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6"/>
  </p:notesMasterIdLst>
  <p:sldIdLst>
    <p:sldId id="256" r:id="rId5"/>
  </p:sldIdLst>
  <p:sldSz cx="42808525" cy="30279975"/>
  <p:notesSz cx="9928225" cy="67976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C27EAC-50AA-4648-A0C2-5464298BC6F9}" v="1343" dt="2020-12-14T12:20:49.312"/>
  </p1510:revLst>
</p1510:revInfo>
</file>

<file path=ppt/tableStyles.xml><?xml version="1.0" encoding="utf-8"?>
<a:tblStyleLst xmlns:a="http://schemas.openxmlformats.org/drawingml/2006/main" def="{0A5B98F0-AB83-462B-9D38-9116747A9261}">
  <a:tblStyle styleId="{0A5B98F0-AB83-462B-9D38-9116747A92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D151354-9C07-4C53-8CD0-374327B48409}"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8" y="-17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inn Orri Erlendsson" userId="S::s153716@win.dtu.dk::d23c55b4-5f26-494a-b509-6f5bc0cffdc1" providerId="AD" clId="Web-{060585EA-01A4-4F5C-BF66-6F4F817DDAD3}"/>
    <pc:docChg chg="modSld">
      <pc:chgData name="Steinn Orri Erlendsson" userId="S::s153716@win.dtu.dk::d23c55b4-5f26-494a-b509-6f5bc0cffdc1" providerId="AD" clId="Web-{060585EA-01A4-4F5C-BF66-6F4F817DDAD3}" dt="2020-12-12T14:37:13.045" v="26" actId="1076"/>
      <pc:docMkLst>
        <pc:docMk/>
      </pc:docMkLst>
      <pc:sldChg chg="addSp delSp modSp">
        <pc:chgData name="Steinn Orri Erlendsson" userId="S::s153716@win.dtu.dk::d23c55b4-5f26-494a-b509-6f5bc0cffdc1" providerId="AD" clId="Web-{060585EA-01A4-4F5C-BF66-6F4F817DDAD3}" dt="2020-12-12T14:37:13.045" v="26" actId="1076"/>
        <pc:sldMkLst>
          <pc:docMk/>
          <pc:sldMk cId="0" sldId="256"/>
        </pc:sldMkLst>
        <pc:spChg chg="mod">
          <ac:chgData name="Steinn Orri Erlendsson" userId="S::s153716@win.dtu.dk::d23c55b4-5f26-494a-b509-6f5bc0cffdc1" providerId="AD" clId="Web-{060585EA-01A4-4F5C-BF66-6F4F817DDAD3}" dt="2020-12-12T12:34:41.698" v="6"/>
          <ac:spMkLst>
            <pc:docMk/>
            <pc:sldMk cId="0" sldId="256"/>
            <ac:spMk id="89" creationId="{00000000-0000-0000-0000-000000000000}"/>
          </ac:spMkLst>
        </pc:spChg>
        <pc:picChg chg="add del mod">
          <ac:chgData name="Steinn Orri Erlendsson" userId="S::s153716@win.dtu.dk::d23c55b4-5f26-494a-b509-6f5bc0cffdc1" providerId="AD" clId="Web-{060585EA-01A4-4F5C-BF66-6F4F817DDAD3}" dt="2020-12-12T14:35:08.840" v="13"/>
          <ac:picMkLst>
            <pc:docMk/>
            <pc:sldMk cId="0" sldId="256"/>
            <ac:picMk id="2" creationId="{EC7BA939-3772-43AE-9BDB-65B4F814078F}"/>
          </ac:picMkLst>
        </pc:picChg>
        <pc:picChg chg="add mod">
          <ac:chgData name="Steinn Orri Erlendsson" userId="S::s153716@win.dtu.dk::d23c55b4-5f26-494a-b509-6f5bc0cffdc1" providerId="AD" clId="Web-{060585EA-01A4-4F5C-BF66-6F4F817DDAD3}" dt="2020-12-12T14:37:02.154" v="22" actId="14100"/>
          <ac:picMkLst>
            <pc:docMk/>
            <pc:sldMk cId="0" sldId="256"/>
            <ac:picMk id="11" creationId="{DEDD2120-B7EE-4309-A606-F2E7FF232BBB}"/>
          </ac:picMkLst>
        </pc:picChg>
        <pc:picChg chg="add mod">
          <ac:chgData name="Steinn Orri Erlendsson" userId="S::s153716@win.dtu.dk::d23c55b4-5f26-494a-b509-6f5bc0cffdc1" providerId="AD" clId="Web-{060585EA-01A4-4F5C-BF66-6F4F817DDAD3}" dt="2020-12-12T14:37:13.045" v="26" actId="1076"/>
          <ac:picMkLst>
            <pc:docMk/>
            <pc:sldMk cId="0" sldId="256"/>
            <ac:picMk id="14" creationId="{3061E450-E49F-4E12-92C4-307F5E77C571}"/>
          </ac:picMkLst>
        </pc:picChg>
      </pc:sldChg>
    </pc:docChg>
  </pc:docChgLst>
  <pc:docChgLst>
    <pc:chgData name="Marco Enzo Squillacioti" userId="8bd09d11-ad4d-478d-945e-bb0d471a23aa" providerId="ADAL" clId="{19FB7B79-9121-4F0F-A9AE-8DDD483F56FF}"/>
    <pc:docChg chg="undo custSel modSld">
      <pc:chgData name="Marco Enzo Squillacioti" userId="8bd09d11-ad4d-478d-945e-bb0d471a23aa" providerId="ADAL" clId="{19FB7B79-9121-4F0F-A9AE-8DDD483F56FF}" dt="2020-12-14T10:58:28.038" v="1054" actId="6549"/>
      <pc:docMkLst>
        <pc:docMk/>
      </pc:docMkLst>
      <pc:sldChg chg="addSp delSp modSp mod">
        <pc:chgData name="Marco Enzo Squillacioti" userId="8bd09d11-ad4d-478d-945e-bb0d471a23aa" providerId="ADAL" clId="{19FB7B79-9121-4F0F-A9AE-8DDD483F56FF}" dt="2020-12-14T10:58:28.038" v="1054" actId="6549"/>
        <pc:sldMkLst>
          <pc:docMk/>
          <pc:sldMk cId="0" sldId="256"/>
        </pc:sldMkLst>
        <pc:spChg chg="mod">
          <ac:chgData name="Marco Enzo Squillacioti" userId="8bd09d11-ad4d-478d-945e-bb0d471a23aa" providerId="ADAL" clId="{19FB7B79-9121-4F0F-A9AE-8DDD483F56FF}" dt="2020-12-14T10:58:23.294" v="1053" actId="1076"/>
          <ac:spMkLst>
            <pc:docMk/>
            <pc:sldMk cId="0" sldId="256"/>
            <ac:spMk id="24" creationId="{6232101C-6E09-4C2A-9A3F-E8C7DA05286C}"/>
          </ac:spMkLst>
        </pc:spChg>
        <pc:spChg chg="mod">
          <ac:chgData name="Marco Enzo Squillacioti" userId="8bd09d11-ad4d-478d-945e-bb0d471a23aa" providerId="ADAL" clId="{19FB7B79-9121-4F0F-A9AE-8DDD483F56FF}" dt="2020-12-14T10:58:28.038" v="1054" actId="6549"/>
          <ac:spMkLst>
            <pc:docMk/>
            <pc:sldMk cId="0" sldId="256"/>
            <ac:spMk id="31" creationId="{EFC09180-E532-4C8C-833B-37B621DD6C5E}"/>
          </ac:spMkLst>
        </pc:spChg>
        <pc:spChg chg="del">
          <ac:chgData name="Marco Enzo Squillacioti" userId="8bd09d11-ad4d-478d-945e-bb0d471a23aa" providerId="ADAL" clId="{19FB7B79-9121-4F0F-A9AE-8DDD483F56FF}" dt="2020-12-14T10:41:25.120" v="1049" actId="478"/>
          <ac:spMkLst>
            <pc:docMk/>
            <pc:sldMk cId="0" sldId="256"/>
            <ac:spMk id="94" creationId="{00000000-0000-0000-0000-000000000000}"/>
          </ac:spMkLst>
        </pc:spChg>
        <pc:spChg chg="mod">
          <ac:chgData name="Marco Enzo Squillacioti" userId="8bd09d11-ad4d-478d-945e-bb0d471a23aa" providerId="ADAL" clId="{19FB7B79-9121-4F0F-A9AE-8DDD483F56FF}" dt="2020-12-12T12:29:28.054" v="487" actId="1038"/>
          <ac:spMkLst>
            <pc:docMk/>
            <pc:sldMk cId="0" sldId="256"/>
            <ac:spMk id="99" creationId="{00000000-0000-0000-0000-000000000000}"/>
          </ac:spMkLst>
        </pc:spChg>
        <pc:spChg chg="mod">
          <ac:chgData name="Marco Enzo Squillacioti" userId="8bd09d11-ad4d-478d-945e-bb0d471a23aa" providerId="ADAL" clId="{19FB7B79-9121-4F0F-A9AE-8DDD483F56FF}" dt="2020-12-12T12:21:40.807" v="16" actId="20577"/>
          <ac:spMkLst>
            <pc:docMk/>
            <pc:sldMk cId="0" sldId="256"/>
            <ac:spMk id="100" creationId="{00000000-0000-0000-0000-000000000000}"/>
          </ac:spMkLst>
        </pc:spChg>
        <pc:spChg chg="mod">
          <ac:chgData name="Marco Enzo Squillacioti" userId="8bd09d11-ad4d-478d-945e-bb0d471a23aa" providerId="ADAL" clId="{19FB7B79-9121-4F0F-A9AE-8DDD483F56FF}" dt="2020-12-12T14:02:55.140" v="1006" actId="14100"/>
          <ac:spMkLst>
            <pc:docMk/>
            <pc:sldMk cId="0" sldId="256"/>
            <ac:spMk id="102" creationId="{00000000-0000-0000-0000-000000000000}"/>
          </ac:spMkLst>
        </pc:spChg>
        <pc:spChg chg="mod">
          <ac:chgData name="Marco Enzo Squillacioti" userId="8bd09d11-ad4d-478d-945e-bb0d471a23aa" providerId="ADAL" clId="{19FB7B79-9121-4F0F-A9AE-8DDD483F56FF}" dt="2020-12-12T12:37:30.279" v="1003" actId="20577"/>
          <ac:spMkLst>
            <pc:docMk/>
            <pc:sldMk cId="0" sldId="256"/>
            <ac:spMk id="116" creationId="{00000000-0000-0000-0000-000000000000}"/>
          </ac:spMkLst>
        </pc:spChg>
        <pc:grpChg chg="add mod">
          <ac:chgData name="Marco Enzo Squillacioti" userId="8bd09d11-ad4d-478d-945e-bb0d471a23aa" providerId="ADAL" clId="{19FB7B79-9121-4F0F-A9AE-8DDD483F56FF}" dt="2020-12-14T10:30:46.434" v="1039" actId="14100"/>
          <ac:grpSpMkLst>
            <pc:docMk/>
            <pc:sldMk cId="0" sldId="256"/>
            <ac:grpSpMk id="6" creationId="{707FD605-884C-4608-8BFD-C5E199255364}"/>
          </ac:grpSpMkLst>
        </pc:grpChg>
        <pc:grpChg chg="mod">
          <ac:chgData name="Marco Enzo Squillacioti" userId="8bd09d11-ad4d-478d-945e-bb0d471a23aa" providerId="ADAL" clId="{19FB7B79-9121-4F0F-A9AE-8DDD483F56FF}" dt="2020-12-14T10:31:38.023" v="1043" actId="1035"/>
          <ac:grpSpMkLst>
            <pc:docMk/>
            <pc:sldMk cId="0" sldId="256"/>
            <ac:grpSpMk id="7" creationId="{4C81872F-CE43-4A7A-B30B-239ED3250CE1}"/>
          </ac:grpSpMkLst>
        </pc:grpChg>
        <pc:picChg chg="mod">
          <ac:chgData name="Marco Enzo Squillacioti" userId="8bd09d11-ad4d-478d-945e-bb0d471a23aa" providerId="ADAL" clId="{19FB7B79-9121-4F0F-A9AE-8DDD483F56FF}" dt="2020-12-12T14:02:38.422" v="1004" actId="1076"/>
          <ac:picMkLst>
            <pc:docMk/>
            <pc:sldMk cId="0" sldId="256"/>
            <ac:picMk id="2" creationId="{EC7BA939-3772-43AE-9BDB-65B4F814078F}"/>
          </ac:picMkLst>
        </pc:picChg>
        <pc:picChg chg="mod modCrop">
          <ac:chgData name="Marco Enzo Squillacioti" userId="8bd09d11-ad4d-478d-945e-bb0d471a23aa" providerId="ADAL" clId="{19FB7B79-9121-4F0F-A9AE-8DDD483F56FF}" dt="2020-12-14T10:30:37" v="1037" actId="164"/>
          <ac:picMkLst>
            <pc:docMk/>
            <pc:sldMk cId="0" sldId="256"/>
            <ac:picMk id="3" creationId="{5174B144-BC38-4934-8185-0D80D627FDD1}"/>
          </ac:picMkLst>
        </pc:picChg>
        <pc:picChg chg="mod modCrop">
          <ac:chgData name="Marco Enzo Squillacioti" userId="8bd09d11-ad4d-478d-945e-bb0d471a23aa" providerId="ADAL" clId="{19FB7B79-9121-4F0F-A9AE-8DDD483F56FF}" dt="2020-12-14T10:30:37" v="1037" actId="164"/>
          <ac:picMkLst>
            <pc:docMk/>
            <pc:sldMk cId="0" sldId="256"/>
            <ac:picMk id="4" creationId="{01A7A42A-0C5A-4F8F-AD97-0F66DB5B84D7}"/>
          </ac:picMkLst>
        </pc:picChg>
        <pc:picChg chg="mod">
          <ac:chgData name="Marco Enzo Squillacioti" userId="8bd09d11-ad4d-478d-945e-bb0d471a23aa" providerId="ADAL" clId="{19FB7B79-9121-4F0F-A9AE-8DDD483F56FF}" dt="2020-12-14T10:31:42.428" v="1048" actId="1036"/>
          <ac:picMkLst>
            <pc:docMk/>
            <pc:sldMk cId="0" sldId="256"/>
            <ac:picMk id="5" creationId="{F9CDC677-AA9C-4D0C-9EB3-14376E0238E7}"/>
          </ac:picMkLst>
        </pc:picChg>
      </pc:sldChg>
    </pc:docChg>
  </pc:docChgLst>
  <pc:docChgLst>
    <pc:chgData name="Shubham Sanjay Ingole" userId="ec40096c-0047-4d8d-8a90-1675687b99a4" providerId="ADAL" clId="{F4C27EAC-50AA-4648-A0C2-5464298BC6F9}"/>
    <pc:docChg chg="undo custSel modSld">
      <pc:chgData name="Shubham Sanjay Ingole" userId="ec40096c-0047-4d8d-8a90-1675687b99a4" providerId="ADAL" clId="{F4C27EAC-50AA-4648-A0C2-5464298BC6F9}" dt="2021-01-04T19:37:12.220" v="1362" actId="1076"/>
      <pc:docMkLst>
        <pc:docMk/>
      </pc:docMkLst>
      <pc:sldChg chg="addSp delSp modSp mod delAnim modAnim">
        <pc:chgData name="Shubham Sanjay Ingole" userId="ec40096c-0047-4d8d-8a90-1675687b99a4" providerId="ADAL" clId="{F4C27EAC-50AA-4648-A0C2-5464298BC6F9}" dt="2021-01-04T19:37:12.220" v="1362" actId="1076"/>
        <pc:sldMkLst>
          <pc:docMk/>
          <pc:sldMk cId="0" sldId="256"/>
        </pc:sldMkLst>
        <pc:spChg chg="add del mod">
          <ac:chgData name="Shubham Sanjay Ingole" userId="ec40096c-0047-4d8d-8a90-1675687b99a4" providerId="ADAL" clId="{F4C27EAC-50AA-4648-A0C2-5464298BC6F9}" dt="2020-12-12T12:44:13.645" v="745" actId="478"/>
          <ac:spMkLst>
            <pc:docMk/>
            <pc:sldMk cId="0" sldId="256"/>
            <ac:spMk id="3" creationId="{27744186-610F-41E6-AFBE-129FCB6E7F63}"/>
          </ac:spMkLst>
        </pc:spChg>
        <pc:spChg chg="add del mod">
          <ac:chgData name="Shubham Sanjay Ingole" userId="ec40096c-0047-4d8d-8a90-1675687b99a4" providerId="ADAL" clId="{F4C27EAC-50AA-4648-A0C2-5464298BC6F9}" dt="2020-12-12T12:52:14.157" v="827" actId="11529"/>
          <ac:spMkLst>
            <pc:docMk/>
            <pc:sldMk cId="0" sldId="256"/>
            <ac:spMk id="4" creationId="{EB17D088-EF19-4025-9807-42DBF8E67547}"/>
          </ac:spMkLst>
        </pc:spChg>
        <pc:spChg chg="add del">
          <ac:chgData name="Shubham Sanjay Ingole" userId="ec40096c-0047-4d8d-8a90-1675687b99a4" providerId="ADAL" clId="{F4C27EAC-50AA-4648-A0C2-5464298BC6F9}" dt="2020-12-12T12:54:07.512" v="835" actId="478"/>
          <ac:spMkLst>
            <pc:docMk/>
            <pc:sldMk cId="0" sldId="256"/>
            <ac:spMk id="6" creationId="{99E929DC-E4D7-4325-AFEC-BC76899CF7D2}"/>
          </ac:spMkLst>
        </pc:spChg>
        <pc:spChg chg="add del">
          <ac:chgData name="Shubham Sanjay Ingole" userId="ec40096c-0047-4d8d-8a90-1675687b99a4" providerId="ADAL" clId="{F4C27EAC-50AA-4648-A0C2-5464298BC6F9}" dt="2020-12-12T13:31:27.177" v="948"/>
          <ac:spMkLst>
            <pc:docMk/>
            <pc:sldMk cId="0" sldId="256"/>
            <ac:spMk id="10" creationId="{1C9AFE09-F873-4DFA-88F3-392791DC6C12}"/>
          </ac:spMkLst>
        </pc:spChg>
        <pc:spChg chg="add del">
          <ac:chgData name="Shubham Sanjay Ingole" userId="ec40096c-0047-4d8d-8a90-1675687b99a4" providerId="ADAL" clId="{F4C27EAC-50AA-4648-A0C2-5464298BC6F9}" dt="2020-12-12T13:31:33.451" v="950"/>
          <ac:spMkLst>
            <pc:docMk/>
            <pc:sldMk cId="0" sldId="256"/>
            <ac:spMk id="11" creationId="{6C8BC0B3-3154-4657-81B4-92A1A20E82D2}"/>
          </ac:spMkLst>
        </pc:spChg>
        <pc:spChg chg="add mod">
          <ac:chgData name="Shubham Sanjay Ingole" userId="ec40096c-0047-4d8d-8a90-1675687b99a4" providerId="ADAL" clId="{F4C27EAC-50AA-4648-A0C2-5464298BC6F9}" dt="2020-12-12T15:04:32.046" v="1170" actId="1076"/>
          <ac:spMkLst>
            <pc:docMk/>
            <pc:sldMk cId="0" sldId="256"/>
            <ac:spMk id="12" creationId="{F235CEFE-3162-4095-8D8D-3E81DBD91689}"/>
          </ac:spMkLst>
        </pc:spChg>
        <pc:spChg chg="add mod">
          <ac:chgData name="Shubham Sanjay Ingole" userId="ec40096c-0047-4d8d-8a90-1675687b99a4" providerId="ADAL" clId="{F4C27EAC-50AA-4648-A0C2-5464298BC6F9}" dt="2020-12-12T15:03:54.617" v="1167" actId="14100"/>
          <ac:spMkLst>
            <pc:docMk/>
            <pc:sldMk cId="0" sldId="256"/>
            <ac:spMk id="13" creationId="{F5B0E522-A240-412F-98A7-7E5DF8A55EA3}"/>
          </ac:spMkLst>
        </pc:spChg>
        <pc:spChg chg="add mod">
          <ac:chgData name="Shubham Sanjay Ingole" userId="ec40096c-0047-4d8d-8a90-1675687b99a4" providerId="ADAL" clId="{F4C27EAC-50AA-4648-A0C2-5464298BC6F9}" dt="2020-12-14T12:18:16.820" v="1260" actId="1076"/>
          <ac:spMkLst>
            <pc:docMk/>
            <pc:sldMk cId="0" sldId="256"/>
            <ac:spMk id="17" creationId="{12745B3C-0E1A-4C52-94C2-01366290BF44}"/>
          </ac:spMkLst>
        </pc:spChg>
        <pc:spChg chg="mod">
          <ac:chgData name="Shubham Sanjay Ingole" userId="ec40096c-0047-4d8d-8a90-1675687b99a4" providerId="ADAL" clId="{F4C27EAC-50AA-4648-A0C2-5464298BC6F9}" dt="2020-12-14T11:00:35.681" v="1214" actId="1076"/>
          <ac:spMkLst>
            <pc:docMk/>
            <pc:sldMk cId="0" sldId="256"/>
            <ac:spMk id="24" creationId="{6232101C-6E09-4C2A-9A3F-E8C7DA05286C}"/>
          </ac:spMkLst>
        </pc:spChg>
        <pc:spChg chg="add mod">
          <ac:chgData name="Shubham Sanjay Ingole" userId="ec40096c-0047-4d8d-8a90-1675687b99a4" providerId="ADAL" clId="{F4C27EAC-50AA-4648-A0C2-5464298BC6F9}" dt="2021-01-04T19:37:12.220" v="1362" actId="1076"/>
          <ac:spMkLst>
            <pc:docMk/>
            <pc:sldMk cId="0" sldId="256"/>
            <ac:spMk id="31" creationId="{EFC09180-E532-4C8C-833B-37B621DD6C5E}"/>
          </ac:spMkLst>
        </pc:spChg>
        <pc:spChg chg="add mod">
          <ac:chgData name="Shubham Sanjay Ingole" userId="ec40096c-0047-4d8d-8a90-1675687b99a4" providerId="ADAL" clId="{F4C27EAC-50AA-4648-A0C2-5464298BC6F9}" dt="2020-12-14T12:18:09.262" v="1259" actId="1076"/>
          <ac:spMkLst>
            <pc:docMk/>
            <pc:sldMk cId="0" sldId="256"/>
            <ac:spMk id="32" creationId="{65EC44B9-E76C-45CF-A96F-67ACE84AF05D}"/>
          </ac:spMkLst>
        </pc:spChg>
        <pc:spChg chg="del mod">
          <ac:chgData name="Shubham Sanjay Ingole" userId="ec40096c-0047-4d8d-8a90-1675687b99a4" providerId="ADAL" clId="{F4C27EAC-50AA-4648-A0C2-5464298BC6F9}" dt="2020-12-12T12:42:54.342" v="723" actId="478"/>
          <ac:spMkLst>
            <pc:docMk/>
            <pc:sldMk cId="0" sldId="256"/>
            <ac:spMk id="89" creationId="{00000000-0000-0000-0000-000000000000}"/>
          </ac:spMkLst>
        </pc:spChg>
        <pc:spChg chg="mod">
          <ac:chgData name="Shubham Sanjay Ingole" userId="ec40096c-0047-4d8d-8a90-1675687b99a4" providerId="ADAL" clId="{F4C27EAC-50AA-4648-A0C2-5464298BC6F9}" dt="2021-01-04T19:35:59.048" v="1351" actId="20577"/>
          <ac:spMkLst>
            <pc:docMk/>
            <pc:sldMk cId="0" sldId="256"/>
            <ac:spMk id="92" creationId="{00000000-0000-0000-0000-000000000000}"/>
          </ac:spMkLst>
        </pc:spChg>
        <pc:spChg chg="del mod">
          <ac:chgData name="Shubham Sanjay Ingole" userId="ec40096c-0047-4d8d-8a90-1675687b99a4" providerId="ADAL" clId="{F4C27EAC-50AA-4648-A0C2-5464298BC6F9}" dt="2020-12-14T10:41:27.092" v="1186" actId="478"/>
          <ac:spMkLst>
            <pc:docMk/>
            <pc:sldMk cId="0" sldId="256"/>
            <ac:spMk id="94" creationId="{00000000-0000-0000-0000-000000000000}"/>
          </ac:spMkLst>
        </pc:spChg>
        <pc:spChg chg="mod">
          <ac:chgData name="Shubham Sanjay Ingole" userId="ec40096c-0047-4d8d-8a90-1675687b99a4" providerId="ADAL" clId="{F4C27EAC-50AA-4648-A0C2-5464298BC6F9}" dt="2020-12-12T10:55:18.364" v="34"/>
          <ac:spMkLst>
            <pc:docMk/>
            <pc:sldMk cId="0" sldId="256"/>
            <ac:spMk id="98" creationId="{00000000-0000-0000-0000-000000000000}"/>
          </ac:spMkLst>
        </pc:spChg>
        <pc:spChg chg="mod topLvl">
          <ac:chgData name="Shubham Sanjay Ingole" userId="ec40096c-0047-4d8d-8a90-1675687b99a4" providerId="ADAL" clId="{F4C27EAC-50AA-4648-A0C2-5464298BC6F9}" dt="2020-12-12T14:41:32.360" v="1142" actId="2711"/>
          <ac:spMkLst>
            <pc:docMk/>
            <pc:sldMk cId="0" sldId="256"/>
            <ac:spMk id="99" creationId="{00000000-0000-0000-0000-000000000000}"/>
          </ac:spMkLst>
        </pc:spChg>
        <pc:spChg chg="mod topLvl">
          <ac:chgData name="Shubham Sanjay Ingole" userId="ec40096c-0047-4d8d-8a90-1675687b99a4" providerId="ADAL" clId="{F4C27EAC-50AA-4648-A0C2-5464298BC6F9}" dt="2020-12-14T12:20:49.312" v="1329" actId="20577"/>
          <ac:spMkLst>
            <pc:docMk/>
            <pc:sldMk cId="0" sldId="256"/>
            <ac:spMk id="100" creationId="{00000000-0000-0000-0000-000000000000}"/>
          </ac:spMkLst>
        </pc:spChg>
        <pc:spChg chg="mod">
          <ac:chgData name="Shubham Sanjay Ingole" userId="ec40096c-0047-4d8d-8a90-1675687b99a4" providerId="ADAL" clId="{F4C27EAC-50AA-4648-A0C2-5464298BC6F9}" dt="2020-12-14T10:41:32.968" v="1187" actId="1076"/>
          <ac:spMkLst>
            <pc:docMk/>
            <pc:sldMk cId="0" sldId="256"/>
            <ac:spMk id="102" creationId="{00000000-0000-0000-0000-000000000000}"/>
          </ac:spMkLst>
        </pc:spChg>
        <pc:spChg chg="del mod">
          <ac:chgData name="Shubham Sanjay Ingole" userId="ec40096c-0047-4d8d-8a90-1675687b99a4" providerId="ADAL" clId="{F4C27EAC-50AA-4648-A0C2-5464298BC6F9}" dt="2020-12-14T11:00:28.060" v="1213" actId="478"/>
          <ac:spMkLst>
            <pc:docMk/>
            <pc:sldMk cId="0" sldId="256"/>
            <ac:spMk id="104" creationId="{00000000-0000-0000-0000-000000000000}"/>
          </ac:spMkLst>
        </pc:spChg>
        <pc:spChg chg="del mod topLvl">
          <ac:chgData name="Shubham Sanjay Ingole" userId="ec40096c-0047-4d8d-8a90-1675687b99a4" providerId="ADAL" clId="{F4C27EAC-50AA-4648-A0C2-5464298BC6F9}" dt="2020-12-12T13:17:50.215" v="907" actId="478"/>
          <ac:spMkLst>
            <pc:docMk/>
            <pc:sldMk cId="0" sldId="256"/>
            <ac:spMk id="106" creationId="{00000000-0000-0000-0000-000000000000}"/>
          </ac:spMkLst>
        </pc:spChg>
        <pc:spChg chg="del">
          <ac:chgData name="Shubham Sanjay Ingole" userId="ec40096c-0047-4d8d-8a90-1675687b99a4" providerId="ADAL" clId="{F4C27EAC-50AA-4648-A0C2-5464298BC6F9}" dt="2020-12-12T11:56:00.519" v="146" actId="478"/>
          <ac:spMkLst>
            <pc:docMk/>
            <pc:sldMk cId="0" sldId="256"/>
            <ac:spMk id="107" creationId="{00000000-0000-0000-0000-000000000000}"/>
          </ac:spMkLst>
        </pc:spChg>
        <pc:spChg chg="mod topLvl">
          <ac:chgData name="Shubham Sanjay Ingole" userId="ec40096c-0047-4d8d-8a90-1675687b99a4" providerId="ADAL" clId="{F4C27EAC-50AA-4648-A0C2-5464298BC6F9}" dt="2020-12-12T14:42:20.516" v="1145" actId="2711"/>
          <ac:spMkLst>
            <pc:docMk/>
            <pc:sldMk cId="0" sldId="256"/>
            <ac:spMk id="109" creationId="{00000000-0000-0000-0000-000000000000}"/>
          </ac:spMkLst>
        </pc:spChg>
        <pc:spChg chg="del mod">
          <ac:chgData name="Shubham Sanjay Ingole" userId="ec40096c-0047-4d8d-8a90-1675687b99a4" providerId="ADAL" clId="{F4C27EAC-50AA-4648-A0C2-5464298BC6F9}" dt="2020-12-12T11:55:53.894" v="145" actId="478"/>
          <ac:spMkLst>
            <pc:docMk/>
            <pc:sldMk cId="0" sldId="256"/>
            <ac:spMk id="113" creationId="{00000000-0000-0000-0000-000000000000}"/>
          </ac:spMkLst>
        </pc:spChg>
        <pc:spChg chg="mod topLvl">
          <ac:chgData name="Shubham Sanjay Ingole" userId="ec40096c-0047-4d8d-8a90-1675687b99a4" providerId="ADAL" clId="{F4C27EAC-50AA-4648-A0C2-5464298BC6F9}" dt="2020-12-12T14:41:59.914" v="1144" actId="1076"/>
          <ac:spMkLst>
            <pc:docMk/>
            <pc:sldMk cId="0" sldId="256"/>
            <ac:spMk id="116" creationId="{00000000-0000-0000-0000-000000000000}"/>
          </ac:spMkLst>
        </pc:spChg>
        <pc:spChg chg="mod">
          <ac:chgData name="Shubham Sanjay Ingole" userId="ec40096c-0047-4d8d-8a90-1675687b99a4" providerId="ADAL" clId="{F4C27EAC-50AA-4648-A0C2-5464298BC6F9}" dt="2020-12-12T12:36:16.956" v="701" actId="20577"/>
          <ac:spMkLst>
            <pc:docMk/>
            <pc:sldMk cId="0" sldId="256"/>
            <ac:spMk id="120" creationId="{00000000-0000-0000-0000-000000000000}"/>
          </ac:spMkLst>
        </pc:spChg>
        <pc:spChg chg="del topLvl">
          <ac:chgData name="Shubham Sanjay Ingole" userId="ec40096c-0047-4d8d-8a90-1675687b99a4" providerId="ADAL" clId="{F4C27EAC-50AA-4648-A0C2-5464298BC6F9}" dt="2020-12-12T12:42:48.665" v="721" actId="478"/>
          <ac:spMkLst>
            <pc:docMk/>
            <pc:sldMk cId="0" sldId="256"/>
            <ac:spMk id="123" creationId="{00000000-0000-0000-0000-000000000000}"/>
          </ac:spMkLst>
        </pc:spChg>
        <pc:spChg chg="del mod topLvl">
          <ac:chgData name="Shubham Sanjay Ingole" userId="ec40096c-0047-4d8d-8a90-1675687b99a4" providerId="ADAL" clId="{F4C27EAC-50AA-4648-A0C2-5464298BC6F9}" dt="2020-12-12T12:43:11.848" v="730" actId="478"/>
          <ac:spMkLst>
            <pc:docMk/>
            <pc:sldMk cId="0" sldId="256"/>
            <ac:spMk id="124" creationId="{00000000-0000-0000-0000-000000000000}"/>
          </ac:spMkLst>
        </pc:spChg>
        <pc:grpChg chg="mod">
          <ac:chgData name="Shubham Sanjay Ingole" userId="ec40096c-0047-4d8d-8a90-1675687b99a4" providerId="ADAL" clId="{F4C27EAC-50AA-4648-A0C2-5464298BC6F9}" dt="2020-12-14T10:41:14" v="1185" actId="1076"/>
          <ac:grpSpMkLst>
            <pc:docMk/>
            <pc:sldMk cId="0" sldId="256"/>
            <ac:grpSpMk id="6" creationId="{707FD605-884C-4608-8BFD-C5E199255364}"/>
          </ac:grpSpMkLst>
        </pc:grpChg>
        <pc:grpChg chg="add mod">
          <ac:chgData name="Shubham Sanjay Ingole" userId="ec40096c-0047-4d8d-8a90-1675687b99a4" providerId="ADAL" clId="{F4C27EAC-50AA-4648-A0C2-5464298BC6F9}" dt="2020-12-12T14:43:43.865" v="1153" actId="1076"/>
          <ac:grpSpMkLst>
            <pc:docMk/>
            <pc:sldMk cId="0" sldId="256"/>
            <ac:grpSpMk id="7" creationId="{4C81872F-CE43-4A7A-B30B-239ED3250CE1}"/>
          </ac:grpSpMkLst>
        </pc:grpChg>
        <pc:grpChg chg="del mod">
          <ac:chgData name="Shubham Sanjay Ingole" userId="ec40096c-0047-4d8d-8a90-1675687b99a4" providerId="ADAL" clId="{F4C27EAC-50AA-4648-A0C2-5464298BC6F9}" dt="2020-12-12T13:18:46.324" v="912" actId="165"/>
          <ac:grpSpMkLst>
            <pc:docMk/>
            <pc:sldMk cId="0" sldId="256"/>
            <ac:grpSpMk id="97" creationId="{00000000-0000-0000-0000-000000000000}"/>
          </ac:grpSpMkLst>
        </pc:grpChg>
        <pc:grpChg chg="add del mod">
          <ac:chgData name="Shubham Sanjay Ingole" userId="ec40096c-0047-4d8d-8a90-1675687b99a4" providerId="ADAL" clId="{F4C27EAC-50AA-4648-A0C2-5464298BC6F9}" dt="2020-12-12T13:17:50.215" v="907" actId="478"/>
          <ac:grpSpMkLst>
            <pc:docMk/>
            <pc:sldMk cId="0" sldId="256"/>
            <ac:grpSpMk id="105" creationId="{00000000-0000-0000-0000-000000000000}"/>
          </ac:grpSpMkLst>
        </pc:grpChg>
        <pc:grpChg chg="del">
          <ac:chgData name="Shubham Sanjay Ingole" userId="ec40096c-0047-4d8d-8a90-1675687b99a4" providerId="ADAL" clId="{F4C27EAC-50AA-4648-A0C2-5464298BC6F9}" dt="2020-12-12T11:55:53.894" v="145" actId="478"/>
          <ac:grpSpMkLst>
            <pc:docMk/>
            <pc:sldMk cId="0" sldId="256"/>
            <ac:grpSpMk id="108" creationId="{00000000-0000-0000-0000-000000000000}"/>
          </ac:grpSpMkLst>
        </pc:grpChg>
        <pc:grpChg chg="del mod">
          <ac:chgData name="Shubham Sanjay Ingole" userId="ec40096c-0047-4d8d-8a90-1675687b99a4" providerId="ADAL" clId="{F4C27EAC-50AA-4648-A0C2-5464298BC6F9}" dt="2020-12-12T12:24:00.772" v="219" actId="478"/>
          <ac:grpSpMkLst>
            <pc:docMk/>
            <pc:sldMk cId="0" sldId="256"/>
            <ac:grpSpMk id="115" creationId="{00000000-0000-0000-0000-000000000000}"/>
          </ac:grpSpMkLst>
        </pc:grpChg>
        <pc:grpChg chg="del mod">
          <ac:chgData name="Shubham Sanjay Ingole" userId="ec40096c-0047-4d8d-8a90-1675687b99a4" providerId="ADAL" clId="{F4C27EAC-50AA-4648-A0C2-5464298BC6F9}" dt="2020-12-12T12:41:39.948" v="710" actId="478"/>
          <ac:grpSpMkLst>
            <pc:docMk/>
            <pc:sldMk cId="0" sldId="256"/>
            <ac:grpSpMk id="119" creationId="{00000000-0000-0000-0000-000000000000}"/>
          </ac:grpSpMkLst>
        </pc:grpChg>
        <pc:grpChg chg="del">
          <ac:chgData name="Shubham Sanjay Ingole" userId="ec40096c-0047-4d8d-8a90-1675687b99a4" providerId="ADAL" clId="{F4C27EAC-50AA-4648-A0C2-5464298BC6F9}" dt="2020-12-12T12:42:48.665" v="721" actId="478"/>
          <ac:grpSpMkLst>
            <pc:docMk/>
            <pc:sldMk cId="0" sldId="256"/>
            <ac:grpSpMk id="122" creationId="{00000000-0000-0000-0000-000000000000}"/>
          </ac:grpSpMkLst>
        </pc:grpChg>
        <pc:graphicFrameChg chg="del modGraphic">
          <ac:chgData name="Shubham Sanjay Ingole" userId="ec40096c-0047-4d8d-8a90-1675687b99a4" providerId="ADAL" clId="{F4C27EAC-50AA-4648-A0C2-5464298BC6F9}" dt="2020-12-12T12:42:40.967" v="720" actId="478"/>
          <ac:graphicFrameMkLst>
            <pc:docMk/>
            <pc:sldMk cId="0" sldId="256"/>
            <ac:graphicFrameMk id="90" creationId="{00000000-0000-0000-0000-000000000000}"/>
          </ac:graphicFrameMkLst>
        </pc:graphicFrameChg>
        <pc:graphicFrameChg chg="del mod modGraphic">
          <ac:chgData name="Shubham Sanjay Ingole" userId="ec40096c-0047-4d8d-8a90-1675687b99a4" providerId="ADAL" clId="{F4C27EAC-50AA-4648-A0C2-5464298BC6F9}" dt="2020-12-12T13:46:36.029" v="1094" actId="478"/>
          <ac:graphicFrameMkLst>
            <pc:docMk/>
            <pc:sldMk cId="0" sldId="256"/>
            <ac:graphicFrameMk id="93" creationId="{00000000-0000-0000-0000-000000000000}"/>
          </ac:graphicFrameMkLst>
        </pc:graphicFrameChg>
        <pc:picChg chg="add mod">
          <ac:chgData name="Shubham Sanjay Ingole" userId="ec40096c-0047-4d8d-8a90-1675687b99a4" providerId="ADAL" clId="{F4C27EAC-50AA-4648-A0C2-5464298BC6F9}" dt="2020-12-13T17:13:04.259" v="1180" actId="339"/>
          <ac:picMkLst>
            <pc:docMk/>
            <pc:sldMk cId="0" sldId="256"/>
            <ac:picMk id="2" creationId="{A44CF1C2-D8B5-43EA-A85F-02324A322C23}"/>
          </ac:picMkLst>
        </pc:picChg>
        <pc:picChg chg="mod modCrop">
          <ac:chgData name="Shubham Sanjay Ingole" userId="ec40096c-0047-4d8d-8a90-1675687b99a4" providerId="ADAL" clId="{F4C27EAC-50AA-4648-A0C2-5464298BC6F9}" dt="2020-12-12T13:20:37.399" v="920" actId="1076"/>
          <ac:picMkLst>
            <pc:docMk/>
            <pc:sldMk cId="0" sldId="256"/>
            <ac:picMk id="2" creationId="{EC7BA939-3772-43AE-9BDB-65B4F814078F}"/>
          </ac:picMkLst>
        </pc:picChg>
        <pc:picChg chg="add del mod">
          <ac:chgData name="Shubham Sanjay Ingole" userId="ec40096c-0047-4d8d-8a90-1675687b99a4" providerId="ADAL" clId="{F4C27EAC-50AA-4648-A0C2-5464298BC6F9}" dt="2020-12-14T08:22:45.159" v="1184" actId="478"/>
          <ac:picMkLst>
            <pc:docMk/>
            <pc:sldMk cId="0" sldId="256"/>
            <ac:picMk id="3" creationId="{B95F278B-233E-4403-82CD-BE7C907A2857}"/>
          </ac:picMkLst>
        </pc:picChg>
        <pc:picChg chg="add del mod">
          <ac:chgData name="Shubham Sanjay Ingole" userId="ec40096c-0047-4d8d-8a90-1675687b99a4" providerId="ADAL" clId="{F4C27EAC-50AA-4648-A0C2-5464298BC6F9}" dt="2020-12-12T12:20:59.354" v="182" actId="478"/>
          <ac:picMkLst>
            <pc:docMk/>
            <pc:sldMk cId="0" sldId="256"/>
            <ac:picMk id="3" creationId="{F872FBAD-D162-4952-867F-E01739D2CF55}"/>
          </ac:picMkLst>
        </pc:picChg>
        <pc:picChg chg="add mod">
          <ac:chgData name="Shubham Sanjay Ingole" userId="ec40096c-0047-4d8d-8a90-1675687b99a4" providerId="ADAL" clId="{F4C27EAC-50AA-4648-A0C2-5464298BC6F9}" dt="2020-12-12T14:43:51.176" v="1154" actId="14100"/>
          <ac:picMkLst>
            <pc:docMk/>
            <pc:sldMk cId="0" sldId="256"/>
            <ac:picMk id="5" creationId="{F9CDC677-AA9C-4D0C-9EB3-14376E0238E7}"/>
          </ac:picMkLst>
        </pc:picChg>
        <pc:picChg chg="add del mod">
          <ac:chgData name="Shubham Sanjay Ingole" userId="ec40096c-0047-4d8d-8a90-1675687b99a4" providerId="ADAL" clId="{F4C27EAC-50AA-4648-A0C2-5464298BC6F9}" dt="2020-12-13T17:11:32.435" v="1172" actId="478"/>
          <ac:picMkLst>
            <pc:docMk/>
            <pc:sldMk cId="0" sldId="256"/>
            <ac:picMk id="9" creationId="{27C9D19F-D8E0-49FA-AA9F-95E5C1EF4C50}"/>
          </ac:picMkLst>
        </pc:picChg>
        <pc:picChg chg="mod modCrop">
          <ac:chgData name="Shubham Sanjay Ingole" userId="ec40096c-0047-4d8d-8a90-1675687b99a4" providerId="ADAL" clId="{F4C27EAC-50AA-4648-A0C2-5464298BC6F9}" dt="2020-12-12T14:39:19.814" v="1139" actId="14100"/>
          <ac:picMkLst>
            <pc:docMk/>
            <pc:sldMk cId="0" sldId="256"/>
            <ac:picMk id="11" creationId="{DEDD2120-B7EE-4309-A606-F2E7FF232BBB}"/>
          </ac:picMkLst>
        </pc:picChg>
        <pc:picChg chg="mod modCrop">
          <ac:chgData name="Shubham Sanjay Ingole" userId="ec40096c-0047-4d8d-8a90-1675687b99a4" providerId="ADAL" clId="{F4C27EAC-50AA-4648-A0C2-5464298BC6F9}" dt="2020-12-12T14:39:07.409" v="1136" actId="14100"/>
          <ac:picMkLst>
            <pc:docMk/>
            <pc:sldMk cId="0" sldId="256"/>
            <ac:picMk id="14" creationId="{3061E450-E49F-4E12-92C4-307F5E77C571}"/>
          </ac:picMkLst>
        </pc:picChg>
        <pc:picChg chg="mod">
          <ac:chgData name="Shubham Sanjay Ingole" userId="ec40096c-0047-4d8d-8a90-1675687b99a4" providerId="ADAL" clId="{F4C27EAC-50AA-4648-A0C2-5464298BC6F9}" dt="2020-12-12T13:47:14.297" v="1098" actId="1076"/>
          <ac:picMkLst>
            <pc:docMk/>
            <pc:sldMk cId="0" sldId="256"/>
            <ac:picMk id="91" creationId="{00000000-0000-0000-0000-000000000000}"/>
          </ac:picMkLst>
        </pc:picChg>
        <pc:picChg chg="del mod">
          <ac:chgData name="Shubham Sanjay Ingole" userId="ec40096c-0047-4d8d-8a90-1675687b99a4" providerId="ADAL" clId="{F4C27EAC-50AA-4648-A0C2-5464298BC6F9}" dt="2020-12-12T12:42:27.668" v="717" actId="478"/>
          <ac:picMkLst>
            <pc:docMk/>
            <pc:sldMk cId="0" sldId="256"/>
            <ac:picMk id="101" creationId="{00000000-0000-0000-0000-000000000000}"/>
          </ac:picMkLst>
        </pc:picChg>
        <pc:picChg chg="del">
          <ac:chgData name="Shubham Sanjay Ingole" userId="ec40096c-0047-4d8d-8a90-1675687b99a4" providerId="ADAL" clId="{F4C27EAC-50AA-4648-A0C2-5464298BC6F9}" dt="2020-12-12T12:42:29.465" v="718" actId="478"/>
          <ac:picMkLst>
            <pc:docMk/>
            <pc:sldMk cId="0" sldId="256"/>
            <ac:picMk id="103" creationId="{00000000-0000-0000-0000-000000000000}"/>
          </ac:picMkLst>
        </pc:picChg>
        <pc:picChg chg="del">
          <ac:chgData name="Shubham Sanjay Ingole" userId="ec40096c-0047-4d8d-8a90-1675687b99a4" providerId="ADAL" clId="{F4C27EAC-50AA-4648-A0C2-5464298BC6F9}" dt="2020-12-12T11:55:46.894" v="143" actId="478"/>
          <ac:picMkLst>
            <pc:docMk/>
            <pc:sldMk cId="0" sldId="256"/>
            <ac:picMk id="110" creationId="{00000000-0000-0000-0000-000000000000}"/>
          </ac:picMkLst>
        </pc:picChg>
        <pc:picChg chg="del">
          <ac:chgData name="Shubham Sanjay Ingole" userId="ec40096c-0047-4d8d-8a90-1675687b99a4" providerId="ADAL" clId="{F4C27EAC-50AA-4648-A0C2-5464298BC6F9}" dt="2020-12-12T11:55:39.103" v="142" actId="478"/>
          <ac:picMkLst>
            <pc:docMk/>
            <pc:sldMk cId="0" sldId="256"/>
            <ac:picMk id="111" creationId="{00000000-0000-0000-0000-000000000000}"/>
          </ac:picMkLst>
        </pc:picChg>
        <pc:picChg chg="del">
          <ac:chgData name="Shubham Sanjay Ingole" userId="ec40096c-0047-4d8d-8a90-1675687b99a4" providerId="ADAL" clId="{F4C27EAC-50AA-4648-A0C2-5464298BC6F9}" dt="2020-12-12T11:55:35.475" v="141" actId="478"/>
          <ac:picMkLst>
            <pc:docMk/>
            <pc:sldMk cId="0" sldId="256"/>
            <ac:picMk id="112" creationId="{00000000-0000-0000-0000-000000000000}"/>
          </ac:picMkLst>
        </pc:picChg>
        <pc:picChg chg="del topLvl">
          <ac:chgData name="Shubham Sanjay Ingole" userId="ec40096c-0047-4d8d-8a90-1675687b99a4" providerId="ADAL" clId="{F4C27EAC-50AA-4648-A0C2-5464298BC6F9}" dt="2020-12-12T12:24:00.772" v="219" actId="478"/>
          <ac:picMkLst>
            <pc:docMk/>
            <pc:sldMk cId="0" sldId="256"/>
            <ac:picMk id="117" creationId="{00000000-0000-0000-0000-000000000000}"/>
          </ac:picMkLst>
        </pc:picChg>
        <pc:picChg chg="del">
          <ac:chgData name="Shubham Sanjay Ingole" userId="ec40096c-0047-4d8d-8a90-1675687b99a4" providerId="ADAL" clId="{F4C27EAC-50AA-4648-A0C2-5464298BC6F9}" dt="2020-12-12T10:55:01.407" v="32" actId="478"/>
          <ac:picMkLst>
            <pc:docMk/>
            <pc:sldMk cId="0" sldId="256"/>
            <ac:picMk id="118" creationId="{00000000-0000-0000-0000-000000000000}"/>
          </ac:picMkLst>
        </pc:picChg>
        <pc:cxnChg chg="mod">
          <ac:chgData name="Shubham Sanjay Ingole" userId="ec40096c-0047-4d8d-8a90-1675687b99a4" providerId="ADAL" clId="{F4C27EAC-50AA-4648-A0C2-5464298BC6F9}" dt="2020-12-12T12:41:47.926" v="711" actId="1076"/>
          <ac:cxnSpMkLst>
            <pc:docMk/>
            <pc:sldMk cId="0" sldId="256"/>
            <ac:cxnSpMk id="114" creationId="{00000000-0000-0000-0000-000000000000}"/>
          </ac:cxnSpMkLst>
        </pc:cxnChg>
      </pc:sldChg>
    </pc:docChg>
  </pc:docChgLst>
  <pc:docChgLst>
    <pc:chgData name="Steinn Orri Erlendsson" userId="S::s153716@win.dtu.dk::d23c55b4-5f26-494a-b509-6f5bc0cffdc1" providerId="AD" clId="Web-{90B52C83-FBD6-452E-BD49-4FDBC8E137DA}"/>
    <pc:docChg chg="modSld">
      <pc:chgData name="Steinn Orri Erlendsson" userId="S::s153716@win.dtu.dk::d23c55b4-5f26-494a-b509-6f5bc0cffdc1" providerId="AD" clId="Web-{90B52C83-FBD6-452E-BD49-4FDBC8E137DA}" dt="2020-12-14T11:59:30.880" v="680" actId="1076"/>
      <pc:docMkLst>
        <pc:docMk/>
      </pc:docMkLst>
      <pc:sldChg chg="addSp delSp modSp">
        <pc:chgData name="Steinn Orri Erlendsson" userId="S::s153716@win.dtu.dk::d23c55b4-5f26-494a-b509-6f5bc0cffdc1" providerId="AD" clId="Web-{90B52C83-FBD6-452E-BD49-4FDBC8E137DA}" dt="2020-12-14T11:59:30.880" v="680" actId="1076"/>
        <pc:sldMkLst>
          <pc:docMk/>
          <pc:sldMk cId="0" sldId="256"/>
        </pc:sldMkLst>
        <pc:spChg chg="add mod">
          <ac:chgData name="Steinn Orri Erlendsson" userId="S::s153716@win.dtu.dk::d23c55b4-5f26-494a-b509-6f5bc0cffdc1" providerId="AD" clId="Web-{90B52C83-FBD6-452E-BD49-4FDBC8E137DA}" dt="2020-12-14T11:59:30.880" v="680" actId="1076"/>
          <ac:spMkLst>
            <pc:docMk/>
            <pc:sldMk cId="0" sldId="256"/>
            <ac:spMk id="24" creationId="{6232101C-6E09-4C2A-9A3F-E8C7DA05286C}"/>
          </ac:spMkLst>
        </pc:spChg>
        <pc:spChg chg="mod">
          <ac:chgData name="Steinn Orri Erlendsson" userId="S::s153716@win.dtu.dk::d23c55b4-5f26-494a-b509-6f5bc0cffdc1" providerId="AD" clId="Web-{90B52C83-FBD6-452E-BD49-4FDBC8E137DA}" dt="2020-12-14T11:22:58.602" v="670" actId="20577"/>
          <ac:spMkLst>
            <pc:docMk/>
            <pc:sldMk cId="0" sldId="256"/>
            <ac:spMk id="99" creationId="{00000000-0000-0000-0000-000000000000}"/>
          </ac:spMkLst>
        </pc:spChg>
        <pc:spChg chg="mod">
          <ac:chgData name="Steinn Orri Erlendsson" userId="S::s153716@win.dtu.dk::d23c55b4-5f26-494a-b509-6f5bc0cffdc1" providerId="AD" clId="Web-{90B52C83-FBD6-452E-BD49-4FDBC8E137DA}" dt="2020-12-14T10:45:11.993" v="541" actId="20577"/>
          <ac:spMkLst>
            <pc:docMk/>
            <pc:sldMk cId="0" sldId="256"/>
            <ac:spMk id="102" creationId="{00000000-0000-0000-0000-000000000000}"/>
          </ac:spMkLst>
        </pc:spChg>
        <pc:spChg chg="mod">
          <ac:chgData name="Steinn Orri Erlendsson" userId="S::s153716@win.dtu.dk::d23c55b4-5f26-494a-b509-6f5bc0cffdc1" providerId="AD" clId="Web-{90B52C83-FBD6-452E-BD49-4FDBC8E137DA}" dt="2020-12-14T10:45:48.431" v="542" actId="14100"/>
          <ac:spMkLst>
            <pc:docMk/>
            <pc:sldMk cId="0" sldId="256"/>
            <ac:spMk id="104" creationId="{00000000-0000-0000-0000-000000000000}"/>
          </ac:spMkLst>
        </pc:spChg>
        <pc:grpChg chg="mod">
          <ac:chgData name="Steinn Orri Erlendsson" userId="S::s153716@win.dtu.dk::d23c55b4-5f26-494a-b509-6f5bc0cffdc1" providerId="AD" clId="Web-{90B52C83-FBD6-452E-BD49-4FDBC8E137DA}" dt="2020-12-14T10:41:33.972" v="394" actId="1076"/>
          <ac:grpSpMkLst>
            <pc:docMk/>
            <pc:sldMk cId="0" sldId="256"/>
            <ac:grpSpMk id="6" creationId="{707FD605-884C-4608-8BFD-C5E199255364}"/>
          </ac:grpSpMkLst>
        </pc:grpChg>
        <pc:picChg chg="add mod">
          <ac:chgData name="Steinn Orri Erlendsson" userId="S::s153716@win.dtu.dk::d23c55b4-5f26-494a-b509-6f5bc0cffdc1" providerId="AD" clId="Web-{90B52C83-FBD6-452E-BD49-4FDBC8E137DA}" dt="2020-12-14T10:28:36.767" v="19" actId="1076"/>
          <ac:picMkLst>
            <pc:docMk/>
            <pc:sldMk cId="0" sldId="256"/>
            <ac:picMk id="3" creationId="{5174B144-BC38-4934-8185-0D80D627FDD1}"/>
          </ac:picMkLst>
        </pc:picChg>
        <pc:picChg chg="add mod">
          <ac:chgData name="Steinn Orri Erlendsson" userId="S::s153716@win.dtu.dk::d23c55b4-5f26-494a-b509-6f5bc0cffdc1" providerId="AD" clId="Web-{90B52C83-FBD6-452E-BD49-4FDBC8E137DA}" dt="2020-12-14T10:28:41.877" v="21" actId="14100"/>
          <ac:picMkLst>
            <pc:docMk/>
            <pc:sldMk cId="0" sldId="256"/>
            <ac:picMk id="4" creationId="{01A7A42A-0C5A-4F8F-AD97-0F66DB5B84D7}"/>
          </ac:picMkLst>
        </pc:picChg>
        <pc:picChg chg="add mod">
          <ac:chgData name="Steinn Orri Erlendsson" userId="S::s153716@win.dtu.dk::d23c55b4-5f26-494a-b509-6f5bc0cffdc1" providerId="AD" clId="Web-{90B52C83-FBD6-452E-BD49-4FDBC8E137DA}" dt="2020-12-14T11:59:29.365" v="679" actId="1076"/>
          <ac:picMkLst>
            <pc:docMk/>
            <pc:sldMk cId="0" sldId="256"/>
            <ac:picMk id="8" creationId="{F5B37ADF-D42E-44C9-AA41-0C4D5D6DB8D8}"/>
          </ac:picMkLst>
        </pc:picChg>
        <pc:picChg chg="del">
          <ac:chgData name="Steinn Orri Erlendsson" userId="S::s153716@win.dtu.dk::d23c55b4-5f26-494a-b509-6f5bc0cffdc1" providerId="AD" clId="Web-{90B52C83-FBD6-452E-BD49-4FDBC8E137DA}" dt="2020-12-14T10:50:07.500" v="653"/>
          <ac:picMkLst>
            <pc:docMk/>
            <pc:sldMk cId="0" sldId="256"/>
            <ac:picMk id="11" creationId="{DEDD2120-B7EE-4309-A606-F2E7FF232BBB}"/>
          </ac:picMkLst>
        </pc:picChg>
        <pc:picChg chg="del">
          <ac:chgData name="Steinn Orri Erlendsson" userId="S::s153716@win.dtu.dk::d23c55b4-5f26-494a-b509-6f5bc0cffdc1" providerId="AD" clId="Web-{90B52C83-FBD6-452E-BD49-4FDBC8E137DA}" dt="2020-12-14T10:50:08.906" v="654"/>
          <ac:picMkLst>
            <pc:docMk/>
            <pc:sldMk cId="0" sldId="256"/>
            <ac:picMk id="14" creationId="{3061E450-E49F-4E12-92C4-307F5E77C571}"/>
          </ac:picMkLst>
        </pc:picChg>
        <pc:picChg chg="add del mod">
          <ac:chgData name="Steinn Orri Erlendsson" userId="S::s153716@win.dtu.dk::d23c55b4-5f26-494a-b509-6f5bc0cffdc1" providerId="AD" clId="Web-{90B52C83-FBD6-452E-BD49-4FDBC8E137DA}" dt="2020-12-14T11:59:18.646" v="673"/>
          <ac:picMkLst>
            <pc:docMk/>
            <pc:sldMk cId="0" sldId="256"/>
            <ac:picMk id="15" creationId="{B5687BC1-2D2C-4D54-BDA1-9D263D6BEB32}"/>
          </ac:picMkLst>
        </pc:picChg>
        <pc:picChg chg="add mod">
          <ac:chgData name="Steinn Orri Erlendsson" userId="S::s153716@win.dtu.dk::d23c55b4-5f26-494a-b509-6f5bc0cffdc1" providerId="AD" clId="Web-{90B52C83-FBD6-452E-BD49-4FDBC8E137DA}" dt="2020-12-14T10:51:17.861" v="668" actId="1076"/>
          <ac:picMkLst>
            <pc:docMk/>
            <pc:sldMk cId="0" sldId="256"/>
            <ac:picMk id="16" creationId="{6FB33DB1-7F6C-40DF-B78D-A1261A34BE18}"/>
          </ac:picMkLst>
        </pc:picChg>
      </pc:sldChg>
    </pc:docChg>
  </pc:docChgLst>
  <pc:docChgLst>
    <pc:chgData name="Steinn Orri Erlendsson" userId="S::s153716@win.dtu.dk::d23c55b4-5f26-494a-b509-6f5bc0cffdc1" providerId="AD" clId="Web-{0E7FE993-DA71-4DE8-AD12-93A2C97BE036}"/>
    <pc:docChg chg="modSld">
      <pc:chgData name="Steinn Orri Erlendsson" userId="S::s153716@win.dtu.dk::d23c55b4-5f26-494a-b509-6f5bc0cffdc1" providerId="AD" clId="Web-{0E7FE993-DA71-4DE8-AD12-93A2C97BE036}" dt="2020-12-12T11:24:02.412" v="455" actId="20577"/>
      <pc:docMkLst>
        <pc:docMk/>
      </pc:docMkLst>
      <pc:sldChg chg="delSp modSp">
        <pc:chgData name="Steinn Orri Erlendsson" userId="S::s153716@win.dtu.dk::d23c55b4-5f26-494a-b509-6f5bc0cffdc1" providerId="AD" clId="Web-{0E7FE993-DA71-4DE8-AD12-93A2C97BE036}" dt="2020-12-12T11:24:02.412" v="455" actId="20577"/>
        <pc:sldMkLst>
          <pc:docMk/>
          <pc:sldMk cId="0" sldId="256"/>
        </pc:sldMkLst>
        <pc:spChg chg="mod">
          <ac:chgData name="Steinn Orri Erlendsson" userId="S::s153716@win.dtu.dk::d23c55b4-5f26-494a-b509-6f5bc0cffdc1" providerId="AD" clId="Web-{0E7FE993-DA71-4DE8-AD12-93A2C97BE036}" dt="2020-12-12T11:13:12.525" v="322" actId="1076"/>
          <ac:spMkLst>
            <pc:docMk/>
            <pc:sldMk cId="0" sldId="256"/>
            <ac:spMk id="89" creationId="{00000000-0000-0000-0000-000000000000}"/>
          </ac:spMkLst>
        </pc:spChg>
        <pc:spChg chg="mod">
          <ac:chgData name="Steinn Orri Erlendsson" userId="S::s153716@win.dtu.dk::d23c55b4-5f26-494a-b509-6f5bc0cffdc1" providerId="AD" clId="Web-{0E7FE993-DA71-4DE8-AD12-93A2C97BE036}" dt="2020-12-12T11:06:23.299" v="240" actId="20577"/>
          <ac:spMkLst>
            <pc:docMk/>
            <pc:sldMk cId="0" sldId="256"/>
            <ac:spMk id="92" creationId="{00000000-0000-0000-0000-000000000000}"/>
          </ac:spMkLst>
        </pc:spChg>
        <pc:spChg chg="del">
          <ac:chgData name="Steinn Orri Erlendsson" userId="S::s153716@win.dtu.dk::d23c55b4-5f26-494a-b509-6f5bc0cffdc1" providerId="AD" clId="Web-{0E7FE993-DA71-4DE8-AD12-93A2C97BE036}" dt="2020-12-12T11:13:21.697" v="323"/>
          <ac:spMkLst>
            <pc:docMk/>
            <pc:sldMk cId="0" sldId="256"/>
            <ac:spMk id="98" creationId="{00000000-0000-0000-0000-000000000000}"/>
          </ac:spMkLst>
        </pc:spChg>
        <pc:spChg chg="mod">
          <ac:chgData name="Steinn Orri Erlendsson" userId="S::s153716@win.dtu.dk::d23c55b4-5f26-494a-b509-6f5bc0cffdc1" providerId="AD" clId="Web-{0E7FE993-DA71-4DE8-AD12-93A2C97BE036}" dt="2020-12-12T11:24:02.412" v="455" actId="20577"/>
          <ac:spMkLst>
            <pc:docMk/>
            <pc:sldMk cId="0" sldId="256"/>
            <ac:spMk id="99" creationId="{00000000-0000-0000-0000-000000000000}"/>
          </ac:spMkLst>
        </pc:spChg>
        <pc:spChg chg="mod">
          <ac:chgData name="Steinn Orri Erlendsson" userId="S::s153716@win.dtu.dk::d23c55b4-5f26-494a-b509-6f5bc0cffdc1" providerId="AD" clId="Web-{0E7FE993-DA71-4DE8-AD12-93A2C97BE036}" dt="2020-12-12T11:12:51.618" v="319" actId="20577"/>
          <ac:spMkLst>
            <pc:docMk/>
            <pc:sldMk cId="0" sldId="256"/>
            <ac:spMk id="100" creationId="{00000000-0000-0000-0000-000000000000}"/>
          </ac:spMkLst>
        </pc:spChg>
        <pc:spChg chg="mod">
          <ac:chgData name="Steinn Orri Erlendsson" userId="S::s153716@win.dtu.dk::d23c55b4-5f26-494a-b509-6f5bc0cffdc1" providerId="AD" clId="Web-{0E7FE993-DA71-4DE8-AD12-93A2C97BE036}" dt="2020-12-12T11:00:38.699" v="51" actId="20577"/>
          <ac:spMkLst>
            <pc:docMk/>
            <pc:sldMk cId="0" sldId="256"/>
            <ac:spMk id="102" creationId="{00000000-0000-0000-0000-000000000000}"/>
          </ac:spMkLst>
        </pc:spChg>
        <pc:spChg chg="mod">
          <ac:chgData name="Steinn Orri Erlendsson" userId="S::s153716@win.dtu.dk::d23c55b4-5f26-494a-b509-6f5bc0cffdc1" providerId="AD" clId="Web-{0E7FE993-DA71-4DE8-AD12-93A2C97BE036}" dt="2020-12-12T11:14:09.807" v="349" actId="20577"/>
          <ac:spMkLst>
            <pc:docMk/>
            <pc:sldMk cId="0" sldId="256"/>
            <ac:spMk id="109" creationId="{00000000-0000-0000-0000-000000000000}"/>
          </ac:spMkLst>
        </pc:spChg>
        <pc:spChg chg="mod">
          <ac:chgData name="Steinn Orri Erlendsson" userId="S::s153716@win.dtu.dk::d23c55b4-5f26-494a-b509-6f5bc0cffdc1" providerId="AD" clId="Web-{0E7FE993-DA71-4DE8-AD12-93A2C97BE036}" dt="2020-12-12T11:14:02.682" v="346" actId="20577"/>
          <ac:spMkLst>
            <pc:docMk/>
            <pc:sldMk cId="0" sldId="256"/>
            <ac:spMk id="116" creationId="{00000000-0000-0000-0000-000000000000}"/>
          </ac:spMkLst>
        </pc:spChg>
        <pc:grpChg chg="mod">
          <ac:chgData name="Steinn Orri Erlendsson" userId="S::s153716@win.dtu.dk::d23c55b4-5f26-494a-b509-6f5bc0cffdc1" providerId="AD" clId="Web-{0E7FE993-DA71-4DE8-AD12-93A2C97BE036}" dt="2020-12-12T11:13:38.026" v="326" actId="14100"/>
          <ac:grpSpMkLst>
            <pc:docMk/>
            <pc:sldMk cId="0" sldId="256"/>
            <ac:grpSpMk id="97" creationId="{00000000-0000-0000-0000-000000000000}"/>
          </ac:grpSpMkLst>
        </pc:grpChg>
        <pc:graphicFrameChg chg="mod modGraphic">
          <ac:chgData name="Steinn Orri Erlendsson" userId="S::s153716@win.dtu.dk::d23c55b4-5f26-494a-b509-6f5bc0cffdc1" providerId="AD" clId="Web-{0E7FE993-DA71-4DE8-AD12-93A2C97BE036}" dt="2020-12-12T10:50:59.860" v="21"/>
          <ac:graphicFrameMkLst>
            <pc:docMk/>
            <pc:sldMk cId="0" sldId="256"/>
            <ac:graphicFrameMk id="93"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300537" cy="339725"/>
          </a:xfrm>
          <a:prstGeom prst="rect">
            <a:avLst/>
          </a:prstGeom>
          <a:noFill/>
          <a:ln>
            <a:noFill/>
          </a:ln>
        </p:spPr>
        <p:txBody>
          <a:bodyPr spcFirstLastPara="1" wrap="square" lIns="91425" tIns="91425" rIns="91425" bIns="91425" anchor="t" anchorCtr="0">
            <a:noAutofit/>
          </a:bodyPr>
          <a:lstStyle>
            <a:lvl1pPr marL="0" marR="0" lvl="0" indent="-88900" algn="just" rtl="0">
              <a:lnSpc>
                <a:spcPct val="100000"/>
              </a:lnSpc>
              <a:spcBef>
                <a:spcPts val="1200"/>
              </a:spcBef>
              <a:spcAft>
                <a:spcPts val="0"/>
              </a:spcAft>
              <a:buSzPts val="1400"/>
              <a:buChar char="●"/>
              <a:defRPr/>
            </a:lvl1pPr>
            <a:lvl2pPr marL="457200" marR="0" lvl="1" indent="-88900" algn="just" rtl="0">
              <a:lnSpc>
                <a:spcPct val="100000"/>
              </a:lnSpc>
              <a:spcBef>
                <a:spcPts val="1200"/>
              </a:spcBef>
              <a:spcAft>
                <a:spcPts val="0"/>
              </a:spcAft>
              <a:buSzPts val="1400"/>
              <a:buChar char="○"/>
              <a:defRPr/>
            </a:lvl2pPr>
            <a:lvl3pPr marL="914400" marR="0" lvl="2" indent="-88900" algn="just" rtl="0">
              <a:lnSpc>
                <a:spcPct val="100000"/>
              </a:lnSpc>
              <a:spcBef>
                <a:spcPts val="1200"/>
              </a:spcBef>
              <a:spcAft>
                <a:spcPts val="0"/>
              </a:spcAft>
              <a:buSzPts val="1400"/>
              <a:buChar char="■"/>
              <a:defRPr/>
            </a:lvl3pPr>
            <a:lvl4pPr marL="1371600" marR="0" lvl="3" indent="-88900" algn="just" rtl="0">
              <a:lnSpc>
                <a:spcPct val="100000"/>
              </a:lnSpc>
              <a:spcBef>
                <a:spcPts val="1200"/>
              </a:spcBef>
              <a:spcAft>
                <a:spcPts val="0"/>
              </a:spcAft>
              <a:buSzPts val="1400"/>
              <a:buChar char="●"/>
              <a:defRPr/>
            </a:lvl4pPr>
            <a:lvl5pPr marL="1828800" marR="0" lvl="4" indent="-88900" algn="just" rtl="0">
              <a:lnSpc>
                <a:spcPct val="100000"/>
              </a:lnSpc>
              <a:spcBef>
                <a:spcPts val="1200"/>
              </a:spcBef>
              <a:spcAft>
                <a:spcPts val="0"/>
              </a:spcAft>
              <a:buSzPts val="1400"/>
              <a:buChar char="○"/>
              <a:defRPr/>
            </a:lvl5pPr>
            <a:lvl6pPr marL="2286000" marR="0" lvl="5" indent="-88900" algn="just" rtl="0">
              <a:lnSpc>
                <a:spcPct val="100000"/>
              </a:lnSpc>
              <a:spcBef>
                <a:spcPts val="1200"/>
              </a:spcBef>
              <a:spcAft>
                <a:spcPts val="0"/>
              </a:spcAft>
              <a:buSzPts val="1400"/>
              <a:buChar char="■"/>
              <a:defRPr/>
            </a:lvl6pPr>
            <a:lvl7pPr marL="3200400" marR="0" lvl="6" indent="-88900" algn="just" rtl="0">
              <a:lnSpc>
                <a:spcPct val="100000"/>
              </a:lnSpc>
              <a:spcBef>
                <a:spcPts val="1200"/>
              </a:spcBef>
              <a:spcAft>
                <a:spcPts val="0"/>
              </a:spcAft>
              <a:buSzPts val="1400"/>
              <a:buChar char="●"/>
              <a:defRPr/>
            </a:lvl7pPr>
            <a:lvl8pPr marL="4572000" marR="0" lvl="7" indent="-88900" algn="just" rtl="0">
              <a:lnSpc>
                <a:spcPct val="100000"/>
              </a:lnSpc>
              <a:spcBef>
                <a:spcPts val="1200"/>
              </a:spcBef>
              <a:spcAft>
                <a:spcPts val="0"/>
              </a:spcAft>
              <a:buSzPts val="1400"/>
              <a:buChar char="○"/>
              <a:defRPr/>
            </a:lvl8pPr>
            <a:lvl9pPr marL="6400800" marR="0" lvl="8" indent="-88900" algn="just" rtl="0">
              <a:lnSpc>
                <a:spcPct val="100000"/>
              </a:lnSpc>
              <a:spcBef>
                <a:spcPts val="1200"/>
              </a:spcBef>
              <a:spcAft>
                <a:spcPts val="0"/>
              </a:spcAft>
              <a:buSzPts val="1400"/>
              <a:buChar char="■"/>
              <a:defRPr/>
            </a:lvl9pPr>
          </a:lstStyle>
          <a:p>
            <a:endParaRPr/>
          </a:p>
        </p:txBody>
      </p:sp>
      <p:sp>
        <p:nvSpPr>
          <p:cNvPr id="4" name="Google Shape;4;n"/>
          <p:cNvSpPr txBox="1">
            <a:spLocks noGrp="1"/>
          </p:cNvSpPr>
          <p:nvPr>
            <p:ph type="dt" idx="10"/>
          </p:nvPr>
        </p:nvSpPr>
        <p:spPr>
          <a:xfrm>
            <a:off x="5622925" y="0"/>
            <a:ext cx="4303712" cy="339725"/>
          </a:xfrm>
          <a:prstGeom prst="rect">
            <a:avLst/>
          </a:prstGeom>
          <a:noFill/>
          <a:ln>
            <a:noFill/>
          </a:ln>
        </p:spPr>
        <p:txBody>
          <a:bodyPr spcFirstLastPara="1" wrap="square" lIns="91425" tIns="91425" rIns="91425" bIns="91425" anchor="t" anchorCtr="0">
            <a:noAutofit/>
          </a:bodyPr>
          <a:lstStyle>
            <a:lvl1pPr marL="0" marR="0" lvl="0" indent="-88900" algn="just" rtl="0">
              <a:lnSpc>
                <a:spcPct val="100000"/>
              </a:lnSpc>
              <a:spcBef>
                <a:spcPts val="1200"/>
              </a:spcBef>
              <a:spcAft>
                <a:spcPts val="0"/>
              </a:spcAft>
              <a:buSzPts val="1400"/>
              <a:buChar char="●"/>
              <a:defRPr/>
            </a:lvl1pPr>
            <a:lvl2pPr marL="457200" marR="0" lvl="1" indent="-88900" algn="just" rtl="0">
              <a:lnSpc>
                <a:spcPct val="100000"/>
              </a:lnSpc>
              <a:spcBef>
                <a:spcPts val="1200"/>
              </a:spcBef>
              <a:spcAft>
                <a:spcPts val="0"/>
              </a:spcAft>
              <a:buSzPts val="1400"/>
              <a:buChar char="○"/>
              <a:defRPr/>
            </a:lvl2pPr>
            <a:lvl3pPr marL="914400" marR="0" lvl="2" indent="-88900" algn="just" rtl="0">
              <a:lnSpc>
                <a:spcPct val="100000"/>
              </a:lnSpc>
              <a:spcBef>
                <a:spcPts val="1200"/>
              </a:spcBef>
              <a:spcAft>
                <a:spcPts val="0"/>
              </a:spcAft>
              <a:buSzPts val="1400"/>
              <a:buChar char="■"/>
              <a:defRPr/>
            </a:lvl3pPr>
            <a:lvl4pPr marL="1371600" marR="0" lvl="3" indent="-88900" algn="just" rtl="0">
              <a:lnSpc>
                <a:spcPct val="100000"/>
              </a:lnSpc>
              <a:spcBef>
                <a:spcPts val="1200"/>
              </a:spcBef>
              <a:spcAft>
                <a:spcPts val="0"/>
              </a:spcAft>
              <a:buSzPts val="1400"/>
              <a:buChar char="●"/>
              <a:defRPr/>
            </a:lvl4pPr>
            <a:lvl5pPr marL="1828800" marR="0" lvl="4" indent="-88900" algn="just" rtl="0">
              <a:lnSpc>
                <a:spcPct val="100000"/>
              </a:lnSpc>
              <a:spcBef>
                <a:spcPts val="1200"/>
              </a:spcBef>
              <a:spcAft>
                <a:spcPts val="0"/>
              </a:spcAft>
              <a:buSzPts val="1400"/>
              <a:buChar char="○"/>
              <a:defRPr/>
            </a:lvl5pPr>
            <a:lvl6pPr marL="2286000" marR="0" lvl="5" indent="-88900" algn="just" rtl="0">
              <a:lnSpc>
                <a:spcPct val="100000"/>
              </a:lnSpc>
              <a:spcBef>
                <a:spcPts val="1200"/>
              </a:spcBef>
              <a:spcAft>
                <a:spcPts val="0"/>
              </a:spcAft>
              <a:buSzPts val="1400"/>
              <a:buChar char="■"/>
              <a:defRPr/>
            </a:lvl6pPr>
            <a:lvl7pPr marL="3200400" marR="0" lvl="6" indent="-88900" algn="just" rtl="0">
              <a:lnSpc>
                <a:spcPct val="100000"/>
              </a:lnSpc>
              <a:spcBef>
                <a:spcPts val="1200"/>
              </a:spcBef>
              <a:spcAft>
                <a:spcPts val="0"/>
              </a:spcAft>
              <a:buSzPts val="1400"/>
              <a:buChar char="●"/>
              <a:defRPr/>
            </a:lvl7pPr>
            <a:lvl8pPr marL="4572000" marR="0" lvl="7" indent="-88900" algn="just" rtl="0">
              <a:lnSpc>
                <a:spcPct val="100000"/>
              </a:lnSpc>
              <a:spcBef>
                <a:spcPts val="1200"/>
              </a:spcBef>
              <a:spcAft>
                <a:spcPts val="0"/>
              </a:spcAft>
              <a:buSzPts val="1400"/>
              <a:buChar char="○"/>
              <a:defRPr/>
            </a:lvl8pPr>
            <a:lvl9pPr marL="6400800" marR="0" lvl="8" indent="-88900" algn="just" rtl="0">
              <a:lnSpc>
                <a:spcPct val="100000"/>
              </a:lnSpc>
              <a:spcBef>
                <a:spcPts val="120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3163887" y="509587"/>
            <a:ext cx="3602037" cy="254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992187" y="3227387"/>
            <a:ext cx="7943850" cy="30607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6456362"/>
            <a:ext cx="4300537" cy="339725"/>
          </a:xfrm>
          <a:prstGeom prst="rect">
            <a:avLst/>
          </a:prstGeom>
          <a:noFill/>
          <a:ln>
            <a:noFill/>
          </a:ln>
        </p:spPr>
        <p:txBody>
          <a:bodyPr spcFirstLastPara="1" wrap="square" lIns="91425" tIns="91425" rIns="91425" bIns="91425" anchor="b" anchorCtr="0">
            <a:noAutofit/>
          </a:bodyPr>
          <a:lstStyle>
            <a:lvl1pPr marL="0" marR="0" lvl="0" indent="-88900" algn="just" rtl="0">
              <a:lnSpc>
                <a:spcPct val="100000"/>
              </a:lnSpc>
              <a:spcBef>
                <a:spcPts val="1200"/>
              </a:spcBef>
              <a:spcAft>
                <a:spcPts val="0"/>
              </a:spcAft>
              <a:buSzPts val="1400"/>
              <a:buChar char="●"/>
              <a:defRPr/>
            </a:lvl1pPr>
            <a:lvl2pPr marL="457200" marR="0" lvl="1" indent="-88900" algn="just" rtl="0">
              <a:lnSpc>
                <a:spcPct val="100000"/>
              </a:lnSpc>
              <a:spcBef>
                <a:spcPts val="1200"/>
              </a:spcBef>
              <a:spcAft>
                <a:spcPts val="0"/>
              </a:spcAft>
              <a:buSzPts val="1400"/>
              <a:buChar char="○"/>
              <a:defRPr/>
            </a:lvl2pPr>
            <a:lvl3pPr marL="914400" marR="0" lvl="2" indent="-88900" algn="just" rtl="0">
              <a:lnSpc>
                <a:spcPct val="100000"/>
              </a:lnSpc>
              <a:spcBef>
                <a:spcPts val="1200"/>
              </a:spcBef>
              <a:spcAft>
                <a:spcPts val="0"/>
              </a:spcAft>
              <a:buSzPts val="1400"/>
              <a:buChar char="■"/>
              <a:defRPr/>
            </a:lvl3pPr>
            <a:lvl4pPr marL="1371600" marR="0" lvl="3" indent="-88900" algn="just" rtl="0">
              <a:lnSpc>
                <a:spcPct val="100000"/>
              </a:lnSpc>
              <a:spcBef>
                <a:spcPts val="1200"/>
              </a:spcBef>
              <a:spcAft>
                <a:spcPts val="0"/>
              </a:spcAft>
              <a:buSzPts val="1400"/>
              <a:buChar char="●"/>
              <a:defRPr/>
            </a:lvl4pPr>
            <a:lvl5pPr marL="1828800" marR="0" lvl="4" indent="-88900" algn="just" rtl="0">
              <a:lnSpc>
                <a:spcPct val="100000"/>
              </a:lnSpc>
              <a:spcBef>
                <a:spcPts val="1200"/>
              </a:spcBef>
              <a:spcAft>
                <a:spcPts val="0"/>
              </a:spcAft>
              <a:buSzPts val="1400"/>
              <a:buChar char="○"/>
              <a:defRPr/>
            </a:lvl5pPr>
            <a:lvl6pPr marL="2286000" marR="0" lvl="5" indent="-88900" algn="just" rtl="0">
              <a:lnSpc>
                <a:spcPct val="100000"/>
              </a:lnSpc>
              <a:spcBef>
                <a:spcPts val="1200"/>
              </a:spcBef>
              <a:spcAft>
                <a:spcPts val="0"/>
              </a:spcAft>
              <a:buSzPts val="1400"/>
              <a:buChar char="■"/>
              <a:defRPr/>
            </a:lvl6pPr>
            <a:lvl7pPr marL="3200400" marR="0" lvl="6" indent="-88900" algn="just" rtl="0">
              <a:lnSpc>
                <a:spcPct val="100000"/>
              </a:lnSpc>
              <a:spcBef>
                <a:spcPts val="1200"/>
              </a:spcBef>
              <a:spcAft>
                <a:spcPts val="0"/>
              </a:spcAft>
              <a:buSzPts val="1400"/>
              <a:buChar char="●"/>
              <a:defRPr/>
            </a:lvl7pPr>
            <a:lvl8pPr marL="4572000" marR="0" lvl="7" indent="-88900" algn="just" rtl="0">
              <a:lnSpc>
                <a:spcPct val="100000"/>
              </a:lnSpc>
              <a:spcBef>
                <a:spcPts val="1200"/>
              </a:spcBef>
              <a:spcAft>
                <a:spcPts val="0"/>
              </a:spcAft>
              <a:buSzPts val="1400"/>
              <a:buChar char="○"/>
              <a:defRPr/>
            </a:lvl8pPr>
            <a:lvl9pPr marL="6400800" marR="0" lvl="8" indent="-88900" algn="just" rtl="0">
              <a:lnSpc>
                <a:spcPct val="100000"/>
              </a:lnSpc>
              <a:spcBef>
                <a:spcPts val="1200"/>
              </a:spcBef>
              <a:spcAft>
                <a:spcPts val="0"/>
              </a:spcAft>
              <a:buSzPts val="1400"/>
              <a:buChar char="■"/>
              <a:defRPr/>
            </a:lvl9pPr>
          </a:lstStyle>
          <a:p>
            <a:endParaRPr/>
          </a:p>
        </p:txBody>
      </p:sp>
      <p:sp>
        <p:nvSpPr>
          <p:cNvPr id="8" name="Google Shape;8;n"/>
          <p:cNvSpPr txBox="1">
            <a:spLocks noGrp="1"/>
          </p:cNvSpPr>
          <p:nvPr>
            <p:ph type="sldNum" idx="12"/>
          </p:nvPr>
        </p:nvSpPr>
        <p:spPr>
          <a:xfrm>
            <a:off x="5622925" y="6456362"/>
            <a:ext cx="4303712" cy="3397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p:nvPr/>
        </p:nvSpPr>
        <p:spPr>
          <a:xfrm>
            <a:off x="5622925" y="6456362"/>
            <a:ext cx="4303712" cy="3397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a:p>
        </p:txBody>
      </p:sp>
      <p:sp>
        <p:nvSpPr>
          <p:cNvPr id="86" name="Google Shape;86;p4:notes"/>
          <p:cNvSpPr>
            <a:spLocks noGrp="1" noRot="1" noChangeAspect="1"/>
          </p:cNvSpPr>
          <p:nvPr>
            <p:ph type="sldImg" idx="2"/>
          </p:nvPr>
        </p:nvSpPr>
        <p:spPr>
          <a:xfrm>
            <a:off x="3163888" y="509588"/>
            <a:ext cx="3602037" cy="254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4:notes"/>
          <p:cNvSpPr txBox="1">
            <a:spLocks noGrp="1"/>
          </p:cNvSpPr>
          <p:nvPr>
            <p:ph type="body" idx="1"/>
          </p:nvPr>
        </p:nvSpPr>
        <p:spPr>
          <a:xfrm>
            <a:off x="992187" y="3227387"/>
            <a:ext cx="7943850" cy="306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3209925" y="27589163"/>
            <a:ext cx="8918575"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7" name="Google Shape;17;p2"/>
          <p:cNvSpPr txBox="1">
            <a:spLocks noGrp="1"/>
          </p:cNvSpPr>
          <p:nvPr>
            <p:ph type="ftr" idx="11"/>
          </p:nvPr>
        </p:nvSpPr>
        <p:spPr>
          <a:xfrm>
            <a:off x="14625638" y="27589163"/>
            <a:ext cx="13557250"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8" name="Google Shape;18;p2"/>
          <p:cNvSpPr txBox="1">
            <a:spLocks noGrp="1"/>
          </p:cNvSpPr>
          <p:nvPr>
            <p:ph type="sldNum" idx="12"/>
          </p:nvPr>
        </p:nvSpPr>
        <p:spPr>
          <a:xfrm>
            <a:off x="30680025" y="27589163"/>
            <a:ext cx="8918575" cy="201771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3209925" y="2690812"/>
            <a:ext cx="36388676" cy="5048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457200" lvl="5" algn="ctr" rtl="0">
              <a:spcBef>
                <a:spcPts val="0"/>
              </a:spcBef>
              <a:spcAft>
                <a:spcPts val="0"/>
              </a:spcAft>
              <a:buSzPts val="1400"/>
              <a:buChar char="■"/>
              <a:defRPr/>
            </a:lvl6pPr>
            <a:lvl7pPr marL="914400" lvl="6" algn="ctr" rtl="0">
              <a:spcBef>
                <a:spcPts val="0"/>
              </a:spcBef>
              <a:spcAft>
                <a:spcPts val="0"/>
              </a:spcAft>
              <a:buSzPts val="1400"/>
              <a:buChar char="●"/>
              <a:defRPr/>
            </a:lvl7pPr>
            <a:lvl8pPr marL="1371600" lvl="7" algn="ctr" rtl="0">
              <a:spcBef>
                <a:spcPts val="0"/>
              </a:spcBef>
              <a:spcAft>
                <a:spcPts val="0"/>
              </a:spcAft>
              <a:buSzPts val="1400"/>
              <a:buChar char="○"/>
              <a:defRPr/>
            </a:lvl8pPr>
            <a:lvl9pPr marL="1828800" lvl="8" algn="ctr" rtl="0">
              <a:spcBef>
                <a:spcPts val="0"/>
              </a:spcBef>
              <a:spcAft>
                <a:spcPts val="0"/>
              </a:spcAft>
              <a:buSzPts val="1400"/>
              <a:buChar char="■"/>
              <a:defRPr/>
            </a:lvl9pPr>
          </a:lstStyle>
          <a:p>
            <a:endParaRPr/>
          </a:p>
        </p:txBody>
      </p:sp>
      <p:sp>
        <p:nvSpPr>
          <p:cNvPr id="74" name="Google Shape;74;p11"/>
          <p:cNvSpPr txBox="1">
            <a:spLocks noGrp="1"/>
          </p:cNvSpPr>
          <p:nvPr>
            <p:ph type="body" idx="1"/>
          </p:nvPr>
        </p:nvSpPr>
        <p:spPr>
          <a:xfrm>
            <a:off x="3209925" y="8747125"/>
            <a:ext cx="36388676" cy="18168938"/>
          </a:xfrm>
          <a:prstGeom prst="rect">
            <a:avLst/>
          </a:prstGeom>
          <a:noFill/>
          <a:ln>
            <a:noFill/>
          </a:ln>
        </p:spPr>
        <p:txBody>
          <a:bodyPr spcFirstLastPara="1" wrap="square" lIns="91425" tIns="91425" rIns="91425" bIns="91425" anchor="t" anchorCtr="0">
            <a:noAutofit/>
          </a:bodyPr>
          <a:lstStyle>
            <a:lvl1pPr marL="457200" lvl="0" indent="-317500" algn="l" rtl="0">
              <a:spcBef>
                <a:spcPts val="2920"/>
              </a:spcBef>
              <a:spcAft>
                <a:spcPts val="0"/>
              </a:spcAft>
              <a:buClr>
                <a:schemeClr val="dk1"/>
              </a:buClr>
              <a:buSzPts val="1400"/>
              <a:buFont typeface="Times New Roman"/>
              <a:buChar char="•"/>
              <a:defRPr/>
            </a:lvl1pPr>
            <a:lvl2pPr marL="914400" lvl="1" indent="-317500" algn="l" rtl="0">
              <a:spcBef>
                <a:spcPts val="2580"/>
              </a:spcBef>
              <a:spcAft>
                <a:spcPts val="0"/>
              </a:spcAft>
              <a:buClr>
                <a:schemeClr val="dk1"/>
              </a:buClr>
              <a:buSzPts val="1400"/>
              <a:buFont typeface="Times New Roman"/>
              <a:buChar char="–"/>
              <a:defRPr/>
            </a:lvl2pPr>
            <a:lvl3pPr marL="1371600" lvl="2" indent="-317500" algn="l" rtl="0">
              <a:spcBef>
                <a:spcPts val="2180"/>
              </a:spcBef>
              <a:spcAft>
                <a:spcPts val="0"/>
              </a:spcAft>
              <a:buClr>
                <a:schemeClr val="dk1"/>
              </a:buClr>
              <a:buSzPts val="1400"/>
              <a:buFont typeface="Times New Roman"/>
              <a:buChar char="•"/>
              <a:defRPr/>
            </a:lvl3pPr>
            <a:lvl4pPr marL="1828800" lvl="3" indent="-317500" algn="l" rtl="0">
              <a:spcBef>
                <a:spcPts val="1820"/>
              </a:spcBef>
              <a:spcAft>
                <a:spcPts val="0"/>
              </a:spcAft>
              <a:buClr>
                <a:schemeClr val="dk1"/>
              </a:buClr>
              <a:buSzPts val="1400"/>
              <a:buFont typeface="Times New Roman"/>
              <a:buChar char="–"/>
              <a:defRPr/>
            </a:lvl4pPr>
            <a:lvl5pPr marL="2286000" lvl="4" indent="-317500" algn="l" rtl="0">
              <a:spcBef>
                <a:spcPts val="1820"/>
              </a:spcBef>
              <a:spcAft>
                <a:spcPts val="0"/>
              </a:spcAft>
              <a:buClr>
                <a:schemeClr val="dk1"/>
              </a:buClr>
              <a:buSzPts val="1400"/>
              <a:buFont typeface="Times New Roman"/>
              <a:buChar char="»"/>
              <a:defRPr/>
            </a:lvl5pPr>
            <a:lvl6pPr marL="2743200" lvl="5" indent="-317500" algn="l" rtl="0">
              <a:spcBef>
                <a:spcPts val="1820"/>
              </a:spcBef>
              <a:spcAft>
                <a:spcPts val="0"/>
              </a:spcAft>
              <a:buClr>
                <a:schemeClr val="dk1"/>
              </a:buClr>
              <a:buSzPts val="1400"/>
              <a:buFont typeface="Times New Roman"/>
              <a:buChar char="»"/>
              <a:defRPr/>
            </a:lvl6pPr>
            <a:lvl7pPr marL="3200400" lvl="6" indent="-317500" algn="l" rtl="0">
              <a:spcBef>
                <a:spcPts val="1820"/>
              </a:spcBef>
              <a:spcAft>
                <a:spcPts val="0"/>
              </a:spcAft>
              <a:buClr>
                <a:schemeClr val="dk1"/>
              </a:buClr>
              <a:buSzPts val="1400"/>
              <a:buFont typeface="Times New Roman"/>
              <a:buChar char="»"/>
              <a:defRPr/>
            </a:lvl7pPr>
            <a:lvl8pPr marL="3657600" lvl="7" indent="-317500" algn="l" rtl="0">
              <a:spcBef>
                <a:spcPts val="1820"/>
              </a:spcBef>
              <a:spcAft>
                <a:spcPts val="0"/>
              </a:spcAft>
              <a:buClr>
                <a:schemeClr val="dk1"/>
              </a:buClr>
              <a:buSzPts val="1400"/>
              <a:buFont typeface="Times New Roman"/>
              <a:buChar char="»"/>
              <a:defRPr/>
            </a:lvl8pPr>
            <a:lvl9pPr marL="4114800" lvl="8" indent="-317500" algn="l" rtl="0">
              <a:spcBef>
                <a:spcPts val="1820"/>
              </a:spcBef>
              <a:spcAft>
                <a:spcPts val="0"/>
              </a:spcAft>
              <a:buClr>
                <a:schemeClr val="dk1"/>
              </a:buClr>
              <a:buSzPts val="1400"/>
              <a:buFont typeface="Times New Roman"/>
              <a:buChar char="»"/>
              <a:defRPr/>
            </a:lvl9pPr>
          </a:lstStyle>
          <a:p>
            <a:endParaRPr/>
          </a:p>
        </p:txBody>
      </p:sp>
      <p:sp>
        <p:nvSpPr>
          <p:cNvPr id="75" name="Google Shape;75;p11"/>
          <p:cNvSpPr txBox="1">
            <a:spLocks noGrp="1"/>
          </p:cNvSpPr>
          <p:nvPr>
            <p:ph type="dt" idx="10"/>
          </p:nvPr>
        </p:nvSpPr>
        <p:spPr>
          <a:xfrm>
            <a:off x="3209925" y="27589163"/>
            <a:ext cx="8918575"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6" name="Google Shape;76;p11"/>
          <p:cNvSpPr txBox="1">
            <a:spLocks noGrp="1"/>
          </p:cNvSpPr>
          <p:nvPr>
            <p:ph type="ftr" idx="11"/>
          </p:nvPr>
        </p:nvSpPr>
        <p:spPr>
          <a:xfrm>
            <a:off x="14625638" y="27589163"/>
            <a:ext cx="13557250"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7" name="Google Shape;77;p11"/>
          <p:cNvSpPr txBox="1">
            <a:spLocks noGrp="1"/>
          </p:cNvSpPr>
          <p:nvPr>
            <p:ph type="sldNum" idx="12"/>
          </p:nvPr>
        </p:nvSpPr>
        <p:spPr>
          <a:xfrm>
            <a:off x="30680025" y="27589163"/>
            <a:ext cx="8918575" cy="201771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3209925" y="9405938"/>
            <a:ext cx="36388676" cy="6491287"/>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0" marR="0" lvl="1" indent="-88900" algn="ctr" rtl="0">
              <a:spcBef>
                <a:spcPts val="0"/>
              </a:spcBef>
              <a:spcAft>
                <a:spcPts val="0"/>
              </a:spcAft>
              <a:buSzPts val="1400"/>
              <a:buChar char="○"/>
              <a:defRPr/>
            </a:lvl2pPr>
            <a:lvl3pPr marL="0" marR="0" lvl="2" indent="-88900" algn="ctr" rtl="0">
              <a:spcBef>
                <a:spcPts val="0"/>
              </a:spcBef>
              <a:spcAft>
                <a:spcPts val="0"/>
              </a:spcAft>
              <a:buSzPts val="1400"/>
              <a:buChar char="■"/>
              <a:defRPr/>
            </a:lvl3pPr>
            <a:lvl4pPr marL="0" marR="0" lvl="3" indent="-88900" algn="ctr" rtl="0">
              <a:spcBef>
                <a:spcPts val="0"/>
              </a:spcBef>
              <a:spcAft>
                <a:spcPts val="0"/>
              </a:spcAft>
              <a:buSzPts val="1400"/>
              <a:buChar char="●"/>
              <a:defRPr/>
            </a:lvl4pPr>
            <a:lvl5pPr marL="0" marR="0" lvl="4" indent="-88900" algn="ctr" rtl="0">
              <a:spcBef>
                <a:spcPts val="0"/>
              </a:spcBef>
              <a:spcAft>
                <a:spcPts val="0"/>
              </a:spcAft>
              <a:buSzPts val="1400"/>
              <a:buChar char="○"/>
              <a:defRPr/>
            </a:lvl5pPr>
            <a:lvl6pPr marL="457200" marR="0" lvl="5" indent="-88900" algn="ctr" rtl="0">
              <a:spcBef>
                <a:spcPts val="0"/>
              </a:spcBef>
              <a:spcAft>
                <a:spcPts val="0"/>
              </a:spcAft>
              <a:buSzPts val="1400"/>
              <a:buChar char="■"/>
              <a:defRPr/>
            </a:lvl6pPr>
            <a:lvl7pPr marL="914400" marR="0" lvl="6" indent="-88900" algn="ctr" rtl="0">
              <a:spcBef>
                <a:spcPts val="0"/>
              </a:spcBef>
              <a:spcAft>
                <a:spcPts val="0"/>
              </a:spcAft>
              <a:buSzPts val="1400"/>
              <a:buChar char="●"/>
              <a:defRPr/>
            </a:lvl7pPr>
            <a:lvl8pPr marL="1371600" marR="0" lvl="7" indent="-88900" algn="ctr" rtl="0">
              <a:spcBef>
                <a:spcPts val="0"/>
              </a:spcBef>
              <a:spcAft>
                <a:spcPts val="0"/>
              </a:spcAft>
              <a:buSzPts val="1400"/>
              <a:buChar char="○"/>
              <a:defRPr/>
            </a:lvl8pPr>
            <a:lvl9pPr marL="1828800" marR="0" lvl="8" indent="-88900" algn="ctr" rtl="0">
              <a:spcBef>
                <a:spcPts val="0"/>
              </a:spcBef>
              <a:spcAft>
                <a:spcPts val="0"/>
              </a:spcAft>
              <a:buSzPts val="1400"/>
              <a:buChar char="■"/>
              <a:defRPr/>
            </a:lvl9pPr>
          </a:lstStyle>
          <a:p>
            <a:endParaRPr/>
          </a:p>
        </p:txBody>
      </p:sp>
      <p:sp>
        <p:nvSpPr>
          <p:cNvPr id="80" name="Google Shape;80;p12"/>
          <p:cNvSpPr txBox="1">
            <a:spLocks noGrp="1"/>
          </p:cNvSpPr>
          <p:nvPr>
            <p:ph type="subTitle" idx="1"/>
          </p:nvPr>
        </p:nvSpPr>
        <p:spPr>
          <a:xfrm>
            <a:off x="6421438" y="17159288"/>
            <a:ext cx="29965651" cy="7737475"/>
          </a:xfrm>
          <a:prstGeom prst="rect">
            <a:avLst/>
          </a:prstGeom>
          <a:noFill/>
          <a:ln>
            <a:noFill/>
          </a:ln>
        </p:spPr>
        <p:txBody>
          <a:bodyPr spcFirstLastPara="1" wrap="square" lIns="91425" tIns="91425" rIns="91425" bIns="91425" anchor="t" anchorCtr="0">
            <a:noAutofit/>
          </a:bodyPr>
          <a:lstStyle>
            <a:lvl1pPr marL="0" marR="0" lvl="0" indent="0" algn="ctr" rtl="0">
              <a:spcBef>
                <a:spcPts val="2920"/>
              </a:spcBef>
              <a:spcAft>
                <a:spcPts val="0"/>
              </a:spcAft>
              <a:buClr>
                <a:schemeClr val="dk1"/>
              </a:buClr>
              <a:buSzPts val="1400"/>
              <a:buFont typeface="Times New Roman"/>
              <a:buNone/>
              <a:defRPr/>
            </a:lvl1pPr>
            <a:lvl2pPr marL="457200" marR="0" lvl="1" indent="0" algn="ctr" rtl="0">
              <a:spcBef>
                <a:spcPts val="2580"/>
              </a:spcBef>
              <a:spcAft>
                <a:spcPts val="0"/>
              </a:spcAft>
              <a:buClr>
                <a:schemeClr val="dk1"/>
              </a:buClr>
              <a:buSzPts val="1400"/>
              <a:buFont typeface="Times New Roman"/>
              <a:buNone/>
              <a:defRPr/>
            </a:lvl2pPr>
            <a:lvl3pPr marL="914400" marR="0" lvl="2" indent="0" algn="ctr" rtl="0">
              <a:spcBef>
                <a:spcPts val="2180"/>
              </a:spcBef>
              <a:spcAft>
                <a:spcPts val="0"/>
              </a:spcAft>
              <a:buClr>
                <a:schemeClr val="dk1"/>
              </a:buClr>
              <a:buSzPts val="1400"/>
              <a:buFont typeface="Times New Roman"/>
              <a:buNone/>
              <a:defRPr/>
            </a:lvl3pPr>
            <a:lvl4pPr marL="1371600" marR="0" lvl="3" indent="0" algn="ctr" rtl="0">
              <a:spcBef>
                <a:spcPts val="1820"/>
              </a:spcBef>
              <a:spcAft>
                <a:spcPts val="0"/>
              </a:spcAft>
              <a:buClr>
                <a:schemeClr val="dk1"/>
              </a:buClr>
              <a:buSzPts val="1400"/>
              <a:buFont typeface="Times New Roman"/>
              <a:buNone/>
              <a:defRPr/>
            </a:lvl4pPr>
            <a:lvl5pPr marL="1828800" marR="0" lvl="4" indent="0" algn="ctr" rtl="0">
              <a:spcBef>
                <a:spcPts val="1820"/>
              </a:spcBef>
              <a:spcAft>
                <a:spcPts val="0"/>
              </a:spcAft>
              <a:buClr>
                <a:schemeClr val="dk1"/>
              </a:buClr>
              <a:buSzPts val="1400"/>
              <a:buFont typeface="Times New Roman"/>
              <a:buNone/>
              <a:defRPr/>
            </a:lvl5pPr>
            <a:lvl6pPr marL="2286000" marR="0" lvl="5" indent="0" algn="ctr" rtl="0">
              <a:spcBef>
                <a:spcPts val="1820"/>
              </a:spcBef>
              <a:spcAft>
                <a:spcPts val="0"/>
              </a:spcAft>
              <a:buClr>
                <a:schemeClr val="dk1"/>
              </a:buClr>
              <a:buSzPts val="1400"/>
              <a:buFont typeface="Times New Roman"/>
              <a:buNone/>
              <a:defRPr/>
            </a:lvl6pPr>
            <a:lvl7pPr marL="2743200" marR="0" lvl="6" indent="0" algn="ctr" rtl="0">
              <a:spcBef>
                <a:spcPts val="1820"/>
              </a:spcBef>
              <a:spcAft>
                <a:spcPts val="0"/>
              </a:spcAft>
              <a:buClr>
                <a:schemeClr val="dk1"/>
              </a:buClr>
              <a:buSzPts val="1400"/>
              <a:buFont typeface="Times New Roman"/>
              <a:buNone/>
              <a:defRPr/>
            </a:lvl7pPr>
            <a:lvl8pPr marL="3200400" marR="0" lvl="7" indent="0" algn="ctr" rtl="0">
              <a:spcBef>
                <a:spcPts val="1820"/>
              </a:spcBef>
              <a:spcAft>
                <a:spcPts val="0"/>
              </a:spcAft>
              <a:buClr>
                <a:schemeClr val="dk1"/>
              </a:buClr>
              <a:buSzPts val="1400"/>
              <a:buFont typeface="Times New Roman"/>
              <a:buNone/>
              <a:defRPr/>
            </a:lvl8pPr>
            <a:lvl9pPr marL="3657600" marR="0" lvl="8" indent="0" algn="ctr" rtl="0">
              <a:spcBef>
                <a:spcPts val="1820"/>
              </a:spcBef>
              <a:spcAft>
                <a:spcPts val="0"/>
              </a:spcAft>
              <a:buClr>
                <a:schemeClr val="dk1"/>
              </a:buClr>
              <a:buSzPts val="1400"/>
              <a:buFont typeface="Times New Roman"/>
              <a:buNone/>
              <a:defRPr/>
            </a:lvl9pPr>
          </a:lstStyle>
          <a:p>
            <a:endParaRPr/>
          </a:p>
        </p:txBody>
      </p:sp>
      <p:sp>
        <p:nvSpPr>
          <p:cNvPr id="81" name="Google Shape;81;p12"/>
          <p:cNvSpPr txBox="1">
            <a:spLocks noGrp="1"/>
          </p:cNvSpPr>
          <p:nvPr>
            <p:ph type="dt" idx="10"/>
          </p:nvPr>
        </p:nvSpPr>
        <p:spPr>
          <a:xfrm>
            <a:off x="3209925" y="27589163"/>
            <a:ext cx="8918575"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2" name="Google Shape;82;p12"/>
          <p:cNvSpPr txBox="1">
            <a:spLocks noGrp="1"/>
          </p:cNvSpPr>
          <p:nvPr>
            <p:ph type="ftr" idx="11"/>
          </p:nvPr>
        </p:nvSpPr>
        <p:spPr>
          <a:xfrm>
            <a:off x="14625638" y="27589163"/>
            <a:ext cx="13557250"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3" name="Google Shape;83;p12"/>
          <p:cNvSpPr txBox="1">
            <a:spLocks noGrp="1"/>
          </p:cNvSpPr>
          <p:nvPr>
            <p:ph type="sldNum" idx="12"/>
          </p:nvPr>
        </p:nvSpPr>
        <p:spPr>
          <a:xfrm>
            <a:off x="30680025" y="27589163"/>
            <a:ext cx="8918575" cy="201771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rot="5400000">
            <a:off x="22937787" y="10255251"/>
            <a:ext cx="24225251" cy="9096375"/>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457200" lvl="5" algn="ctr" rtl="0">
              <a:spcBef>
                <a:spcPts val="0"/>
              </a:spcBef>
              <a:spcAft>
                <a:spcPts val="0"/>
              </a:spcAft>
              <a:buSzPts val="1400"/>
              <a:buChar char="■"/>
              <a:defRPr/>
            </a:lvl6pPr>
            <a:lvl7pPr marL="914400" lvl="6" algn="ctr" rtl="0">
              <a:spcBef>
                <a:spcPts val="0"/>
              </a:spcBef>
              <a:spcAft>
                <a:spcPts val="0"/>
              </a:spcAft>
              <a:buSzPts val="1400"/>
              <a:buChar char="●"/>
              <a:defRPr/>
            </a:lvl7pPr>
            <a:lvl8pPr marL="1371600" lvl="7" algn="ctr" rtl="0">
              <a:spcBef>
                <a:spcPts val="0"/>
              </a:spcBef>
              <a:spcAft>
                <a:spcPts val="0"/>
              </a:spcAft>
              <a:buSzPts val="1400"/>
              <a:buChar char="○"/>
              <a:defRPr/>
            </a:lvl8pPr>
            <a:lvl9pPr marL="1828800" lvl="8" algn="ctr" rtl="0">
              <a:spcBef>
                <a:spcPts val="0"/>
              </a:spcBef>
              <a:spcAft>
                <a:spcPts val="0"/>
              </a:spcAft>
              <a:buSzPts val="1400"/>
              <a:buChar char="■"/>
              <a:defRPr/>
            </a:lvl9pPr>
          </a:lstStyle>
          <a:p>
            <a:endParaRPr/>
          </a:p>
        </p:txBody>
      </p:sp>
      <p:sp>
        <p:nvSpPr>
          <p:cNvPr id="21" name="Google Shape;21;p3"/>
          <p:cNvSpPr txBox="1">
            <a:spLocks noGrp="1"/>
          </p:cNvSpPr>
          <p:nvPr>
            <p:ph type="body" idx="1"/>
          </p:nvPr>
        </p:nvSpPr>
        <p:spPr>
          <a:xfrm rot="5400000">
            <a:off x="4667249" y="1233488"/>
            <a:ext cx="24225251" cy="27139901"/>
          </a:xfrm>
          <a:prstGeom prst="rect">
            <a:avLst/>
          </a:prstGeom>
          <a:noFill/>
          <a:ln>
            <a:noFill/>
          </a:ln>
        </p:spPr>
        <p:txBody>
          <a:bodyPr spcFirstLastPara="1" wrap="square" lIns="91425" tIns="91425" rIns="91425" bIns="91425" anchor="t" anchorCtr="0">
            <a:noAutofit/>
          </a:bodyPr>
          <a:lstStyle>
            <a:lvl1pPr marL="457200" lvl="0" indent="-317500" algn="l" rtl="0">
              <a:spcBef>
                <a:spcPts val="2920"/>
              </a:spcBef>
              <a:spcAft>
                <a:spcPts val="0"/>
              </a:spcAft>
              <a:buClr>
                <a:schemeClr val="dk1"/>
              </a:buClr>
              <a:buSzPts val="1400"/>
              <a:buFont typeface="Times New Roman"/>
              <a:buChar char="•"/>
              <a:defRPr/>
            </a:lvl1pPr>
            <a:lvl2pPr marL="914400" lvl="1" indent="-317500" algn="l" rtl="0">
              <a:spcBef>
                <a:spcPts val="2580"/>
              </a:spcBef>
              <a:spcAft>
                <a:spcPts val="0"/>
              </a:spcAft>
              <a:buClr>
                <a:schemeClr val="dk1"/>
              </a:buClr>
              <a:buSzPts val="1400"/>
              <a:buFont typeface="Times New Roman"/>
              <a:buChar char="–"/>
              <a:defRPr/>
            </a:lvl2pPr>
            <a:lvl3pPr marL="1371600" lvl="2" indent="-317500" algn="l" rtl="0">
              <a:spcBef>
                <a:spcPts val="2180"/>
              </a:spcBef>
              <a:spcAft>
                <a:spcPts val="0"/>
              </a:spcAft>
              <a:buClr>
                <a:schemeClr val="dk1"/>
              </a:buClr>
              <a:buSzPts val="1400"/>
              <a:buFont typeface="Times New Roman"/>
              <a:buChar char="•"/>
              <a:defRPr/>
            </a:lvl3pPr>
            <a:lvl4pPr marL="1828800" lvl="3" indent="-317500" algn="l" rtl="0">
              <a:spcBef>
                <a:spcPts val="1820"/>
              </a:spcBef>
              <a:spcAft>
                <a:spcPts val="0"/>
              </a:spcAft>
              <a:buClr>
                <a:schemeClr val="dk1"/>
              </a:buClr>
              <a:buSzPts val="1400"/>
              <a:buFont typeface="Times New Roman"/>
              <a:buChar char="–"/>
              <a:defRPr/>
            </a:lvl4pPr>
            <a:lvl5pPr marL="2286000" lvl="4" indent="-317500" algn="l" rtl="0">
              <a:spcBef>
                <a:spcPts val="1820"/>
              </a:spcBef>
              <a:spcAft>
                <a:spcPts val="0"/>
              </a:spcAft>
              <a:buClr>
                <a:schemeClr val="dk1"/>
              </a:buClr>
              <a:buSzPts val="1400"/>
              <a:buFont typeface="Times New Roman"/>
              <a:buChar char="»"/>
              <a:defRPr/>
            </a:lvl5pPr>
            <a:lvl6pPr marL="2743200" lvl="5" indent="-317500" algn="l" rtl="0">
              <a:spcBef>
                <a:spcPts val="1820"/>
              </a:spcBef>
              <a:spcAft>
                <a:spcPts val="0"/>
              </a:spcAft>
              <a:buClr>
                <a:schemeClr val="dk1"/>
              </a:buClr>
              <a:buSzPts val="1400"/>
              <a:buFont typeface="Times New Roman"/>
              <a:buChar char="»"/>
              <a:defRPr/>
            </a:lvl6pPr>
            <a:lvl7pPr marL="3200400" lvl="6" indent="-317500" algn="l" rtl="0">
              <a:spcBef>
                <a:spcPts val="1820"/>
              </a:spcBef>
              <a:spcAft>
                <a:spcPts val="0"/>
              </a:spcAft>
              <a:buClr>
                <a:schemeClr val="dk1"/>
              </a:buClr>
              <a:buSzPts val="1400"/>
              <a:buFont typeface="Times New Roman"/>
              <a:buChar char="»"/>
              <a:defRPr/>
            </a:lvl7pPr>
            <a:lvl8pPr marL="3657600" lvl="7" indent="-317500" algn="l" rtl="0">
              <a:spcBef>
                <a:spcPts val="1820"/>
              </a:spcBef>
              <a:spcAft>
                <a:spcPts val="0"/>
              </a:spcAft>
              <a:buClr>
                <a:schemeClr val="dk1"/>
              </a:buClr>
              <a:buSzPts val="1400"/>
              <a:buFont typeface="Times New Roman"/>
              <a:buChar char="»"/>
              <a:defRPr/>
            </a:lvl8pPr>
            <a:lvl9pPr marL="4114800" lvl="8" indent="-317500" algn="l" rtl="0">
              <a:spcBef>
                <a:spcPts val="1820"/>
              </a:spcBef>
              <a:spcAft>
                <a:spcPts val="0"/>
              </a:spcAft>
              <a:buClr>
                <a:schemeClr val="dk1"/>
              </a:buClr>
              <a:buSzPts val="1400"/>
              <a:buFont typeface="Times New Roman"/>
              <a:buChar char="»"/>
              <a:defRPr/>
            </a:lvl9pPr>
          </a:lstStyle>
          <a:p>
            <a:endParaRPr/>
          </a:p>
        </p:txBody>
      </p:sp>
      <p:sp>
        <p:nvSpPr>
          <p:cNvPr id="22" name="Google Shape;22;p3"/>
          <p:cNvSpPr txBox="1">
            <a:spLocks noGrp="1"/>
          </p:cNvSpPr>
          <p:nvPr>
            <p:ph type="dt" idx="10"/>
          </p:nvPr>
        </p:nvSpPr>
        <p:spPr>
          <a:xfrm>
            <a:off x="3209925" y="27589163"/>
            <a:ext cx="8918575"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3" name="Google Shape;23;p3"/>
          <p:cNvSpPr txBox="1">
            <a:spLocks noGrp="1"/>
          </p:cNvSpPr>
          <p:nvPr>
            <p:ph type="ftr" idx="11"/>
          </p:nvPr>
        </p:nvSpPr>
        <p:spPr>
          <a:xfrm>
            <a:off x="14625638" y="27589163"/>
            <a:ext cx="13557250"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4" name="Google Shape;24;p3"/>
          <p:cNvSpPr txBox="1">
            <a:spLocks noGrp="1"/>
          </p:cNvSpPr>
          <p:nvPr>
            <p:ph type="sldNum" idx="12"/>
          </p:nvPr>
        </p:nvSpPr>
        <p:spPr>
          <a:xfrm>
            <a:off x="30680025" y="27589163"/>
            <a:ext cx="8918575" cy="201771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3209925" y="2690812"/>
            <a:ext cx="36388676" cy="5048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457200" lvl="5" algn="ctr" rtl="0">
              <a:spcBef>
                <a:spcPts val="0"/>
              </a:spcBef>
              <a:spcAft>
                <a:spcPts val="0"/>
              </a:spcAft>
              <a:buSzPts val="1400"/>
              <a:buChar char="■"/>
              <a:defRPr/>
            </a:lvl6pPr>
            <a:lvl7pPr marL="914400" lvl="6" algn="ctr" rtl="0">
              <a:spcBef>
                <a:spcPts val="0"/>
              </a:spcBef>
              <a:spcAft>
                <a:spcPts val="0"/>
              </a:spcAft>
              <a:buSzPts val="1400"/>
              <a:buChar char="●"/>
              <a:defRPr/>
            </a:lvl7pPr>
            <a:lvl8pPr marL="1371600" lvl="7" algn="ctr" rtl="0">
              <a:spcBef>
                <a:spcPts val="0"/>
              </a:spcBef>
              <a:spcAft>
                <a:spcPts val="0"/>
              </a:spcAft>
              <a:buSzPts val="1400"/>
              <a:buChar char="○"/>
              <a:defRPr/>
            </a:lvl8pPr>
            <a:lvl9pPr marL="1828800" lvl="8" algn="ctr" rtl="0">
              <a:spcBef>
                <a:spcPts val="0"/>
              </a:spcBef>
              <a:spcAft>
                <a:spcPts val="0"/>
              </a:spcAft>
              <a:buSzPts val="1400"/>
              <a:buChar char="■"/>
              <a:defRPr/>
            </a:lvl9pPr>
          </a:lstStyle>
          <a:p>
            <a:endParaRPr/>
          </a:p>
        </p:txBody>
      </p:sp>
      <p:sp>
        <p:nvSpPr>
          <p:cNvPr id="27" name="Google Shape;27;p4"/>
          <p:cNvSpPr txBox="1">
            <a:spLocks noGrp="1"/>
          </p:cNvSpPr>
          <p:nvPr>
            <p:ph type="body" idx="1"/>
          </p:nvPr>
        </p:nvSpPr>
        <p:spPr>
          <a:xfrm rot="5400000">
            <a:off x="12319793" y="-362744"/>
            <a:ext cx="18168938" cy="36388676"/>
          </a:xfrm>
          <a:prstGeom prst="rect">
            <a:avLst/>
          </a:prstGeom>
          <a:noFill/>
          <a:ln>
            <a:noFill/>
          </a:ln>
        </p:spPr>
        <p:txBody>
          <a:bodyPr spcFirstLastPara="1" wrap="square" lIns="91425" tIns="91425" rIns="91425" bIns="91425" anchor="t" anchorCtr="0">
            <a:noAutofit/>
          </a:bodyPr>
          <a:lstStyle>
            <a:lvl1pPr marL="457200" lvl="0" indent="-317500" algn="l" rtl="0">
              <a:spcBef>
                <a:spcPts val="2920"/>
              </a:spcBef>
              <a:spcAft>
                <a:spcPts val="0"/>
              </a:spcAft>
              <a:buClr>
                <a:schemeClr val="dk1"/>
              </a:buClr>
              <a:buSzPts val="1400"/>
              <a:buFont typeface="Times New Roman"/>
              <a:buChar char="•"/>
              <a:defRPr/>
            </a:lvl1pPr>
            <a:lvl2pPr marL="914400" lvl="1" indent="-317500" algn="l" rtl="0">
              <a:spcBef>
                <a:spcPts val="2580"/>
              </a:spcBef>
              <a:spcAft>
                <a:spcPts val="0"/>
              </a:spcAft>
              <a:buClr>
                <a:schemeClr val="dk1"/>
              </a:buClr>
              <a:buSzPts val="1400"/>
              <a:buFont typeface="Times New Roman"/>
              <a:buChar char="–"/>
              <a:defRPr/>
            </a:lvl2pPr>
            <a:lvl3pPr marL="1371600" lvl="2" indent="-317500" algn="l" rtl="0">
              <a:spcBef>
                <a:spcPts val="2180"/>
              </a:spcBef>
              <a:spcAft>
                <a:spcPts val="0"/>
              </a:spcAft>
              <a:buClr>
                <a:schemeClr val="dk1"/>
              </a:buClr>
              <a:buSzPts val="1400"/>
              <a:buFont typeface="Times New Roman"/>
              <a:buChar char="•"/>
              <a:defRPr/>
            </a:lvl3pPr>
            <a:lvl4pPr marL="1828800" lvl="3" indent="-317500" algn="l" rtl="0">
              <a:spcBef>
                <a:spcPts val="1820"/>
              </a:spcBef>
              <a:spcAft>
                <a:spcPts val="0"/>
              </a:spcAft>
              <a:buClr>
                <a:schemeClr val="dk1"/>
              </a:buClr>
              <a:buSzPts val="1400"/>
              <a:buFont typeface="Times New Roman"/>
              <a:buChar char="–"/>
              <a:defRPr/>
            </a:lvl4pPr>
            <a:lvl5pPr marL="2286000" lvl="4" indent="-317500" algn="l" rtl="0">
              <a:spcBef>
                <a:spcPts val="1820"/>
              </a:spcBef>
              <a:spcAft>
                <a:spcPts val="0"/>
              </a:spcAft>
              <a:buClr>
                <a:schemeClr val="dk1"/>
              </a:buClr>
              <a:buSzPts val="1400"/>
              <a:buFont typeface="Times New Roman"/>
              <a:buChar char="»"/>
              <a:defRPr/>
            </a:lvl5pPr>
            <a:lvl6pPr marL="2743200" lvl="5" indent="-317500" algn="l" rtl="0">
              <a:spcBef>
                <a:spcPts val="1820"/>
              </a:spcBef>
              <a:spcAft>
                <a:spcPts val="0"/>
              </a:spcAft>
              <a:buClr>
                <a:schemeClr val="dk1"/>
              </a:buClr>
              <a:buSzPts val="1400"/>
              <a:buFont typeface="Times New Roman"/>
              <a:buChar char="»"/>
              <a:defRPr/>
            </a:lvl6pPr>
            <a:lvl7pPr marL="3200400" lvl="6" indent="-317500" algn="l" rtl="0">
              <a:spcBef>
                <a:spcPts val="1820"/>
              </a:spcBef>
              <a:spcAft>
                <a:spcPts val="0"/>
              </a:spcAft>
              <a:buClr>
                <a:schemeClr val="dk1"/>
              </a:buClr>
              <a:buSzPts val="1400"/>
              <a:buFont typeface="Times New Roman"/>
              <a:buChar char="»"/>
              <a:defRPr/>
            </a:lvl7pPr>
            <a:lvl8pPr marL="3657600" lvl="7" indent="-317500" algn="l" rtl="0">
              <a:spcBef>
                <a:spcPts val="1820"/>
              </a:spcBef>
              <a:spcAft>
                <a:spcPts val="0"/>
              </a:spcAft>
              <a:buClr>
                <a:schemeClr val="dk1"/>
              </a:buClr>
              <a:buSzPts val="1400"/>
              <a:buFont typeface="Times New Roman"/>
              <a:buChar char="»"/>
              <a:defRPr/>
            </a:lvl8pPr>
            <a:lvl9pPr marL="4114800" lvl="8" indent="-317500" algn="l" rtl="0">
              <a:spcBef>
                <a:spcPts val="1820"/>
              </a:spcBef>
              <a:spcAft>
                <a:spcPts val="0"/>
              </a:spcAft>
              <a:buClr>
                <a:schemeClr val="dk1"/>
              </a:buClr>
              <a:buSzPts val="1400"/>
              <a:buFont typeface="Times New Roman"/>
              <a:buChar char="»"/>
              <a:defRPr/>
            </a:lvl9pPr>
          </a:lstStyle>
          <a:p>
            <a:endParaRPr/>
          </a:p>
        </p:txBody>
      </p:sp>
      <p:sp>
        <p:nvSpPr>
          <p:cNvPr id="28" name="Google Shape;28;p4"/>
          <p:cNvSpPr txBox="1">
            <a:spLocks noGrp="1"/>
          </p:cNvSpPr>
          <p:nvPr>
            <p:ph type="dt" idx="10"/>
          </p:nvPr>
        </p:nvSpPr>
        <p:spPr>
          <a:xfrm>
            <a:off x="3209925" y="27589163"/>
            <a:ext cx="8918575"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9" name="Google Shape;29;p4"/>
          <p:cNvSpPr txBox="1">
            <a:spLocks noGrp="1"/>
          </p:cNvSpPr>
          <p:nvPr>
            <p:ph type="ftr" idx="11"/>
          </p:nvPr>
        </p:nvSpPr>
        <p:spPr>
          <a:xfrm>
            <a:off x="14625638" y="27589163"/>
            <a:ext cx="13557250"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0" name="Google Shape;30;p4"/>
          <p:cNvSpPr txBox="1">
            <a:spLocks noGrp="1"/>
          </p:cNvSpPr>
          <p:nvPr>
            <p:ph type="sldNum" idx="12"/>
          </p:nvPr>
        </p:nvSpPr>
        <p:spPr>
          <a:xfrm>
            <a:off x="30680025" y="27589163"/>
            <a:ext cx="8918575" cy="201771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91525" y="21196300"/>
            <a:ext cx="25684164" cy="25019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3" name="Google Shape;33;p5"/>
          <p:cNvSpPr>
            <a:spLocks noGrp="1"/>
          </p:cNvSpPr>
          <p:nvPr>
            <p:ph type="pic" idx="2"/>
          </p:nvPr>
        </p:nvSpPr>
        <p:spPr>
          <a:xfrm>
            <a:off x="8391525" y="2705100"/>
            <a:ext cx="25684164" cy="18168938"/>
          </a:xfrm>
          <a:prstGeom prst="rect">
            <a:avLst/>
          </a:prstGeom>
          <a:noFill/>
          <a:ln>
            <a:noFill/>
          </a:ln>
        </p:spPr>
      </p:sp>
      <p:sp>
        <p:nvSpPr>
          <p:cNvPr id="34" name="Google Shape;34;p5"/>
          <p:cNvSpPr txBox="1">
            <a:spLocks noGrp="1"/>
          </p:cNvSpPr>
          <p:nvPr>
            <p:ph type="body" idx="1"/>
          </p:nvPr>
        </p:nvSpPr>
        <p:spPr>
          <a:xfrm>
            <a:off x="8391525" y="23698200"/>
            <a:ext cx="25684164" cy="3554413"/>
          </a:xfrm>
          <a:prstGeom prst="rect">
            <a:avLst/>
          </a:prstGeom>
          <a:noFill/>
          <a:ln>
            <a:noFill/>
          </a:ln>
        </p:spPr>
        <p:txBody>
          <a:bodyPr spcFirstLastPara="1" wrap="square" lIns="91425" tIns="91425" rIns="91425" bIns="91425" anchor="t" anchorCtr="0">
            <a:noAutofit/>
          </a:bodyPr>
          <a:lstStyle>
            <a:lvl1pPr marL="457200" lvl="0" indent="-228600" rtl="0">
              <a:spcBef>
                <a:spcPts val="2920"/>
              </a:spcBef>
              <a:spcAft>
                <a:spcPts val="0"/>
              </a:spcAft>
              <a:buSzPts val="1400"/>
              <a:buFont typeface="Times New Roman"/>
              <a:buNone/>
              <a:defRPr/>
            </a:lvl1pPr>
            <a:lvl2pPr marL="914400" lvl="1" indent="-228600" rtl="0">
              <a:spcBef>
                <a:spcPts val="2580"/>
              </a:spcBef>
              <a:spcAft>
                <a:spcPts val="0"/>
              </a:spcAft>
              <a:buSzPts val="1400"/>
              <a:buFont typeface="Times New Roman"/>
              <a:buNone/>
              <a:defRPr/>
            </a:lvl2pPr>
            <a:lvl3pPr marL="1371600" lvl="2" indent="-228600" rtl="0">
              <a:spcBef>
                <a:spcPts val="2180"/>
              </a:spcBef>
              <a:spcAft>
                <a:spcPts val="0"/>
              </a:spcAft>
              <a:buSzPts val="1400"/>
              <a:buFont typeface="Times New Roman"/>
              <a:buNone/>
              <a:defRPr/>
            </a:lvl3pPr>
            <a:lvl4pPr marL="1828800" lvl="3" indent="-228600" rtl="0">
              <a:spcBef>
                <a:spcPts val="1820"/>
              </a:spcBef>
              <a:spcAft>
                <a:spcPts val="0"/>
              </a:spcAft>
              <a:buSzPts val="1400"/>
              <a:buFont typeface="Times New Roman"/>
              <a:buNone/>
              <a:defRPr/>
            </a:lvl4pPr>
            <a:lvl5pPr marL="2286000" lvl="4" indent="-228600" rtl="0">
              <a:spcBef>
                <a:spcPts val="1820"/>
              </a:spcBef>
              <a:spcAft>
                <a:spcPts val="0"/>
              </a:spcAft>
              <a:buSzPts val="1400"/>
              <a:buFont typeface="Times New Roman"/>
              <a:buNone/>
              <a:defRPr/>
            </a:lvl5pPr>
            <a:lvl6pPr marL="2743200" lvl="5" indent="-228600" rtl="0">
              <a:spcBef>
                <a:spcPts val="1820"/>
              </a:spcBef>
              <a:spcAft>
                <a:spcPts val="0"/>
              </a:spcAft>
              <a:buSzPts val="1400"/>
              <a:buFont typeface="Times New Roman"/>
              <a:buNone/>
              <a:defRPr/>
            </a:lvl6pPr>
            <a:lvl7pPr marL="3200400" lvl="6" indent="-228600" rtl="0">
              <a:spcBef>
                <a:spcPts val="1820"/>
              </a:spcBef>
              <a:spcAft>
                <a:spcPts val="0"/>
              </a:spcAft>
              <a:buSzPts val="1400"/>
              <a:buFont typeface="Times New Roman"/>
              <a:buNone/>
              <a:defRPr/>
            </a:lvl7pPr>
            <a:lvl8pPr marL="3657600" lvl="7" indent="-228600" rtl="0">
              <a:spcBef>
                <a:spcPts val="1820"/>
              </a:spcBef>
              <a:spcAft>
                <a:spcPts val="0"/>
              </a:spcAft>
              <a:buSzPts val="1400"/>
              <a:buFont typeface="Times New Roman"/>
              <a:buNone/>
              <a:defRPr/>
            </a:lvl8pPr>
            <a:lvl9pPr marL="4114800" lvl="8" indent="-228600" rtl="0">
              <a:spcBef>
                <a:spcPts val="1820"/>
              </a:spcBef>
              <a:spcAft>
                <a:spcPts val="0"/>
              </a:spcAft>
              <a:buSzPts val="1400"/>
              <a:buFont typeface="Times New Roman"/>
              <a:buNone/>
              <a:defRPr/>
            </a:lvl9pPr>
          </a:lstStyle>
          <a:p>
            <a:endParaRPr/>
          </a:p>
        </p:txBody>
      </p:sp>
      <p:sp>
        <p:nvSpPr>
          <p:cNvPr id="35" name="Google Shape;35;p5"/>
          <p:cNvSpPr txBox="1">
            <a:spLocks noGrp="1"/>
          </p:cNvSpPr>
          <p:nvPr>
            <p:ph type="dt" idx="10"/>
          </p:nvPr>
        </p:nvSpPr>
        <p:spPr>
          <a:xfrm>
            <a:off x="3209925" y="27589163"/>
            <a:ext cx="8918575"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6" name="Google Shape;36;p5"/>
          <p:cNvSpPr txBox="1">
            <a:spLocks noGrp="1"/>
          </p:cNvSpPr>
          <p:nvPr>
            <p:ph type="ftr" idx="11"/>
          </p:nvPr>
        </p:nvSpPr>
        <p:spPr>
          <a:xfrm>
            <a:off x="14625638" y="27589163"/>
            <a:ext cx="13557250"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7" name="Google Shape;37;p5"/>
          <p:cNvSpPr txBox="1">
            <a:spLocks noGrp="1"/>
          </p:cNvSpPr>
          <p:nvPr>
            <p:ph type="sldNum" idx="12"/>
          </p:nvPr>
        </p:nvSpPr>
        <p:spPr>
          <a:xfrm>
            <a:off x="30680025" y="27589163"/>
            <a:ext cx="8918575" cy="201771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2139950" y="1204913"/>
            <a:ext cx="14084300" cy="51308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0" name="Google Shape;40;p6"/>
          <p:cNvSpPr txBox="1">
            <a:spLocks noGrp="1"/>
          </p:cNvSpPr>
          <p:nvPr>
            <p:ph type="body" idx="1"/>
          </p:nvPr>
        </p:nvSpPr>
        <p:spPr>
          <a:xfrm>
            <a:off x="16737013" y="1204913"/>
            <a:ext cx="23931561" cy="25844499"/>
          </a:xfrm>
          <a:prstGeom prst="rect">
            <a:avLst/>
          </a:prstGeom>
          <a:noFill/>
          <a:ln>
            <a:noFill/>
          </a:ln>
        </p:spPr>
        <p:txBody>
          <a:bodyPr spcFirstLastPara="1" wrap="square" lIns="91425" tIns="91425" rIns="91425" bIns="91425" anchor="t" anchorCtr="0">
            <a:noAutofit/>
          </a:bodyPr>
          <a:lstStyle>
            <a:lvl1pPr marL="457200" lvl="0" indent="-317500" rtl="0">
              <a:spcBef>
                <a:spcPts val="2920"/>
              </a:spcBef>
              <a:spcAft>
                <a:spcPts val="0"/>
              </a:spcAft>
              <a:buSzPts val="1400"/>
              <a:buChar char="•"/>
              <a:defRPr/>
            </a:lvl1pPr>
            <a:lvl2pPr marL="914400" lvl="1" indent="-317500" rtl="0">
              <a:spcBef>
                <a:spcPts val="2580"/>
              </a:spcBef>
              <a:spcAft>
                <a:spcPts val="0"/>
              </a:spcAft>
              <a:buSzPts val="1400"/>
              <a:buChar char="–"/>
              <a:defRPr/>
            </a:lvl2pPr>
            <a:lvl3pPr marL="1371600" lvl="2" indent="-317500" rtl="0">
              <a:spcBef>
                <a:spcPts val="2180"/>
              </a:spcBef>
              <a:spcAft>
                <a:spcPts val="0"/>
              </a:spcAft>
              <a:buSzPts val="1400"/>
              <a:buChar char="•"/>
              <a:defRPr/>
            </a:lvl3pPr>
            <a:lvl4pPr marL="1828800" lvl="3" indent="-317500" rtl="0">
              <a:spcBef>
                <a:spcPts val="1820"/>
              </a:spcBef>
              <a:spcAft>
                <a:spcPts val="0"/>
              </a:spcAft>
              <a:buSzPts val="1400"/>
              <a:buChar char="–"/>
              <a:defRPr/>
            </a:lvl4pPr>
            <a:lvl5pPr marL="2286000" lvl="4" indent="-317500" rtl="0">
              <a:spcBef>
                <a:spcPts val="1820"/>
              </a:spcBef>
              <a:spcAft>
                <a:spcPts val="0"/>
              </a:spcAft>
              <a:buSzPts val="1400"/>
              <a:buChar char="»"/>
              <a:defRPr/>
            </a:lvl5pPr>
            <a:lvl6pPr marL="2743200" lvl="5" indent="-317500" rtl="0">
              <a:spcBef>
                <a:spcPts val="1820"/>
              </a:spcBef>
              <a:spcAft>
                <a:spcPts val="0"/>
              </a:spcAft>
              <a:buSzPts val="1400"/>
              <a:buChar char="»"/>
              <a:defRPr/>
            </a:lvl6pPr>
            <a:lvl7pPr marL="3200400" lvl="6" indent="-317500" rtl="0">
              <a:spcBef>
                <a:spcPts val="1820"/>
              </a:spcBef>
              <a:spcAft>
                <a:spcPts val="0"/>
              </a:spcAft>
              <a:buSzPts val="1400"/>
              <a:buChar char="»"/>
              <a:defRPr/>
            </a:lvl7pPr>
            <a:lvl8pPr marL="3657600" lvl="7" indent="-317500" rtl="0">
              <a:spcBef>
                <a:spcPts val="1820"/>
              </a:spcBef>
              <a:spcAft>
                <a:spcPts val="0"/>
              </a:spcAft>
              <a:buSzPts val="1400"/>
              <a:buChar char="»"/>
              <a:defRPr/>
            </a:lvl8pPr>
            <a:lvl9pPr marL="4114800" lvl="8" indent="-317500" rtl="0">
              <a:spcBef>
                <a:spcPts val="1820"/>
              </a:spcBef>
              <a:spcAft>
                <a:spcPts val="0"/>
              </a:spcAft>
              <a:buSzPts val="1400"/>
              <a:buChar char="»"/>
              <a:defRPr/>
            </a:lvl9pPr>
          </a:lstStyle>
          <a:p>
            <a:endParaRPr/>
          </a:p>
        </p:txBody>
      </p:sp>
      <p:sp>
        <p:nvSpPr>
          <p:cNvPr id="41" name="Google Shape;41;p6"/>
          <p:cNvSpPr txBox="1">
            <a:spLocks noGrp="1"/>
          </p:cNvSpPr>
          <p:nvPr>
            <p:ph type="body" idx="2"/>
          </p:nvPr>
        </p:nvSpPr>
        <p:spPr>
          <a:xfrm>
            <a:off x="2139950" y="6335713"/>
            <a:ext cx="14084300" cy="20713700"/>
          </a:xfrm>
          <a:prstGeom prst="rect">
            <a:avLst/>
          </a:prstGeom>
          <a:noFill/>
          <a:ln>
            <a:noFill/>
          </a:ln>
        </p:spPr>
        <p:txBody>
          <a:bodyPr spcFirstLastPara="1" wrap="square" lIns="91425" tIns="91425" rIns="91425" bIns="91425" anchor="t" anchorCtr="0">
            <a:noAutofit/>
          </a:bodyPr>
          <a:lstStyle>
            <a:lvl1pPr marL="457200" lvl="0" indent="-228600" rtl="0">
              <a:spcBef>
                <a:spcPts val="2920"/>
              </a:spcBef>
              <a:spcAft>
                <a:spcPts val="0"/>
              </a:spcAft>
              <a:buSzPts val="1400"/>
              <a:buFont typeface="Times New Roman"/>
              <a:buNone/>
              <a:defRPr/>
            </a:lvl1pPr>
            <a:lvl2pPr marL="914400" lvl="1" indent="-228600" rtl="0">
              <a:spcBef>
                <a:spcPts val="2580"/>
              </a:spcBef>
              <a:spcAft>
                <a:spcPts val="0"/>
              </a:spcAft>
              <a:buSzPts val="1400"/>
              <a:buFont typeface="Times New Roman"/>
              <a:buNone/>
              <a:defRPr/>
            </a:lvl2pPr>
            <a:lvl3pPr marL="1371600" lvl="2" indent="-228600" rtl="0">
              <a:spcBef>
                <a:spcPts val="2180"/>
              </a:spcBef>
              <a:spcAft>
                <a:spcPts val="0"/>
              </a:spcAft>
              <a:buSzPts val="1400"/>
              <a:buFont typeface="Times New Roman"/>
              <a:buNone/>
              <a:defRPr/>
            </a:lvl3pPr>
            <a:lvl4pPr marL="1828800" lvl="3" indent="-228600" rtl="0">
              <a:spcBef>
                <a:spcPts val="1820"/>
              </a:spcBef>
              <a:spcAft>
                <a:spcPts val="0"/>
              </a:spcAft>
              <a:buSzPts val="1400"/>
              <a:buFont typeface="Times New Roman"/>
              <a:buNone/>
              <a:defRPr/>
            </a:lvl4pPr>
            <a:lvl5pPr marL="2286000" lvl="4" indent="-228600" rtl="0">
              <a:spcBef>
                <a:spcPts val="1820"/>
              </a:spcBef>
              <a:spcAft>
                <a:spcPts val="0"/>
              </a:spcAft>
              <a:buSzPts val="1400"/>
              <a:buFont typeface="Times New Roman"/>
              <a:buNone/>
              <a:defRPr/>
            </a:lvl5pPr>
            <a:lvl6pPr marL="2743200" lvl="5" indent="-228600" rtl="0">
              <a:spcBef>
                <a:spcPts val="1820"/>
              </a:spcBef>
              <a:spcAft>
                <a:spcPts val="0"/>
              </a:spcAft>
              <a:buSzPts val="1400"/>
              <a:buFont typeface="Times New Roman"/>
              <a:buNone/>
              <a:defRPr/>
            </a:lvl6pPr>
            <a:lvl7pPr marL="3200400" lvl="6" indent="-228600" rtl="0">
              <a:spcBef>
                <a:spcPts val="1820"/>
              </a:spcBef>
              <a:spcAft>
                <a:spcPts val="0"/>
              </a:spcAft>
              <a:buSzPts val="1400"/>
              <a:buFont typeface="Times New Roman"/>
              <a:buNone/>
              <a:defRPr/>
            </a:lvl7pPr>
            <a:lvl8pPr marL="3657600" lvl="7" indent="-228600" rtl="0">
              <a:spcBef>
                <a:spcPts val="1820"/>
              </a:spcBef>
              <a:spcAft>
                <a:spcPts val="0"/>
              </a:spcAft>
              <a:buSzPts val="1400"/>
              <a:buFont typeface="Times New Roman"/>
              <a:buNone/>
              <a:defRPr/>
            </a:lvl8pPr>
            <a:lvl9pPr marL="4114800" lvl="8" indent="-228600" rtl="0">
              <a:spcBef>
                <a:spcPts val="1820"/>
              </a:spcBef>
              <a:spcAft>
                <a:spcPts val="0"/>
              </a:spcAft>
              <a:buSzPts val="1400"/>
              <a:buFont typeface="Times New Roman"/>
              <a:buNone/>
              <a:defRPr/>
            </a:lvl9pPr>
          </a:lstStyle>
          <a:p>
            <a:endParaRPr/>
          </a:p>
        </p:txBody>
      </p:sp>
      <p:sp>
        <p:nvSpPr>
          <p:cNvPr id="42" name="Google Shape;42;p6"/>
          <p:cNvSpPr txBox="1">
            <a:spLocks noGrp="1"/>
          </p:cNvSpPr>
          <p:nvPr>
            <p:ph type="dt" idx="10"/>
          </p:nvPr>
        </p:nvSpPr>
        <p:spPr>
          <a:xfrm>
            <a:off x="3209925" y="27589163"/>
            <a:ext cx="8918575"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3" name="Google Shape;43;p6"/>
          <p:cNvSpPr txBox="1">
            <a:spLocks noGrp="1"/>
          </p:cNvSpPr>
          <p:nvPr>
            <p:ph type="ftr" idx="11"/>
          </p:nvPr>
        </p:nvSpPr>
        <p:spPr>
          <a:xfrm>
            <a:off x="14625638" y="27589163"/>
            <a:ext cx="13557250"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4" name="Google Shape;44;p6"/>
          <p:cNvSpPr txBox="1">
            <a:spLocks noGrp="1"/>
          </p:cNvSpPr>
          <p:nvPr>
            <p:ph type="sldNum" idx="12"/>
          </p:nvPr>
        </p:nvSpPr>
        <p:spPr>
          <a:xfrm>
            <a:off x="30680025" y="27589163"/>
            <a:ext cx="8918575" cy="201771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3209925" y="2690812"/>
            <a:ext cx="36388676" cy="5048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457200" lvl="5" algn="ctr" rtl="0">
              <a:spcBef>
                <a:spcPts val="0"/>
              </a:spcBef>
              <a:spcAft>
                <a:spcPts val="0"/>
              </a:spcAft>
              <a:buSzPts val="1400"/>
              <a:buChar char="■"/>
              <a:defRPr/>
            </a:lvl6pPr>
            <a:lvl7pPr marL="914400" lvl="6" algn="ctr" rtl="0">
              <a:spcBef>
                <a:spcPts val="0"/>
              </a:spcBef>
              <a:spcAft>
                <a:spcPts val="0"/>
              </a:spcAft>
              <a:buSzPts val="1400"/>
              <a:buChar char="●"/>
              <a:defRPr/>
            </a:lvl7pPr>
            <a:lvl8pPr marL="1371600" lvl="7" algn="ctr" rtl="0">
              <a:spcBef>
                <a:spcPts val="0"/>
              </a:spcBef>
              <a:spcAft>
                <a:spcPts val="0"/>
              </a:spcAft>
              <a:buSzPts val="1400"/>
              <a:buChar char="○"/>
              <a:defRPr/>
            </a:lvl8pPr>
            <a:lvl9pPr marL="1828800" lvl="8" algn="ctr" rtl="0">
              <a:spcBef>
                <a:spcPts val="0"/>
              </a:spcBef>
              <a:spcAft>
                <a:spcPts val="0"/>
              </a:spcAft>
              <a:buSzPts val="1400"/>
              <a:buChar char="■"/>
              <a:defRPr/>
            </a:lvl9pPr>
          </a:lstStyle>
          <a:p>
            <a:endParaRPr/>
          </a:p>
        </p:txBody>
      </p:sp>
      <p:sp>
        <p:nvSpPr>
          <p:cNvPr id="47" name="Google Shape;47;p7"/>
          <p:cNvSpPr txBox="1">
            <a:spLocks noGrp="1"/>
          </p:cNvSpPr>
          <p:nvPr>
            <p:ph type="dt" idx="10"/>
          </p:nvPr>
        </p:nvSpPr>
        <p:spPr>
          <a:xfrm>
            <a:off x="3209925" y="27589163"/>
            <a:ext cx="8918575"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8" name="Google Shape;48;p7"/>
          <p:cNvSpPr txBox="1">
            <a:spLocks noGrp="1"/>
          </p:cNvSpPr>
          <p:nvPr>
            <p:ph type="ftr" idx="11"/>
          </p:nvPr>
        </p:nvSpPr>
        <p:spPr>
          <a:xfrm>
            <a:off x="14625638" y="27589163"/>
            <a:ext cx="13557250"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9" name="Google Shape;49;p7"/>
          <p:cNvSpPr txBox="1">
            <a:spLocks noGrp="1"/>
          </p:cNvSpPr>
          <p:nvPr>
            <p:ph type="sldNum" idx="12"/>
          </p:nvPr>
        </p:nvSpPr>
        <p:spPr>
          <a:xfrm>
            <a:off x="30680025" y="27589163"/>
            <a:ext cx="8918575" cy="201771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2139950" y="1212850"/>
            <a:ext cx="38528624" cy="5046663"/>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2" name="Google Shape;52;p8"/>
          <p:cNvSpPr txBox="1">
            <a:spLocks noGrp="1"/>
          </p:cNvSpPr>
          <p:nvPr>
            <p:ph type="body" idx="1"/>
          </p:nvPr>
        </p:nvSpPr>
        <p:spPr>
          <a:xfrm>
            <a:off x="2139950" y="6778625"/>
            <a:ext cx="18915062" cy="2824163"/>
          </a:xfrm>
          <a:prstGeom prst="rect">
            <a:avLst/>
          </a:prstGeom>
          <a:noFill/>
          <a:ln>
            <a:noFill/>
          </a:ln>
        </p:spPr>
        <p:txBody>
          <a:bodyPr spcFirstLastPara="1" wrap="square" lIns="91425" tIns="91425" rIns="91425" bIns="91425" anchor="b" anchorCtr="0">
            <a:noAutofit/>
          </a:bodyPr>
          <a:lstStyle>
            <a:lvl1pPr marL="457200" lvl="0" indent="-228600" rtl="0">
              <a:spcBef>
                <a:spcPts val="2920"/>
              </a:spcBef>
              <a:spcAft>
                <a:spcPts val="0"/>
              </a:spcAft>
              <a:buSzPts val="1400"/>
              <a:buFont typeface="Times New Roman"/>
              <a:buNone/>
              <a:defRPr/>
            </a:lvl1pPr>
            <a:lvl2pPr marL="914400" lvl="1" indent="-228600" rtl="0">
              <a:spcBef>
                <a:spcPts val="2580"/>
              </a:spcBef>
              <a:spcAft>
                <a:spcPts val="0"/>
              </a:spcAft>
              <a:buSzPts val="1400"/>
              <a:buFont typeface="Times New Roman"/>
              <a:buNone/>
              <a:defRPr/>
            </a:lvl2pPr>
            <a:lvl3pPr marL="1371600" lvl="2" indent="-228600" rtl="0">
              <a:spcBef>
                <a:spcPts val="2180"/>
              </a:spcBef>
              <a:spcAft>
                <a:spcPts val="0"/>
              </a:spcAft>
              <a:buSzPts val="1400"/>
              <a:buFont typeface="Times New Roman"/>
              <a:buNone/>
              <a:defRPr/>
            </a:lvl3pPr>
            <a:lvl4pPr marL="1828800" lvl="3" indent="-228600" rtl="0">
              <a:spcBef>
                <a:spcPts val="1820"/>
              </a:spcBef>
              <a:spcAft>
                <a:spcPts val="0"/>
              </a:spcAft>
              <a:buSzPts val="1400"/>
              <a:buFont typeface="Times New Roman"/>
              <a:buNone/>
              <a:defRPr/>
            </a:lvl4pPr>
            <a:lvl5pPr marL="2286000" lvl="4" indent="-228600" rtl="0">
              <a:spcBef>
                <a:spcPts val="1820"/>
              </a:spcBef>
              <a:spcAft>
                <a:spcPts val="0"/>
              </a:spcAft>
              <a:buSzPts val="1400"/>
              <a:buFont typeface="Times New Roman"/>
              <a:buNone/>
              <a:defRPr/>
            </a:lvl5pPr>
            <a:lvl6pPr marL="2743200" lvl="5" indent="-228600" rtl="0">
              <a:spcBef>
                <a:spcPts val="1820"/>
              </a:spcBef>
              <a:spcAft>
                <a:spcPts val="0"/>
              </a:spcAft>
              <a:buSzPts val="1400"/>
              <a:buFont typeface="Times New Roman"/>
              <a:buNone/>
              <a:defRPr/>
            </a:lvl6pPr>
            <a:lvl7pPr marL="3200400" lvl="6" indent="-228600" rtl="0">
              <a:spcBef>
                <a:spcPts val="1820"/>
              </a:spcBef>
              <a:spcAft>
                <a:spcPts val="0"/>
              </a:spcAft>
              <a:buSzPts val="1400"/>
              <a:buFont typeface="Times New Roman"/>
              <a:buNone/>
              <a:defRPr/>
            </a:lvl7pPr>
            <a:lvl8pPr marL="3657600" lvl="7" indent="-228600" rtl="0">
              <a:spcBef>
                <a:spcPts val="1820"/>
              </a:spcBef>
              <a:spcAft>
                <a:spcPts val="0"/>
              </a:spcAft>
              <a:buSzPts val="1400"/>
              <a:buFont typeface="Times New Roman"/>
              <a:buNone/>
              <a:defRPr/>
            </a:lvl8pPr>
            <a:lvl9pPr marL="4114800" lvl="8" indent="-228600" rtl="0">
              <a:spcBef>
                <a:spcPts val="1820"/>
              </a:spcBef>
              <a:spcAft>
                <a:spcPts val="0"/>
              </a:spcAft>
              <a:buSzPts val="1400"/>
              <a:buFont typeface="Times New Roman"/>
              <a:buNone/>
              <a:defRPr/>
            </a:lvl9pPr>
          </a:lstStyle>
          <a:p>
            <a:endParaRPr/>
          </a:p>
        </p:txBody>
      </p:sp>
      <p:sp>
        <p:nvSpPr>
          <p:cNvPr id="53" name="Google Shape;53;p8"/>
          <p:cNvSpPr txBox="1">
            <a:spLocks noGrp="1"/>
          </p:cNvSpPr>
          <p:nvPr>
            <p:ph type="body" idx="2"/>
          </p:nvPr>
        </p:nvSpPr>
        <p:spPr>
          <a:xfrm>
            <a:off x="2139950" y="9602788"/>
            <a:ext cx="18915062" cy="17446625"/>
          </a:xfrm>
          <a:prstGeom prst="rect">
            <a:avLst/>
          </a:prstGeom>
          <a:noFill/>
          <a:ln>
            <a:noFill/>
          </a:ln>
        </p:spPr>
        <p:txBody>
          <a:bodyPr spcFirstLastPara="1" wrap="square" lIns="91425" tIns="91425" rIns="91425" bIns="91425" anchor="t" anchorCtr="0">
            <a:noAutofit/>
          </a:bodyPr>
          <a:lstStyle>
            <a:lvl1pPr marL="457200" lvl="0" indent="-317500" rtl="0">
              <a:spcBef>
                <a:spcPts val="2920"/>
              </a:spcBef>
              <a:spcAft>
                <a:spcPts val="0"/>
              </a:spcAft>
              <a:buSzPts val="1400"/>
              <a:buChar char="•"/>
              <a:defRPr/>
            </a:lvl1pPr>
            <a:lvl2pPr marL="914400" lvl="1" indent="-317500" rtl="0">
              <a:spcBef>
                <a:spcPts val="2580"/>
              </a:spcBef>
              <a:spcAft>
                <a:spcPts val="0"/>
              </a:spcAft>
              <a:buSzPts val="1400"/>
              <a:buChar char="–"/>
              <a:defRPr/>
            </a:lvl2pPr>
            <a:lvl3pPr marL="1371600" lvl="2" indent="-317500" rtl="0">
              <a:spcBef>
                <a:spcPts val="2180"/>
              </a:spcBef>
              <a:spcAft>
                <a:spcPts val="0"/>
              </a:spcAft>
              <a:buSzPts val="1400"/>
              <a:buChar char="•"/>
              <a:defRPr/>
            </a:lvl3pPr>
            <a:lvl4pPr marL="1828800" lvl="3" indent="-317500" rtl="0">
              <a:spcBef>
                <a:spcPts val="1820"/>
              </a:spcBef>
              <a:spcAft>
                <a:spcPts val="0"/>
              </a:spcAft>
              <a:buSzPts val="1400"/>
              <a:buChar char="–"/>
              <a:defRPr/>
            </a:lvl4pPr>
            <a:lvl5pPr marL="2286000" lvl="4" indent="-317500" rtl="0">
              <a:spcBef>
                <a:spcPts val="1820"/>
              </a:spcBef>
              <a:spcAft>
                <a:spcPts val="0"/>
              </a:spcAft>
              <a:buSzPts val="1400"/>
              <a:buChar char="»"/>
              <a:defRPr/>
            </a:lvl5pPr>
            <a:lvl6pPr marL="2743200" lvl="5" indent="-317500" rtl="0">
              <a:spcBef>
                <a:spcPts val="1820"/>
              </a:spcBef>
              <a:spcAft>
                <a:spcPts val="0"/>
              </a:spcAft>
              <a:buSzPts val="1400"/>
              <a:buChar char="»"/>
              <a:defRPr/>
            </a:lvl6pPr>
            <a:lvl7pPr marL="3200400" lvl="6" indent="-317500" rtl="0">
              <a:spcBef>
                <a:spcPts val="1820"/>
              </a:spcBef>
              <a:spcAft>
                <a:spcPts val="0"/>
              </a:spcAft>
              <a:buSzPts val="1400"/>
              <a:buChar char="»"/>
              <a:defRPr/>
            </a:lvl7pPr>
            <a:lvl8pPr marL="3657600" lvl="7" indent="-317500" rtl="0">
              <a:spcBef>
                <a:spcPts val="1820"/>
              </a:spcBef>
              <a:spcAft>
                <a:spcPts val="0"/>
              </a:spcAft>
              <a:buSzPts val="1400"/>
              <a:buChar char="»"/>
              <a:defRPr/>
            </a:lvl8pPr>
            <a:lvl9pPr marL="4114800" lvl="8" indent="-317500" rtl="0">
              <a:spcBef>
                <a:spcPts val="1820"/>
              </a:spcBef>
              <a:spcAft>
                <a:spcPts val="0"/>
              </a:spcAft>
              <a:buSzPts val="1400"/>
              <a:buChar char="»"/>
              <a:defRPr/>
            </a:lvl9pPr>
          </a:lstStyle>
          <a:p>
            <a:endParaRPr/>
          </a:p>
        </p:txBody>
      </p:sp>
      <p:sp>
        <p:nvSpPr>
          <p:cNvPr id="54" name="Google Shape;54;p8"/>
          <p:cNvSpPr txBox="1">
            <a:spLocks noGrp="1"/>
          </p:cNvSpPr>
          <p:nvPr>
            <p:ph type="body" idx="3"/>
          </p:nvPr>
        </p:nvSpPr>
        <p:spPr>
          <a:xfrm>
            <a:off x="21745575" y="6778625"/>
            <a:ext cx="18923000" cy="2824163"/>
          </a:xfrm>
          <a:prstGeom prst="rect">
            <a:avLst/>
          </a:prstGeom>
          <a:noFill/>
          <a:ln>
            <a:noFill/>
          </a:ln>
        </p:spPr>
        <p:txBody>
          <a:bodyPr spcFirstLastPara="1" wrap="square" lIns="91425" tIns="91425" rIns="91425" bIns="91425" anchor="b" anchorCtr="0">
            <a:noAutofit/>
          </a:bodyPr>
          <a:lstStyle>
            <a:lvl1pPr marL="457200" lvl="0" indent="-228600" rtl="0">
              <a:spcBef>
                <a:spcPts val="2920"/>
              </a:spcBef>
              <a:spcAft>
                <a:spcPts val="0"/>
              </a:spcAft>
              <a:buSzPts val="1400"/>
              <a:buFont typeface="Times New Roman"/>
              <a:buNone/>
              <a:defRPr/>
            </a:lvl1pPr>
            <a:lvl2pPr marL="914400" lvl="1" indent="-228600" rtl="0">
              <a:spcBef>
                <a:spcPts val="2580"/>
              </a:spcBef>
              <a:spcAft>
                <a:spcPts val="0"/>
              </a:spcAft>
              <a:buSzPts val="1400"/>
              <a:buFont typeface="Times New Roman"/>
              <a:buNone/>
              <a:defRPr/>
            </a:lvl2pPr>
            <a:lvl3pPr marL="1371600" lvl="2" indent="-228600" rtl="0">
              <a:spcBef>
                <a:spcPts val="2180"/>
              </a:spcBef>
              <a:spcAft>
                <a:spcPts val="0"/>
              </a:spcAft>
              <a:buSzPts val="1400"/>
              <a:buFont typeface="Times New Roman"/>
              <a:buNone/>
              <a:defRPr/>
            </a:lvl3pPr>
            <a:lvl4pPr marL="1828800" lvl="3" indent="-228600" rtl="0">
              <a:spcBef>
                <a:spcPts val="1820"/>
              </a:spcBef>
              <a:spcAft>
                <a:spcPts val="0"/>
              </a:spcAft>
              <a:buSzPts val="1400"/>
              <a:buFont typeface="Times New Roman"/>
              <a:buNone/>
              <a:defRPr/>
            </a:lvl4pPr>
            <a:lvl5pPr marL="2286000" lvl="4" indent="-228600" rtl="0">
              <a:spcBef>
                <a:spcPts val="1820"/>
              </a:spcBef>
              <a:spcAft>
                <a:spcPts val="0"/>
              </a:spcAft>
              <a:buSzPts val="1400"/>
              <a:buFont typeface="Times New Roman"/>
              <a:buNone/>
              <a:defRPr/>
            </a:lvl5pPr>
            <a:lvl6pPr marL="2743200" lvl="5" indent="-228600" rtl="0">
              <a:spcBef>
                <a:spcPts val="1820"/>
              </a:spcBef>
              <a:spcAft>
                <a:spcPts val="0"/>
              </a:spcAft>
              <a:buSzPts val="1400"/>
              <a:buFont typeface="Times New Roman"/>
              <a:buNone/>
              <a:defRPr/>
            </a:lvl6pPr>
            <a:lvl7pPr marL="3200400" lvl="6" indent="-228600" rtl="0">
              <a:spcBef>
                <a:spcPts val="1820"/>
              </a:spcBef>
              <a:spcAft>
                <a:spcPts val="0"/>
              </a:spcAft>
              <a:buSzPts val="1400"/>
              <a:buFont typeface="Times New Roman"/>
              <a:buNone/>
              <a:defRPr/>
            </a:lvl7pPr>
            <a:lvl8pPr marL="3657600" lvl="7" indent="-228600" rtl="0">
              <a:spcBef>
                <a:spcPts val="1820"/>
              </a:spcBef>
              <a:spcAft>
                <a:spcPts val="0"/>
              </a:spcAft>
              <a:buSzPts val="1400"/>
              <a:buFont typeface="Times New Roman"/>
              <a:buNone/>
              <a:defRPr/>
            </a:lvl8pPr>
            <a:lvl9pPr marL="4114800" lvl="8" indent="-228600" rtl="0">
              <a:spcBef>
                <a:spcPts val="1820"/>
              </a:spcBef>
              <a:spcAft>
                <a:spcPts val="0"/>
              </a:spcAft>
              <a:buSzPts val="1400"/>
              <a:buFont typeface="Times New Roman"/>
              <a:buNone/>
              <a:defRPr/>
            </a:lvl9pPr>
          </a:lstStyle>
          <a:p>
            <a:endParaRPr/>
          </a:p>
        </p:txBody>
      </p:sp>
      <p:sp>
        <p:nvSpPr>
          <p:cNvPr id="55" name="Google Shape;55;p8"/>
          <p:cNvSpPr txBox="1">
            <a:spLocks noGrp="1"/>
          </p:cNvSpPr>
          <p:nvPr>
            <p:ph type="body" idx="4"/>
          </p:nvPr>
        </p:nvSpPr>
        <p:spPr>
          <a:xfrm>
            <a:off x="21745575" y="9602788"/>
            <a:ext cx="18923000" cy="17446625"/>
          </a:xfrm>
          <a:prstGeom prst="rect">
            <a:avLst/>
          </a:prstGeom>
          <a:noFill/>
          <a:ln>
            <a:noFill/>
          </a:ln>
        </p:spPr>
        <p:txBody>
          <a:bodyPr spcFirstLastPara="1" wrap="square" lIns="91425" tIns="91425" rIns="91425" bIns="91425" anchor="t" anchorCtr="0">
            <a:noAutofit/>
          </a:bodyPr>
          <a:lstStyle>
            <a:lvl1pPr marL="457200" lvl="0" indent="-317500" rtl="0">
              <a:spcBef>
                <a:spcPts val="2920"/>
              </a:spcBef>
              <a:spcAft>
                <a:spcPts val="0"/>
              </a:spcAft>
              <a:buSzPts val="1400"/>
              <a:buChar char="•"/>
              <a:defRPr/>
            </a:lvl1pPr>
            <a:lvl2pPr marL="914400" lvl="1" indent="-317500" rtl="0">
              <a:spcBef>
                <a:spcPts val="2580"/>
              </a:spcBef>
              <a:spcAft>
                <a:spcPts val="0"/>
              </a:spcAft>
              <a:buSzPts val="1400"/>
              <a:buChar char="–"/>
              <a:defRPr/>
            </a:lvl2pPr>
            <a:lvl3pPr marL="1371600" lvl="2" indent="-317500" rtl="0">
              <a:spcBef>
                <a:spcPts val="2180"/>
              </a:spcBef>
              <a:spcAft>
                <a:spcPts val="0"/>
              </a:spcAft>
              <a:buSzPts val="1400"/>
              <a:buChar char="•"/>
              <a:defRPr/>
            </a:lvl3pPr>
            <a:lvl4pPr marL="1828800" lvl="3" indent="-317500" rtl="0">
              <a:spcBef>
                <a:spcPts val="1820"/>
              </a:spcBef>
              <a:spcAft>
                <a:spcPts val="0"/>
              </a:spcAft>
              <a:buSzPts val="1400"/>
              <a:buChar char="–"/>
              <a:defRPr/>
            </a:lvl4pPr>
            <a:lvl5pPr marL="2286000" lvl="4" indent="-317500" rtl="0">
              <a:spcBef>
                <a:spcPts val="1820"/>
              </a:spcBef>
              <a:spcAft>
                <a:spcPts val="0"/>
              </a:spcAft>
              <a:buSzPts val="1400"/>
              <a:buChar char="»"/>
              <a:defRPr/>
            </a:lvl5pPr>
            <a:lvl6pPr marL="2743200" lvl="5" indent="-317500" rtl="0">
              <a:spcBef>
                <a:spcPts val="1820"/>
              </a:spcBef>
              <a:spcAft>
                <a:spcPts val="0"/>
              </a:spcAft>
              <a:buSzPts val="1400"/>
              <a:buChar char="»"/>
              <a:defRPr/>
            </a:lvl6pPr>
            <a:lvl7pPr marL="3200400" lvl="6" indent="-317500" rtl="0">
              <a:spcBef>
                <a:spcPts val="1820"/>
              </a:spcBef>
              <a:spcAft>
                <a:spcPts val="0"/>
              </a:spcAft>
              <a:buSzPts val="1400"/>
              <a:buChar char="»"/>
              <a:defRPr/>
            </a:lvl7pPr>
            <a:lvl8pPr marL="3657600" lvl="7" indent="-317500" rtl="0">
              <a:spcBef>
                <a:spcPts val="1820"/>
              </a:spcBef>
              <a:spcAft>
                <a:spcPts val="0"/>
              </a:spcAft>
              <a:buSzPts val="1400"/>
              <a:buChar char="»"/>
              <a:defRPr/>
            </a:lvl8pPr>
            <a:lvl9pPr marL="4114800" lvl="8" indent="-317500" rtl="0">
              <a:spcBef>
                <a:spcPts val="1820"/>
              </a:spcBef>
              <a:spcAft>
                <a:spcPts val="0"/>
              </a:spcAft>
              <a:buSzPts val="1400"/>
              <a:buChar char="»"/>
              <a:defRPr/>
            </a:lvl9pPr>
          </a:lstStyle>
          <a:p>
            <a:endParaRPr/>
          </a:p>
        </p:txBody>
      </p:sp>
      <p:sp>
        <p:nvSpPr>
          <p:cNvPr id="56" name="Google Shape;56;p8"/>
          <p:cNvSpPr txBox="1">
            <a:spLocks noGrp="1"/>
          </p:cNvSpPr>
          <p:nvPr>
            <p:ph type="dt" idx="10"/>
          </p:nvPr>
        </p:nvSpPr>
        <p:spPr>
          <a:xfrm>
            <a:off x="3209925" y="27589163"/>
            <a:ext cx="8918575"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7" name="Google Shape;57;p8"/>
          <p:cNvSpPr txBox="1">
            <a:spLocks noGrp="1"/>
          </p:cNvSpPr>
          <p:nvPr>
            <p:ph type="ftr" idx="11"/>
          </p:nvPr>
        </p:nvSpPr>
        <p:spPr>
          <a:xfrm>
            <a:off x="14625638" y="27589163"/>
            <a:ext cx="13557250"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8" name="Google Shape;58;p8"/>
          <p:cNvSpPr txBox="1">
            <a:spLocks noGrp="1"/>
          </p:cNvSpPr>
          <p:nvPr>
            <p:ph type="sldNum" idx="12"/>
          </p:nvPr>
        </p:nvSpPr>
        <p:spPr>
          <a:xfrm>
            <a:off x="30680025" y="27589163"/>
            <a:ext cx="8918575" cy="201771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3209925" y="2690812"/>
            <a:ext cx="36388676" cy="5048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457200" lvl="5" algn="ctr" rtl="0">
              <a:spcBef>
                <a:spcPts val="0"/>
              </a:spcBef>
              <a:spcAft>
                <a:spcPts val="0"/>
              </a:spcAft>
              <a:buSzPts val="1400"/>
              <a:buChar char="■"/>
              <a:defRPr/>
            </a:lvl6pPr>
            <a:lvl7pPr marL="914400" lvl="6" algn="ctr" rtl="0">
              <a:spcBef>
                <a:spcPts val="0"/>
              </a:spcBef>
              <a:spcAft>
                <a:spcPts val="0"/>
              </a:spcAft>
              <a:buSzPts val="1400"/>
              <a:buChar char="●"/>
              <a:defRPr/>
            </a:lvl7pPr>
            <a:lvl8pPr marL="1371600" lvl="7" algn="ctr" rtl="0">
              <a:spcBef>
                <a:spcPts val="0"/>
              </a:spcBef>
              <a:spcAft>
                <a:spcPts val="0"/>
              </a:spcAft>
              <a:buSzPts val="1400"/>
              <a:buChar char="○"/>
              <a:defRPr/>
            </a:lvl8pPr>
            <a:lvl9pPr marL="1828800" lvl="8" algn="ctr" rtl="0">
              <a:spcBef>
                <a:spcPts val="0"/>
              </a:spcBef>
              <a:spcAft>
                <a:spcPts val="0"/>
              </a:spcAft>
              <a:buSzPts val="1400"/>
              <a:buChar char="■"/>
              <a:defRPr/>
            </a:lvl9pPr>
          </a:lstStyle>
          <a:p>
            <a:endParaRPr/>
          </a:p>
        </p:txBody>
      </p:sp>
      <p:sp>
        <p:nvSpPr>
          <p:cNvPr id="61" name="Google Shape;61;p9"/>
          <p:cNvSpPr txBox="1">
            <a:spLocks noGrp="1"/>
          </p:cNvSpPr>
          <p:nvPr>
            <p:ph type="body" idx="1"/>
          </p:nvPr>
        </p:nvSpPr>
        <p:spPr>
          <a:xfrm>
            <a:off x="3209925" y="8747125"/>
            <a:ext cx="18118137" cy="18168938"/>
          </a:xfrm>
          <a:prstGeom prst="rect">
            <a:avLst/>
          </a:prstGeom>
          <a:noFill/>
          <a:ln>
            <a:noFill/>
          </a:ln>
        </p:spPr>
        <p:txBody>
          <a:bodyPr spcFirstLastPara="1" wrap="square" lIns="91425" tIns="91425" rIns="91425" bIns="91425" anchor="t" anchorCtr="0">
            <a:noAutofit/>
          </a:bodyPr>
          <a:lstStyle>
            <a:lvl1pPr marL="457200" lvl="0" indent="-317500" rtl="0">
              <a:spcBef>
                <a:spcPts val="2920"/>
              </a:spcBef>
              <a:spcAft>
                <a:spcPts val="0"/>
              </a:spcAft>
              <a:buSzPts val="1400"/>
              <a:buChar char="•"/>
              <a:defRPr/>
            </a:lvl1pPr>
            <a:lvl2pPr marL="914400" lvl="1" indent="-317500" rtl="0">
              <a:spcBef>
                <a:spcPts val="2580"/>
              </a:spcBef>
              <a:spcAft>
                <a:spcPts val="0"/>
              </a:spcAft>
              <a:buSzPts val="1400"/>
              <a:buChar char="–"/>
              <a:defRPr/>
            </a:lvl2pPr>
            <a:lvl3pPr marL="1371600" lvl="2" indent="-317500" rtl="0">
              <a:spcBef>
                <a:spcPts val="2180"/>
              </a:spcBef>
              <a:spcAft>
                <a:spcPts val="0"/>
              </a:spcAft>
              <a:buSzPts val="1400"/>
              <a:buChar char="•"/>
              <a:defRPr/>
            </a:lvl3pPr>
            <a:lvl4pPr marL="1828800" lvl="3" indent="-317500" rtl="0">
              <a:spcBef>
                <a:spcPts val="1820"/>
              </a:spcBef>
              <a:spcAft>
                <a:spcPts val="0"/>
              </a:spcAft>
              <a:buSzPts val="1400"/>
              <a:buChar char="–"/>
              <a:defRPr/>
            </a:lvl4pPr>
            <a:lvl5pPr marL="2286000" lvl="4" indent="-317500" rtl="0">
              <a:spcBef>
                <a:spcPts val="1820"/>
              </a:spcBef>
              <a:spcAft>
                <a:spcPts val="0"/>
              </a:spcAft>
              <a:buSzPts val="1400"/>
              <a:buChar char="»"/>
              <a:defRPr/>
            </a:lvl5pPr>
            <a:lvl6pPr marL="2743200" lvl="5" indent="-317500" rtl="0">
              <a:spcBef>
                <a:spcPts val="1820"/>
              </a:spcBef>
              <a:spcAft>
                <a:spcPts val="0"/>
              </a:spcAft>
              <a:buSzPts val="1400"/>
              <a:buChar char="»"/>
              <a:defRPr/>
            </a:lvl6pPr>
            <a:lvl7pPr marL="3200400" lvl="6" indent="-317500" rtl="0">
              <a:spcBef>
                <a:spcPts val="1820"/>
              </a:spcBef>
              <a:spcAft>
                <a:spcPts val="0"/>
              </a:spcAft>
              <a:buSzPts val="1400"/>
              <a:buChar char="»"/>
              <a:defRPr/>
            </a:lvl7pPr>
            <a:lvl8pPr marL="3657600" lvl="7" indent="-317500" rtl="0">
              <a:spcBef>
                <a:spcPts val="1820"/>
              </a:spcBef>
              <a:spcAft>
                <a:spcPts val="0"/>
              </a:spcAft>
              <a:buSzPts val="1400"/>
              <a:buChar char="»"/>
              <a:defRPr/>
            </a:lvl8pPr>
            <a:lvl9pPr marL="4114800" lvl="8" indent="-317500" rtl="0">
              <a:spcBef>
                <a:spcPts val="1820"/>
              </a:spcBef>
              <a:spcAft>
                <a:spcPts val="0"/>
              </a:spcAft>
              <a:buSzPts val="1400"/>
              <a:buChar char="»"/>
              <a:defRPr/>
            </a:lvl9pPr>
          </a:lstStyle>
          <a:p>
            <a:endParaRPr/>
          </a:p>
        </p:txBody>
      </p:sp>
      <p:sp>
        <p:nvSpPr>
          <p:cNvPr id="62" name="Google Shape;62;p9"/>
          <p:cNvSpPr txBox="1">
            <a:spLocks noGrp="1"/>
          </p:cNvSpPr>
          <p:nvPr>
            <p:ph type="body" idx="2"/>
          </p:nvPr>
        </p:nvSpPr>
        <p:spPr>
          <a:xfrm>
            <a:off x="21480463" y="8747125"/>
            <a:ext cx="18118137" cy="18168938"/>
          </a:xfrm>
          <a:prstGeom prst="rect">
            <a:avLst/>
          </a:prstGeom>
          <a:noFill/>
          <a:ln>
            <a:noFill/>
          </a:ln>
        </p:spPr>
        <p:txBody>
          <a:bodyPr spcFirstLastPara="1" wrap="square" lIns="91425" tIns="91425" rIns="91425" bIns="91425" anchor="t" anchorCtr="0">
            <a:noAutofit/>
          </a:bodyPr>
          <a:lstStyle>
            <a:lvl1pPr marL="457200" lvl="0" indent="-317500" rtl="0">
              <a:spcBef>
                <a:spcPts val="2920"/>
              </a:spcBef>
              <a:spcAft>
                <a:spcPts val="0"/>
              </a:spcAft>
              <a:buSzPts val="1400"/>
              <a:buChar char="•"/>
              <a:defRPr/>
            </a:lvl1pPr>
            <a:lvl2pPr marL="914400" lvl="1" indent="-317500" rtl="0">
              <a:spcBef>
                <a:spcPts val="2580"/>
              </a:spcBef>
              <a:spcAft>
                <a:spcPts val="0"/>
              </a:spcAft>
              <a:buSzPts val="1400"/>
              <a:buChar char="–"/>
              <a:defRPr/>
            </a:lvl2pPr>
            <a:lvl3pPr marL="1371600" lvl="2" indent="-317500" rtl="0">
              <a:spcBef>
                <a:spcPts val="2180"/>
              </a:spcBef>
              <a:spcAft>
                <a:spcPts val="0"/>
              </a:spcAft>
              <a:buSzPts val="1400"/>
              <a:buChar char="•"/>
              <a:defRPr/>
            </a:lvl3pPr>
            <a:lvl4pPr marL="1828800" lvl="3" indent="-317500" rtl="0">
              <a:spcBef>
                <a:spcPts val="1820"/>
              </a:spcBef>
              <a:spcAft>
                <a:spcPts val="0"/>
              </a:spcAft>
              <a:buSzPts val="1400"/>
              <a:buChar char="–"/>
              <a:defRPr/>
            </a:lvl4pPr>
            <a:lvl5pPr marL="2286000" lvl="4" indent="-317500" rtl="0">
              <a:spcBef>
                <a:spcPts val="1820"/>
              </a:spcBef>
              <a:spcAft>
                <a:spcPts val="0"/>
              </a:spcAft>
              <a:buSzPts val="1400"/>
              <a:buChar char="»"/>
              <a:defRPr/>
            </a:lvl5pPr>
            <a:lvl6pPr marL="2743200" lvl="5" indent="-317500" rtl="0">
              <a:spcBef>
                <a:spcPts val="1820"/>
              </a:spcBef>
              <a:spcAft>
                <a:spcPts val="0"/>
              </a:spcAft>
              <a:buSzPts val="1400"/>
              <a:buChar char="»"/>
              <a:defRPr/>
            </a:lvl6pPr>
            <a:lvl7pPr marL="3200400" lvl="6" indent="-317500" rtl="0">
              <a:spcBef>
                <a:spcPts val="1820"/>
              </a:spcBef>
              <a:spcAft>
                <a:spcPts val="0"/>
              </a:spcAft>
              <a:buSzPts val="1400"/>
              <a:buChar char="»"/>
              <a:defRPr/>
            </a:lvl7pPr>
            <a:lvl8pPr marL="3657600" lvl="7" indent="-317500" rtl="0">
              <a:spcBef>
                <a:spcPts val="1820"/>
              </a:spcBef>
              <a:spcAft>
                <a:spcPts val="0"/>
              </a:spcAft>
              <a:buSzPts val="1400"/>
              <a:buChar char="»"/>
              <a:defRPr/>
            </a:lvl8pPr>
            <a:lvl9pPr marL="4114800" lvl="8" indent="-317500" rtl="0">
              <a:spcBef>
                <a:spcPts val="1820"/>
              </a:spcBef>
              <a:spcAft>
                <a:spcPts val="0"/>
              </a:spcAft>
              <a:buSzPts val="1400"/>
              <a:buChar char="»"/>
              <a:defRPr/>
            </a:lvl9pPr>
          </a:lstStyle>
          <a:p>
            <a:endParaRPr/>
          </a:p>
        </p:txBody>
      </p:sp>
      <p:sp>
        <p:nvSpPr>
          <p:cNvPr id="63" name="Google Shape;63;p9"/>
          <p:cNvSpPr txBox="1">
            <a:spLocks noGrp="1"/>
          </p:cNvSpPr>
          <p:nvPr>
            <p:ph type="dt" idx="10"/>
          </p:nvPr>
        </p:nvSpPr>
        <p:spPr>
          <a:xfrm>
            <a:off x="3209925" y="27589163"/>
            <a:ext cx="8918575"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64" name="Google Shape;64;p9"/>
          <p:cNvSpPr txBox="1">
            <a:spLocks noGrp="1"/>
          </p:cNvSpPr>
          <p:nvPr>
            <p:ph type="ftr" idx="11"/>
          </p:nvPr>
        </p:nvSpPr>
        <p:spPr>
          <a:xfrm>
            <a:off x="14625638" y="27589163"/>
            <a:ext cx="13557250"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65" name="Google Shape;65;p9"/>
          <p:cNvSpPr txBox="1">
            <a:spLocks noGrp="1"/>
          </p:cNvSpPr>
          <p:nvPr>
            <p:ph type="sldNum" idx="12"/>
          </p:nvPr>
        </p:nvSpPr>
        <p:spPr>
          <a:xfrm>
            <a:off x="30680025" y="27589163"/>
            <a:ext cx="8918575" cy="201771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3381375" y="19457988"/>
            <a:ext cx="36387088" cy="601345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8" name="Google Shape;68;p10"/>
          <p:cNvSpPr txBox="1">
            <a:spLocks noGrp="1"/>
          </p:cNvSpPr>
          <p:nvPr>
            <p:ph type="body" idx="1"/>
          </p:nvPr>
        </p:nvSpPr>
        <p:spPr>
          <a:xfrm>
            <a:off x="3381375" y="12833350"/>
            <a:ext cx="36387088" cy="6624638"/>
          </a:xfrm>
          <a:prstGeom prst="rect">
            <a:avLst/>
          </a:prstGeom>
          <a:noFill/>
          <a:ln>
            <a:noFill/>
          </a:ln>
        </p:spPr>
        <p:txBody>
          <a:bodyPr spcFirstLastPara="1" wrap="square" lIns="91425" tIns="91425" rIns="91425" bIns="91425" anchor="b" anchorCtr="0">
            <a:noAutofit/>
          </a:bodyPr>
          <a:lstStyle>
            <a:lvl1pPr marL="457200" lvl="0" indent="-228600" rtl="0">
              <a:spcBef>
                <a:spcPts val="2920"/>
              </a:spcBef>
              <a:spcAft>
                <a:spcPts val="0"/>
              </a:spcAft>
              <a:buSzPts val="1400"/>
              <a:buFont typeface="Times New Roman"/>
              <a:buNone/>
              <a:defRPr/>
            </a:lvl1pPr>
            <a:lvl2pPr marL="914400" lvl="1" indent="-228600" rtl="0">
              <a:spcBef>
                <a:spcPts val="2580"/>
              </a:spcBef>
              <a:spcAft>
                <a:spcPts val="0"/>
              </a:spcAft>
              <a:buSzPts val="1400"/>
              <a:buFont typeface="Times New Roman"/>
              <a:buNone/>
              <a:defRPr/>
            </a:lvl2pPr>
            <a:lvl3pPr marL="1371600" lvl="2" indent="-228600" rtl="0">
              <a:spcBef>
                <a:spcPts val="2180"/>
              </a:spcBef>
              <a:spcAft>
                <a:spcPts val="0"/>
              </a:spcAft>
              <a:buSzPts val="1400"/>
              <a:buFont typeface="Times New Roman"/>
              <a:buNone/>
              <a:defRPr/>
            </a:lvl3pPr>
            <a:lvl4pPr marL="1828800" lvl="3" indent="-228600" rtl="0">
              <a:spcBef>
                <a:spcPts val="1820"/>
              </a:spcBef>
              <a:spcAft>
                <a:spcPts val="0"/>
              </a:spcAft>
              <a:buSzPts val="1400"/>
              <a:buFont typeface="Times New Roman"/>
              <a:buNone/>
              <a:defRPr/>
            </a:lvl4pPr>
            <a:lvl5pPr marL="2286000" lvl="4" indent="-228600" rtl="0">
              <a:spcBef>
                <a:spcPts val="1820"/>
              </a:spcBef>
              <a:spcAft>
                <a:spcPts val="0"/>
              </a:spcAft>
              <a:buSzPts val="1400"/>
              <a:buFont typeface="Times New Roman"/>
              <a:buNone/>
              <a:defRPr/>
            </a:lvl5pPr>
            <a:lvl6pPr marL="2743200" lvl="5" indent="-228600" rtl="0">
              <a:spcBef>
                <a:spcPts val="1820"/>
              </a:spcBef>
              <a:spcAft>
                <a:spcPts val="0"/>
              </a:spcAft>
              <a:buSzPts val="1400"/>
              <a:buFont typeface="Times New Roman"/>
              <a:buNone/>
              <a:defRPr/>
            </a:lvl6pPr>
            <a:lvl7pPr marL="3200400" lvl="6" indent="-228600" rtl="0">
              <a:spcBef>
                <a:spcPts val="1820"/>
              </a:spcBef>
              <a:spcAft>
                <a:spcPts val="0"/>
              </a:spcAft>
              <a:buSzPts val="1400"/>
              <a:buFont typeface="Times New Roman"/>
              <a:buNone/>
              <a:defRPr/>
            </a:lvl7pPr>
            <a:lvl8pPr marL="3657600" lvl="7" indent="-228600" rtl="0">
              <a:spcBef>
                <a:spcPts val="1820"/>
              </a:spcBef>
              <a:spcAft>
                <a:spcPts val="0"/>
              </a:spcAft>
              <a:buSzPts val="1400"/>
              <a:buFont typeface="Times New Roman"/>
              <a:buNone/>
              <a:defRPr/>
            </a:lvl8pPr>
            <a:lvl9pPr marL="4114800" lvl="8" indent="-228600" rtl="0">
              <a:spcBef>
                <a:spcPts val="1820"/>
              </a:spcBef>
              <a:spcAft>
                <a:spcPts val="0"/>
              </a:spcAft>
              <a:buSzPts val="1400"/>
              <a:buFont typeface="Times New Roman"/>
              <a:buNone/>
              <a:defRPr/>
            </a:lvl9pPr>
          </a:lstStyle>
          <a:p>
            <a:endParaRPr/>
          </a:p>
        </p:txBody>
      </p:sp>
      <p:sp>
        <p:nvSpPr>
          <p:cNvPr id="69" name="Google Shape;69;p10"/>
          <p:cNvSpPr txBox="1">
            <a:spLocks noGrp="1"/>
          </p:cNvSpPr>
          <p:nvPr>
            <p:ph type="dt" idx="10"/>
          </p:nvPr>
        </p:nvSpPr>
        <p:spPr>
          <a:xfrm>
            <a:off x="3209925" y="27589163"/>
            <a:ext cx="8918575"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0" name="Google Shape;70;p10"/>
          <p:cNvSpPr txBox="1">
            <a:spLocks noGrp="1"/>
          </p:cNvSpPr>
          <p:nvPr>
            <p:ph type="ftr" idx="11"/>
          </p:nvPr>
        </p:nvSpPr>
        <p:spPr>
          <a:xfrm>
            <a:off x="14625638" y="27589163"/>
            <a:ext cx="13557250"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1" name="Google Shape;71;p10"/>
          <p:cNvSpPr txBox="1">
            <a:spLocks noGrp="1"/>
          </p:cNvSpPr>
          <p:nvPr>
            <p:ph type="sldNum" idx="12"/>
          </p:nvPr>
        </p:nvSpPr>
        <p:spPr>
          <a:xfrm>
            <a:off x="30680025" y="27589163"/>
            <a:ext cx="8918575" cy="201771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209925" y="2690812"/>
            <a:ext cx="36388676" cy="504825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0" marR="0" lvl="1" indent="-88900" algn="ctr" rtl="0">
              <a:spcBef>
                <a:spcPts val="0"/>
              </a:spcBef>
              <a:spcAft>
                <a:spcPts val="0"/>
              </a:spcAft>
              <a:buSzPts val="1400"/>
              <a:buChar char="○"/>
              <a:defRPr/>
            </a:lvl2pPr>
            <a:lvl3pPr marL="0" marR="0" lvl="2" indent="-88900" algn="ctr" rtl="0">
              <a:spcBef>
                <a:spcPts val="0"/>
              </a:spcBef>
              <a:spcAft>
                <a:spcPts val="0"/>
              </a:spcAft>
              <a:buSzPts val="1400"/>
              <a:buChar char="■"/>
              <a:defRPr/>
            </a:lvl3pPr>
            <a:lvl4pPr marL="0" marR="0" lvl="3" indent="-88900" algn="ctr" rtl="0">
              <a:spcBef>
                <a:spcPts val="0"/>
              </a:spcBef>
              <a:spcAft>
                <a:spcPts val="0"/>
              </a:spcAft>
              <a:buSzPts val="1400"/>
              <a:buChar char="●"/>
              <a:defRPr/>
            </a:lvl4pPr>
            <a:lvl5pPr marL="0" marR="0" lvl="4" indent="-88900" algn="ctr" rtl="0">
              <a:spcBef>
                <a:spcPts val="0"/>
              </a:spcBef>
              <a:spcAft>
                <a:spcPts val="0"/>
              </a:spcAft>
              <a:buSzPts val="1400"/>
              <a:buChar char="○"/>
              <a:defRPr/>
            </a:lvl5pPr>
            <a:lvl6pPr marL="457200" marR="0" lvl="5" indent="-88900" algn="ctr" rtl="0">
              <a:spcBef>
                <a:spcPts val="0"/>
              </a:spcBef>
              <a:spcAft>
                <a:spcPts val="0"/>
              </a:spcAft>
              <a:buSzPts val="1400"/>
              <a:buChar char="■"/>
              <a:defRPr/>
            </a:lvl6pPr>
            <a:lvl7pPr marL="914400" marR="0" lvl="6" indent="-88900" algn="ctr" rtl="0">
              <a:spcBef>
                <a:spcPts val="0"/>
              </a:spcBef>
              <a:spcAft>
                <a:spcPts val="0"/>
              </a:spcAft>
              <a:buSzPts val="1400"/>
              <a:buChar char="●"/>
              <a:defRPr/>
            </a:lvl7pPr>
            <a:lvl8pPr marL="1371600" marR="0" lvl="7" indent="-88900" algn="ctr" rtl="0">
              <a:spcBef>
                <a:spcPts val="0"/>
              </a:spcBef>
              <a:spcAft>
                <a:spcPts val="0"/>
              </a:spcAft>
              <a:buSzPts val="1400"/>
              <a:buChar char="○"/>
              <a:defRPr/>
            </a:lvl8pPr>
            <a:lvl9pPr marL="1828800" marR="0" lvl="8" indent="-88900" algn="ctr" rtl="0">
              <a:spcBef>
                <a:spcPts val="0"/>
              </a:spcBef>
              <a:spcAft>
                <a:spcPts val="0"/>
              </a:spcAft>
              <a:buSzPts val="1400"/>
              <a:buChar char="■"/>
              <a:defRPr/>
            </a:lvl9pPr>
          </a:lstStyle>
          <a:p>
            <a:endParaRPr/>
          </a:p>
        </p:txBody>
      </p:sp>
      <p:sp>
        <p:nvSpPr>
          <p:cNvPr id="11" name="Google Shape;11;p1"/>
          <p:cNvSpPr txBox="1">
            <a:spLocks noGrp="1"/>
          </p:cNvSpPr>
          <p:nvPr>
            <p:ph type="body" idx="1"/>
          </p:nvPr>
        </p:nvSpPr>
        <p:spPr>
          <a:xfrm>
            <a:off x="3209925" y="8747125"/>
            <a:ext cx="36388676" cy="18168938"/>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2920"/>
              </a:spcBef>
              <a:spcAft>
                <a:spcPts val="0"/>
              </a:spcAft>
              <a:buClr>
                <a:schemeClr val="dk1"/>
              </a:buClr>
              <a:buSzPts val="1400"/>
              <a:buFont typeface="Times New Roman"/>
              <a:buChar char="•"/>
              <a:defRPr/>
            </a:lvl1pPr>
            <a:lvl2pPr marL="914400" marR="0" lvl="1" indent="-317500" algn="l" rtl="0">
              <a:spcBef>
                <a:spcPts val="2580"/>
              </a:spcBef>
              <a:spcAft>
                <a:spcPts val="0"/>
              </a:spcAft>
              <a:buClr>
                <a:schemeClr val="dk1"/>
              </a:buClr>
              <a:buSzPts val="1400"/>
              <a:buFont typeface="Times New Roman"/>
              <a:buChar char="–"/>
              <a:defRPr/>
            </a:lvl2pPr>
            <a:lvl3pPr marL="1371600" marR="0" lvl="2" indent="-317500" algn="l" rtl="0">
              <a:spcBef>
                <a:spcPts val="2180"/>
              </a:spcBef>
              <a:spcAft>
                <a:spcPts val="0"/>
              </a:spcAft>
              <a:buClr>
                <a:schemeClr val="dk1"/>
              </a:buClr>
              <a:buSzPts val="1400"/>
              <a:buFont typeface="Times New Roman"/>
              <a:buChar char="•"/>
              <a:defRPr/>
            </a:lvl3pPr>
            <a:lvl4pPr marL="1828800" marR="0" lvl="3" indent="-317500" algn="l" rtl="0">
              <a:spcBef>
                <a:spcPts val="1820"/>
              </a:spcBef>
              <a:spcAft>
                <a:spcPts val="0"/>
              </a:spcAft>
              <a:buClr>
                <a:schemeClr val="dk1"/>
              </a:buClr>
              <a:buSzPts val="1400"/>
              <a:buFont typeface="Times New Roman"/>
              <a:buChar char="–"/>
              <a:defRPr/>
            </a:lvl4pPr>
            <a:lvl5pPr marL="2286000" marR="0" lvl="4" indent="-317500" algn="l" rtl="0">
              <a:spcBef>
                <a:spcPts val="1820"/>
              </a:spcBef>
              <a:spcAft>
                <a:spcPts val="0"/>
              </a:spcAft>
              <a:buClr>
                <a:schemeClr val="dk1"/>
              </a:buClr>
              <a:buSzPts val="1400"/>
              <a:buFont typeface="Times New Roman"/>
              <a:buChar char="»"/>
              <a:defRPr/>
            </a:lvl5pPr>
            <a:lvl6pPr marL="2743200" marR="0" lvl="5" indent="-317500" algn="l" rtl="0">
              <a:spcBef>
                <a:spcPts val="1820"/>
              </a:spcBef>
              <a:spcAft>
                <a:spcPts val="0"/>
              </a:spcAft>
              <a:buClr>
                <a:schemeClr val="dk1"/>
              </a:buClr>
              <a:buSzPts val="1400"/>
              <a:buFont typeface="Times New Roman"/>
              <a:buChar char="»"/>
              <a:defRPr/>
            </a:lvl6pPr>
            <a:lvl7pPr marL="3200400" marR="0" lvl="6" indent="-317500" algn="l" rtl="0">
              <a:spcBef>
                <a:spcPts val="1820"/>
              </a:spcBef>
              <a:spcAft>
                <a:spcPts val="0"/>
              </a:spcAft>
              <a:buClr>
                <a:schemeClr val="dk1"/>
              </a:buClr>
              <a:buSzPts val="1400"/>
              <a:buFont typeface="Times New Roman"/>
              <a:buChar char="»"/>
              <a:defRPr/>
            </a:lvl7pPr>
            <a:lvl8pPr marL="3657600" marR="0" lvl="7" indent="-317500" algn="l" rtl="0">
              <a:spcBef>
                <a:spcPts val="1820"/>
              </a:spcBef>
              <a:spcAft>
                <a:spcPts val="0"/>
              </a:spcAft>
              <a:buClr>
                <a:schemeClr val="dk1"/>
              </a:buClr>
              <a:buSzPts val="1400"/>
              <a:buFont typeface="Times New Roman"/>
              <a:buChar char="»"/>
              <a:defRPr/>
            </a:lvl8pPr>
            <a:lvl9pPr marL="4114800" marR="0" lvl="8" indent="-317500" algn="l" rtl="0">
              <a:spcBef>
                <a:spcPts val="1820"/>
              </a:spcBef>
              <a:spcAft>
                <a:spcPts val="0"/>
              </a:spcAft>
              <a:buClr>
                <a:schemeClr val="dk1"/>
              </a:buClr>
              <a:buSzPts val="1400"/>
              <a:buFont typeface="Times New Roman"/>
              <a:buChar char="»"/>
              <a:defRPr/>
            </a:lvl9pPr>
          </a:lstStyle>
          <a:p>
            <a:endParaRPr/>
          </a:p>
        </p:txBody>
      </p:sp>
      <p:sp>
        <p:nvSpPr>
          <p:cNvPr id="12" name="Google Shape;12;p1"/>
          <p:cNvSpPr txBox="1">
            <a:spLocks noGrp="1"/>
          </p:cNvSpPr>
          <p:nvPr>
            <p:ph type="dt" idx="10"/>
          </p:nvPr>
        </p:nvSpPr>
        <p:spPr>
          <a:xfrm>
            <a:off x="3209925" y="27589163"/>
            <a:ext cx="8918575"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3" name="Google Shape;13;p1"/>
          <p:cNvSpPr txBox="1">
            <a:spLocks noGrp="1"/>
          </p:cNvSpPr>
          <p:nvPr>
            <p:ph type="ftr" idx="11"/>
          </p:nvPr>
        </p:nvSpPr>
        <p:spPr>
          <a:xfrm>
            <a:off x="14625638" y="27589163"/>
            <a:ext cx="13557250" cy="2017712"/>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4" name="Google Shape;14;p1"/>
          <p:cNvSpPr txBox="1">
            <a:spLocks noGrp="1"/>
          </p:cNvSpPr>
          <p:nvPr>
            <p:ph type="sldNum" idx="12"/>
          </p:nvPr>
        </p:nvSpPr>
        <p:spPr>
          <a:xfrm>
            <a:off x="30680025" y="27589163"/>
            <a:ext cx="8918575" cy="201771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6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pinningup.openai.com/en/latest/algorithms/ddpg.html" TargetMode="External"/><Relationship Id="rId13" Type="http://schemas.openxmlformats.org/officeDocument/2006/relationships/image" Target="../media/image6.png"/><Relationship Id="rId3" Type="http://schemas.openxmlformats.org/officeDocument/2006/relationships/slideLayout" Target="../slideLayouts/slideLayout1.xml"/><Relationship Id="rId7" Type="http://schemas.openxmlformats.org/officeDocument/2006/relationships/hyperlink" Target="https://arxiv.org/abs/2005.01643v" TargetMode="External"/><Relationship Id="rId12" Type="http://schemas.openxmlformats.org/officeDocument/2006/relationships/image" Target="../media/image5.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jpeg"/><Relationship Id="rId11" Type="http://schemas.openxmlformats.org/officeDocument/2006/relationships/image" Target="../media/image4.png"/><Relationship Id="rId5" Type="http://schemas.openxmlformats.org/officeDocument/2006/relationships/image" Target="../media/image1.png"/><Relationship Id="rId10" Type="http://schemas.openxmlformats.org/officeDocument/2006/relationships/image" Target="../media/image3.png"/><Relationship Id="rId4" Type="http://schemas.openxmlformats.org/officeDocument/2006/relationships/notesSlide" Target="../notesSlides/notesSlide1.xml"/><Relationship Id="rId9" Type="http://schemas.openxmlformats.org/officeDocument/2006/relationships/hyperlink" Target="https://github.com/openai/spinningup/tree/master/spinup" TargetMode="Externa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pic>
        <p:nvPicPr>
          <p:cNvPr id="91" name="Google Shape;91;p13"/>
          <p:cNvPicPr preferRelativeResize="0"/>
          <p:nvPr/>
        </p:nvPicPr>
        <p:blipFill>
          <a:blip r:embed="rId5">
            <a:alphaModFix/>
          </a:blip>
          <a:stretch>
            <a:fillRect/>
          </a:stretch>
        </p:blipFill>
        <p:spPr>
          <a:xfrm>
            <a:off x="1392446" y="531315"/>
            <a:ext cx="2156399" cy="3123305"/>
          </a:xfrm>
          <a:prstGeom prst="rect">
            <a:avLst/>
          </a:prstGeom>
          <a:noFill/>
          <a:ln>
            <a:noFill/>
          </a:ln>
        </p:spPr>
      </p:pic>
      <p:sp>
        <p:nvSpPr>
          <p:cNvPr id="92" name="Google Shape;92;p13"/>
          <p:cNvSpPr txBox="1"/>
          <p:nvPr/>
        </p:nvSpPr>
        <p:spPr>
          <a:xfrm>
            <a:off x="1514412" y="573246"/>
            <a:ext cx="39779700" cy="1188900"/>
          </a:xfrm>
          <a:prstGeom prst="rect">
            <a:avLst/>
          </a:prstGeom>
          <a:noFill/>
          <a:ln>
            <a:noFill/>
          </a:ln>
        </p:spPr>
        <p:txBody>
          <a:bodyPr spcFirstLastPara="1" wrap="square" lIns="91425" tIns="45700" rIns="91425" bIns="45700" anchor="t" anchorCtr="0">
            <a:noAutofit/>
          </a:bodyPr>
          <a:lstStyle/>
          <a:p>
            <a:pPr algn="ctr">
              <a:buClr>
                <a:schemeClr val="dk1"/>
              </a:buClr>
            </a:pPr>
            <a:r>
              <a:rPr lang="en-US" sz="7200" b="1" dirty="0">
                <a:solidFill>
                  <a:schemeClr val="dk1"/>
                </a:solidFill>
              </a:rPr>
              <a:t>Importance of data in Offline Reinforcement Learning</a:t>
            </a:r>
            <a:endParaRPr sz="7200" dirty="0">
              <a:solidFill>
                <a:schemeClr val="dk1"/>
              </a:solidFill>
            </a:endParaRPr>
          </a:p>
        </p:txBody>
      </p:sp>
      <p:sp>
        <p:nvSpPr>
          <p:cNvPr id="95" name="Google Shape;95;p13"/>
          <p:cNvSpPr/>
          <p:nvPr/>
        </p:nvSpPr>
        <p:spPr>
          <a:xfrm>
            <a:off x="26381050" y="17295675"/>
            <a:ext cx="7699500" cy="141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13458775" y="13047750"/>
            <a:ext cx="75900" cy="112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txBox="1"/>
          <p:nvPr/>
        </p:nvSpPr>
        <p:spPr>
          <a:xfrm>
            <a:off x="14369038" y="5487576"/>
            <a:ext cx="12100713" cy="4831114"/>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US" sz="4600" b="1" dirty="0">
                <a:latin typeface="Avenir Next LT Pro" panose="020B0504020202020204" pitchFamily="34" charset="0"/>
              </a:rPr>
              <a:t>Motivation:</a:t>
            </a:r>
          </a:p>
          <a:p>
            <a:pPr marL="0" lvl="0" indent="0" algn="just" rtl="0">
              <a:lnSpc>
                <a:spcPct val="115000"/>
              </a:lnSpc>
              <a:spcBef>
                <a:spcPts val="0"/>
              </a:spcBef>
              <a:spcAft>
                <a:spcPts val="0"/>
              </a:spcAft>
              <a:buClr>
                <a:schemeClr val="dk1"/>
              </a:buClr>
              <a:buSzPts val="1100"/>
              <a:buFont typeface="Arial"/>
              <a:buNone/>
            </a:pPr>
            <a:r>
              <a:rPr lang="en-US" sz="3000" dirty="0">
                <a:latin typeface="Avenir Next LT Pro"/>
              </a:rPr>
              <a:t>We aim to make decisions based on the prediction by the neural network. However, it is difficult to do with normal networks because the decision alters the environment, hence we wanted to implement Offline RL by using the previous experiences and attempts to match the automate complex human decisions or to improve with the help of results. In order to compare them we used the same problem for online RL.</a:t>
            </a:r>
          </a:p>
        </p:txBody>
      </p:sp>
      <p:sp>
        <p:nvSpPr>
          <p:cNvPr id="100" name="Google Shape;100;p13"/>
          <p:cNvSpPr txBox="1"/>
          <p:nvPr/>
        </p:nvSpPr>
        <p:spPr>
          <a:xfrm>
            <a:off x="1392446" y="5444035"/>
            <a:ext cx="12055479" cy="568116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4600" b="1">
                <a:latin typeface="Avenir Next LT Pro" panose="020B0504020202020204" pitchFamily="34" charset="0"/>
              </a:rPr>
              <a:t>Introduction:</a:t>
            </a:r>
          </a:p>
          <a:p>
            <a:pPr algn="just">
              <a:spcBef>
                <a:spcPts val="1000"/>
              </a:spcBef>
            </a:pPr>
            <a:r>
              <a:rPr lang="en-US" sz="3000">
                <a:latin typeface="Avenir Next LT Pro" panose="020B0504020202020204" pitchFamily="34" charset="0"/>
              </a:rPr>
              <a:t>In this presentation we will compare </a:t>
            </a:r>
            <a:r>
              <a:rPr lang="en-US" sz="3000" i="1">
                <a:latin typeface="Avenir Next LT Pro" panose="020B0504020202020204" pitchFamily="34" charset="0"/>
              </a:rPr>
              <a:t>Offline </a:t>
            </a:r>
            <a:r>
              <a:rPr lang="en-US" sz="3000">
                <a:latin typeface="Avenir Next LT Pro" panose="020B0504020202020204" pitchFamily="34" charset="0"/>
              </a:rPr>
              <a:t>and </a:t>
            </a:r>
            <a:r>
              <a:rPr lang="en-US" sz="3000" i="1">
                <a:latin typeface="Avenir Next LT Pro" panose="020B0504020202020204" pitchFamily="34" charset="0"/>
              </a:rPr>
              <a:t>Online DDPG </a:t>
            </a:r>
            <a:r>
              <a:rPr lang="en-US" sz="3000">
                <a:latin typeface="Avenir Next LT Pro" panose="020B0504020202020204" pitchFamily="34" charset="0"/>
              </a:rPr>
              <a:t>to solve the cartpole-balance problem from the deep mind-control suite.</a:t>
            </a:r>
          </a:p>
          <a:p>
            <a:pPr algn="just">
              <a:spcBef>
                <a:spcPts val="1000"/>
              </a:spcBef>
            </a:pPr>
            <a:r>
              <a:rPr lang="en-US" sz="3000">
                <a:latin typeface="Avenir Next LT Pro" panose="020B0504020202020204" pitchFamily="34" charset="0"/>
              </a:rPr>
              <a:t>Deep Deterministic Policy Gradient (DDPG) is an algorithm which concurrently learns a Q-function and a policy. It uses off-policy data and the Bellman equation to learn the Q-function and uses the Q-function to learn the policy.</a:t>
            </a:r>
          </a:p>
          <a:p>
            <a:pPr algn="just">
              <a:spcBef>
                <a:spcPts val="1000"/>
              </a:spcBef>
            </a:pPr>
            <a:r>
              <a:rPr lang="en-US" sz="3000">
                <a:latin typeface="Avenir Next LT Pro" panose="020B0504020202020204" pitchFamily="34" charset="0"/>
              </a:rPr>
              <a:t>However, with our current algorithms makes it difficult  to train it offline and getting expected rewards. Thus, we wanted to provide the understanding of theses challenges and the results from it.</a:t>
            </a:r>
          </a:p>
        </p:txBody>
      </p:sp>
      <p:sp>
        <p:nvSpPr>
          <p:cNvPr id="102" name="Google Shape;102;p13"/>
          <p:cNvSpPr txBox="1"/>
          <p:nvPr/>
        </p:nvSpPr>
        <p:spPr>
          <a:xfrm>
            <a:off x="1589779" y="16664230"/>
            <a:ext cx="26575829" cy="3349640"/>
          </a:xfrm>
          <a:prstGeom prst="rect">
            <a:avLst/>
          </a:prstGeom>
          <a:noFill/>
          <a:ln>
            <a:noFill/>
          </a:ln>
        </p:spPr>
        <p:txBody>
          <a:bodyPr spcFirstLastPara="1" wrap="square" lIns="91425" tIns="91425" rIns="91425" bIns="91425" anchor="t" anchorCtr="0">
            <a:noAutofit/>
          </a:bodyPr>
          <a:lstStyle/>
          <a:p>
            <a:pPr>
              <a:lnSpc>
                <a:spcPct val="115000"/>
              </a:lnSpc>
            </a:pPr>
            <a:r>
              <a:rPr lang="en-US" sz="4800" b="1">
                <a:latin typeface="Avenir Next LT Pro"/>
              </a:rPr>
              <a:t>Results </a:t>
            </a:r>
            <a:endParaRPr lang="en-US" sz="3600" b="1">
              <a:solidFill>
                <a:schemeClr val="dk1"/>
              </a:solidFill>
              <a:latin typeface="Avenir Next LT Pro"/>
            </a:endParaRPr>
          </a:p>
          <a:p>
            <a:pPr>
              <a:spcBef>
                <a:spcPts val="1000"/>
              </a:spcBef>
            </a:pPr>
            <a:r>
              <a:rPr lang="en-US" sz="3000">
                <a:solidFill>
                  <a:schemeClr val="dk1"/>
                </a:solidFill>
                <a:latin typeface="Avenir Next LT Pro"/>
              </a:rPr>
              <a:t>Our online algorithm does not exceed an average reward of 500. But when applied to the cartpole-balance task it manages to balance the cartpole quite well.</a:t>
            </a:r>
          </a:p>
          <a:p>
            <a:pPr>
              <a:spcBef>
                <a:spcPts val="1000"/>
              </a:spcBef>
            </a:pPr>
            <a:r>
              <a:rPr lang="en-US" sz="3000">
                <a:solidFill>
                  <a:schemeClr val="dk1"/>
                </a:solidFill>
                <a:latin typeface="Avenir Next LT Pro"/>
              </a:rPr>
              <a:t>The  offline algorithm is behaving quite randomly. It reaches a reward passed 900 but does not achieve a consistent outcome.</a:t>
            </a:r>
            <a:endParaRPr lang="en-US" sz="3000">
              <a:solidFill>
                <a:schemeClr val="dk1"/>
              </a:solidFill>
              <a:latin typeface="Avenir Next LT Pro" panose="020B0504020202020204" pitchFamily="34" charset="0"/>
            </a:endParaRPr>
          </a:p>
        </p:txBody>
      </p:sp>
      <p:cxnSp>
        <p:nvCxnSpPr>
          <p:cNvPr id="114" name="Google Shape;114;p13"/>
          <p:cNvCxnSpPr/>
          <p:nvPr/>
        </p:nvCxnSpPr>
        <p:spPr>
          <a:xfrm rot="10800000" flipH="1">
            <a:off x="1579736" y="16091638"/>
            <a:ext cx="39760800" cy="33600"/>
          </a:xfrm>
          <a:prstGeom prst="straightConnector1">
            <a:avLst/>
          </a:prstGeom>
          <a:noFill/>
          <a:ln w="38100" cap="flat" cmpd="sng">
            <a:solidFill>
              <a:srgbClr val="BF2B36"/>
            </a:solidFill>
            <a:prstDash val="solid"/>
            <a:round/>
            <a:headEnd type="none" w="med" len="med"/>
            <a:tailEnd type="none" w="med" len="med"/>
          </a:ln>
        </p:spPr>
      </p:cxnSp>
      <p:sp>
        <p:nvSpPr>
          <p:cNvPr id="116" name="Google Shape;116;p13"/>
          <p:cNvSpPr txBox="1"/>
          <p:nvPr/>
        </p:nvSpPr>
        <p:spPr>
          <a:xfrm>
            <a:off x="27842776" y="5487576"/>
            <a:ext cx="13451336" cy="4616005"/>
          </a:xfrm>
          <a:prstGeom prst="rect">
            <a:avLst/>
          </a:prstGeom>
          <a:noFill/>
          <a:ln>
            <a:noFill/>
          </a:ln>
        </p:spPr>
        <p:txBody>
          <a:bodyPr spcFirstLastPara="1" wrap="square" lIns="91425" tIns="91425" rIns="91425" bIns="91425" anchor="t" anchorCtr="0">
            <a:noAutofit/>
          </a:bodyPr>
          <a:lstStyle/>
          <a:p>
            <a:pPr>
              <a:lnSpc>
                <a:spcPct val="115000"/>
              </a:lnSpc>
              <a:buClr>
                <a:schemeClr val="dk1"/>
              </a:buClr>
              <a:buSzPts val="1100"/>
            </a:pPr>
            <a:r>
              <a:rPr lang="en-US" sz="4600" b="1">
                <a:latin typeface="Avenir Next LT Pro" panose="020B0504020202020204" pitchFamily="34" charset="0"/>
              </a:rPr>
              <a:t>Generating the Data:</a:t>
            </a:r>
          </a:p>
          <a:p>
            <a:pPr algn="just">
              <a:spcBef>
                <a:spcPts val="1000"/>
              </a:spcBef>
              <a:buClr>
                <a:schemeClr val="dk1"/>
              </a:buClr>
              <a:buSzPts val="1100"/>
            </a:pPr>
            <a:r>
              <a:rPr lang="en-GB" sz="3000">
                <a:latin typeface="Avenir Next LT Pro" panose="020B0504020202020204" pitchFamily="34" charset="0"/>
              </a:rPr>
              <a:t>Two sets of data have been used: one generated by the </a:t>
            </a:r>
            <a:r>
              <a:rPr lang="en-GB" sz="3000" err="1">
                <a:latin typeface="Avenir Next LT Pro" panose="020B0504020202020204" pitchFamily="34" charset="0"/>
              </a:rPr>
              <a:t>Pytorch</a:t>
            </a:r>
            <a:r>
              <a:rPr lang="en-GB" sz="3000">
                <a:latin typeface="Avenir Next LT Pro" panose="020B0504020202020204" pitchFamily="34" charset="0"/>
              </a:rPr>
              <a:t> SAC+AE repository and another one generated by running the same algorithm developed by the group but online instead of offline</a:t>
            </a:r>
            <a:r>
              <a:rPr lang="en-US" sz="3000">
                <a:latin typeface="Avenir Next LT Pro" panose="020B0504020202020204" pitchFamily="34" charset="0"/>
              </a:rPr>
              <a:t>.</a:t>
            </a:r>
          </a:p>
          <a:p>
            <a:pPr algn="just">
              <a:spcBef>
                <a:spcPts val="1000"/>
              </a:spcBef>
              <a:buClr>
                <a:schemeClr val="dk1"/>
              </a:buClr>
              <a:buSzPts val="1100"/>
            </a:pPr>
            <a:r>
              <a:rPr lang="en-US" sz="3000">
                <a:latin typeface="Avenir Next LT Pro" panose="020B0504020202020204" pitchFamily="34" charset="0"/>
              </a:rPr>
              <a:t>The main reason to generate data from our own algorithm is that the first dataset was skewed, as it didn’t have a good variety of actions.</a:t>
            </a:r>
          </a:p>
          <a:p>
            <a:pPr algn="just">
              <a:spcBef>
                <a:spcPts val="1000"/>
              </a:spcBef>
              <a:buClr>
                <a:schemeClr val="dk1"/>
              </a:buClr>
              <a:buSzPts val="1100"/>
            </a:pPr>
            <a:r>
              <a:rPr lang="en-US" sz="3000">
                <a:latin typeface="Avenir Next LT Pro" panose="020B0504020202020204" pitchFamily="34" charset="0"/>
              </a:rPr>
              <a:t>By generating the data, it will also make it possible to compare apples to apples, as the online algorithm will be the same as the online.</a:t>
            </a:r>
          </a:p>
        </p:txBody>
      </p:sp>
      <p:grpSp>
        <p:nvGrpSpPr>
          <p:cNvPr id="7" name="Group 6">
            <a:extLst>
              <a:ext uri="{FF2B5EF4-FFF2-40B4-BE49-F238E27FC236}">
                <a16:creationId xmlns:a16="http://schemas.microsoft.com/office/drawing/2014/main" id="{4C81872F-CE43-4A7A-B30B-239ED3250CE1}"/>
              </a:ext>
            </a:extLst>
          </p:cNvPr>
          <p:cNvGrpSpPr/>
          <p:nvPr/>
        </p:nvGrpSpPr>
        <p:grpSpPr>
          <a:xfrm>
            <a:off x="14297518" y="10107743"/>
            <a:ext cx="13021826" cy="4893229"/>
            <a:chOff x="14335351" y="11882310"/>
            <a:chExt cx="13021826" cy="4893229"/>
          </a:xfrm>
        </p:grpSpPr>
        <p:sp>
          <p:nvSpPr>
            <p:cNvPr id="109" name="Google Shape;109;p13"/>
            <p:cNvSpPr txBox="1"/>
            <p:nvPr/>
          </p:nvSpPr>
          <p:spPr>
            <a:xfrm>
              <a:off x="14335351" y="11882310"/>
              <a:ext cx="12134400" cy="80509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4600" b="1">
                  <a:latin typeface="Avenir Next LT Pro" panose="020B0504020202020204" pitchFamily="34" charset="0"/>
                </a:rPr>
                <a:t>Methodology</a:t>
              </a:r>
              <a:r>
                <a:rPr lang="en-US" sz="4600" b="1"/>
                <a:t>:</a:t>
              </a:r>
              <a:endParaRPr sz="4600" b="1"/>
            </a:p>
            <a:p>
              <a:pPr marL="0" lvl="0" indent="0" algn="l" rtl="0">
                <a:spcBef>
                  <a:spcPts val="1000"/>
                </a:spcBef>
                <a:spcAft>
                  <a:spcPts val="0"/>
                </a:spcAft>
                <a:buClr>
                  <a:schemeClr val="dk1"/>
                </a:buClr>
                <a:buSzPts val="1100"/>
                <a:buFont typeface="Arial"/>
                <a:buNone/>
              </a:pPr>
              <a:r>
                <a:rPr lang="en-US" sz="3000"/>
                <a:t>:</a:t>
              </a:r>
              <a:endParaRPr sz="3000"/>
            </a:p>
          </p:txBody>
        </p:sp>
        <p:pic>
          <p:nvPicPr>
            <p:cNvPr id="5" name="Picture 4" descr="Diagram&#10;&#10;Description automatically generated">
              <a:extLst>
                <a:ext uri="{FF2B5EF4-FFF2-40B4-BE49-F238E27FC236}">
                  <a16:creationId xmlns:a16="http://schemas.microsoft.com/office/drawing/2014/main" id="{F9CDC677-AA9C-4D0C-9EB3-14376E0238E7}"/>
                </a:ext>
              </a:extLst>
            </p:cNvPr>
            <p:cNvPicPr>
              <a:picLocks noChangeAspect="1"/>
            </p:cNvPicPr>
            <p:nvPr/>
          </p:nvPicPr>
          <p:blipFill>
            <a:blip r:embed="rId6"/>
            <a:stretch>
              <a:fillRect/>
            </a:stretch>
          </p:blipFill>
          <p:spPr>
            <a:xfrm>
              <a:off x="14335351" y="12877904"/>
              <a:ext cx="13021826" cy="3897635"/>
            </a:xfrm>
            <a:prstGeom prst="rect">
              <a:avLst/>
            </a:prstGeom>
          </p:spPr>
        </p:pic>
      </p:grpSp>
      <p:sp>
        <p:nvSpPr>
          <p:cNvPr id="31" name="Google Shape;94;p13">
            <a:extLst>
              <a:ext uri="{FF2B5EF4-FFF2-40B4-BE49-F238E27FC236}">
                <a16:creationId xmlns:a16="http://schemas.microsoft.com/office/drawing/2014/main" id="{EFC09180-E532-4C8C-833B-37B621DD6C5E}"/>
              </a:ext>
            </a:extLst>
          </p:cNvPr>
          <p:cNvSpPr txBox="1"/>
          <p:nvPr/>
        </p:nvSpPr>
        <p:spPr>
          <a:xfrm>
            <a:off x="28937835" y="22450446"/>
            <a:ext cx="13534624" cy="6087705"/>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sz="4400" dirty="0">
                <a:solidFill>
                  <a:schemeClr val="dk1"/>
                </a:solidFill>
              </a:rPr>
              <a:t>References:</a:t>
            </a:r>
          </a:p>
          <a:p>
            <a:pPr marL="0" lvl="0" indent="0" algn="just" rtl="0">
              <a:lnSpc>
                <a:spcPct val="115000"/>
              </a:lnSpc>
              <a:spcBef>
                <a:spcPts val="0"/>
              </a:spcBef>
              <a:spcAft>
                <a:spcPts val="0"/>
              </a:spcAft>
              <a:buNone/>
            </a:pPr>
            <a:br>
              <a:rPr lang="en-US" sz="4400" dirty="0">
                <a:solidFill>
                  <a:schemeClr val="dk1"/>
                </a:solidFill>
              </a:rPr>
            </a:br>
            <a:r>
              <a:rPr lang="en-US" sz="3200" dirty="0">
                <a:solidFill>
                  <a:schemeClr val="tx1">
                    <a:lumMod val="75000"/>
                    <a:lumOff val="25000"/>
                  </a:schemeClr>
                </a:solidFill>
              </a:rPr>
              <a:t>[1]. </a:t>
            </a:r>
            <a:r>
              <a:rPr lang="en-US" sz="3200" dirty="0" err="1">
                <a:solidFill>
                  <a:schemeClr val="tx1">
                    <a:lumMod val="75000"/>
                    <a:lumOff val="25000"/>
                  </a:schemeClr>
                </a:solidFill>
              </a:rPr>
              <a:t>Gulcehre</a:t>
            </a:r>
            <a:r>
              <a:rPr lang="en-US" sz="3200" dirty="0">
                <a:solidFill>
                  <a:schemeClr val="tx1">
                    <a:lumMod val="75000"/>
                    <a:lumOff val="25000"/>
                  </a:schemeClr>
                </a:solidFill>
              </a:rPr>
              <a:t>.: 2020,“RL Unplugged: Benchmarks for Offline Reinforcement Learning”, Link: https://arxiv.org/pdf/2006.13888.pdf</a:t>
            </a:r>
            <a:br>
              <a:rPr lang="en-US" sz="3200" dirty="0">
                <a:solidFill>
                  <a:schemeClr val="tx1">
                    <a:lumMod val="75000"/>
                    <a:lumOff val="25000"/>
                  </a:schemeClr>
                </a:solidFill>
              </a:rPr>
            </a:br>
            <a:r>
              <a:rPr lang="en-US" sz="3200" dirty="0">
                <a:solidFill>
                  <a:schemeClr val="tx1">
                    <a:lumMod val="75000"/>
                    <a:lumOff val="25000"/>
                  </a:schemeClr>
                </a:solidFill>
              </a:rPr>
              <a:t>[2]. Sergey Levine, </a:t>
            </a:r>
            <a:r>
              <a:rPr lang="en-US" sz="3200" dirty="0" err="1">
                <a:solidFill>
                  <a:schemeClr val="tx1">
                    <a:lumMod val="75000"/>
                    <a:lumOff val="25000"/>
                  </a:schemeClr>
                </a:solidFill>
              </a:rPr>
              <a:t>Aviral</a:t>
            </a:r>
            <a:r>
              <a:rPr lang="en-US" sz="3200" dirty="0">
                <a:solidFill>
                  <a:schemeClr val="tx1">
                    <a:lumMod val="75000"/>
                    <a:lumOff val="25000"/>
                  </a:schemeClr>
                </a:solidFill>
              </a:rPr>
              <a:t> Kumar, George </a:t>
            </a:r>
            <a:r>
              <a:rPr lang="en-US" sz="3200" dirty="0" err="1">
                <a:solidFill>
                  <a:schemeClr val="tx1">
                    <a:lumMod val="75000"/>
                    <a:lumOff val="25000"/>
                  </a:schemeClr>
                </a:solidFill>
              </a:rPr>
              <a:t>Tucker,Justin</a:t>
            </a:r>
            <a:r>
              <a:rPr lang="en-US" sz="3200" dirty="0">
                <a:solidFill>
                  <a:schemeClr val="tx1">
                    <a:lumMod val="75000"/>
                    <a:lumOff val="25000"/>
                  </a:schemeClr>
                </a:solidFill>
              </a:rPr>
              <a:t> Fu.: 2020 “Offline Reinforcement Learning: Tutorial, Review, and Perspectives on Open </a:t>
            </a:r>
            <a:r>
              <a:rPr lang="en-US" sz="3200" dirty="0" err="1">
                <a:solidFill>
                  <a:schemeClr val="tx1">
                    <a:lumMod val="75000"/>
                    <a:lumOff val="25000"/>
                  </a:schemeClr>
                </a:solidFill>
              </a:rPr>
              <a:t>Problems”,link</a:t>
            </a:r>
            <a:r>
              <a:rPr lang="en-US" sz="3200" dirty="0">
                <a:solidFill>
                  <a:schemeClr val="tx1">
                    <a:lumMod val="75000"/>
                    <a:lumOff val="25000"/>
                  </a:schemeClr>
                </a:solidFill>
              </a:rPr>
              <a:t>: </a:t>
            </a:r>
            <a:r>
              <a:rPr lang="en-US" sz="3200" dirty="0">
                <a:solidFill>
                  <a:schemeClr val="tx1">
                    <a:lumMod val="75000"/>
                    <a:lumOff val="25000"/>
                  </a:schemeClr>
                </a:solidFill>
                <a:hlinkClick r:id="rId7">
                  <a:extLst>
                    <a:ext uri="{A12FA001-AC4F-418D-AE19-62706E023703}">
                      <ahyp:hlinkClr xmlns:ahyp="http://schemas.microsoft.com/office/drawing/2018/hyperlinkcolor" val="tx"/>
                    </a:ext>
                  </a:extLst>
                </a:hlinkClick>
              </a:rPr>
              <a:t>https://arxiv.org/abs/2005.01643v</a:t>
            </a:r>
            <a:endParaRPr lang="en-US" sz="3200" dirty="0">
              <a:solidFill>
                <a:schemeClr val="tx1">
                  <a:lumMod val="75000"/>
                  <a:lumOff val="25000"/>
                </a:schemeClr>
              </a:solidFill>
            </a:endParaRPr>
          </a:p>
          <a:p>
            <a:pPr marL="0" lvl="0" indent="0" algn="just" rtl="0">
              <a:lnSpc>
                <a:spcPct val="115000"/>
              </a:lnSpc>
              <a:spcBef>
                <a:spcPts val="0"/>
              </a:spcBef>
              <a:spcAft>
                <a:spcPts val="0"/>
              </a:spcAft>
              <a:buNone/>
            </a:pPr>
            <a:r>
              <a:rPr lang="en-US" sz="3200" dirty="0">
                <a:solidFill>
                  <a:schemeClr val="tx1">
                    <a:lumMod val="75000"/>
                    <a:lumOff val="25000"/>
                  </a:schemeClr>
                </a:solidFill>
              </a:rPr>
              <a:t>[3]. </a:t>
            </a:r>
            <a:r>
              <a:rPr lang="en-US" sz="3200" dirty="0" err="1">
                <a:solidFill>
                  <a:schemeClr val="tx1">
                    <a:lumMod val="75000"/>
                    <a:lumOff val="25000"/>
                  </a:schemeClr>
                </a:solidFill>
              </a:rPr>
              <a:t>OpenAI</a:t>
            </a:r>
            <a:r>
              <a:rPr lang="en-US" sz="3200" dirty="0">
                <a:solidFill>
                  <a:schemeClr val="tx1">
                    <a:lumMod val="75000"/>
                    <a:lumOff val="25000"/>
                  </a:schemeClr>
                </a:solidFill>
              </a:rPr>
              <a:t>.: </a:t>
            </a:r>
            <a:r>
              <a:rPr lang="en-US" sz="3200" u="sng" dirty="0">
                <a:solidFill>
                  <a:schemeClr val="tx1">
                    <a:lumMod val="75000"/>
                    <a:lumOff val="25000"/>
                  </a:schemeClr>
                </a:solidFill>
                <a:hlinkClick r:id="rId8">
                  <a:extLst>
                    <a:ext uri="{A12FA001-AC4F-418D-AE19-62706E023703}">
                      <ahyp:hlinkClr xmlns:ahyp="http://schemas.microsoft.com/office/drawing/2018/hyperlinkcolor" val="tx"/>
                    </a:ext>
                  </a:extLst>
                </a:hlinkClick>
              </a:rPr>
              <a:t>https://spinningup.openai.com/en/latest/algorithms/ddpg.html</a:t>
            </a:r>
            <a:endParaRPr lang="en-US" sz="3200" u="sng" dirty="0">
              <a:solidFill>
                <a:schemeClr val="tx1">
                  <a:lumMod val="75000"/>
                  <a:lumOff val="25000"/>
                </a:schemeClr>
              </a:solidFill>
            </a:endParaRPr>
          </a:p>
          <a:p>
            <a:pPr marL="0" lvl="0" indent="0" algn="just" rtl="0">
              <a:lnSpc>
                <a:spcPct val="115000"/>
              </a:lnSpc>
              <a:spcBef>
                <a:spcPts val="0"/>
              </a:spcBef>
              <a:spcAft>
                <a:spcPts val="0"/>
              </a:spcAft>
              <a:buNone/>
            </a:pPr>
            <a:r>
              <a:rPr lang="en-US" sz="3200" dirty="0">
                <a:solidFill>
                  <a:schemeClr val="tx1">
                    <a:lumMod val="75000"/>
                    <a:lumOff val="25000"/>
                  </a:schemeClr>
                </a:solidFill>
              </a:rPr>
              <a:t>[4]. SpinningUp2018.: </a:t>
            </a:r>
            <a:r>
              <a:rPr lang="en-US" sz="3200" dirty="0" err="1">
                <a:solidFill>
                  <a:schemeClr val="tx1">
                    <a:lumMod val="75000"/>
                    <a:lumOff val="25000"/>
                  </a:schemeClr>
                </a:solidFill>
              </a:rPr>
              <a:t>Achiam</a:t>
            </a:r>
            <a:r>
              <a:rPr lang="en-US" sz="3200" dirty="0">
                <a:solidFill>
                  <a:schemeClr val="tx1">
                    <a:lumMod val="75000"/>
                    <a:lumOff val="25000"/>
                  </a:schemeClr>
                </a:solidFill>
              </a:rPr>
              <a:t>, Joshua:  "Spinning up in deep reinforcement learning. Link: </a:t>
            </a:r>
            <a:r>
              <a:rPr lang="en-US" sz="3200" dirty="0">
                <a:solidFill>
                  <a:schemeClr val="tx1">
                    <a:lumMod val="75000"/>
                    <a:lumOff val="25000"/>
                  </a:schemeClr>
                </a:solidFill>
                <a:hlinkClick r:id="rId9">
                  <a:extLst>
                    <a:ext uri="{A12FA001-AC4F-418D-AE19-62706E023703}">
                      <ahyp:hlinkClr xmlns:ahyp="http://schemas.microsoft.com/office/drawing/2018/hyperlinkcolor" val="tx"/>
                    </a:ext>
                  </a:extLst>
                </a:hlinkClick>
              </a:rPr>
              <a:t>https://github.com/openai/spinningup/tree/master/spinup</a:t>
            </a:r>
            <a:endParaRPr lang="en-US" sz="3200" dirty="0">
              <a:solidFill>
                <a:schemeClr val="tx1">
                  <a:lumMod val="75000"/>
                  <a:lumOff val="25000"/>
                </a:schemeClr>
              </a:solidFill>
            </a:endParaRPr>
          </a:p>
          <a:p>
            <a:pPr marL="0" lvl="0" indent="0" algn="just" rtl="0">
              <a:lnSpc>
                <a:spcPct val="115000"/>
              </a:lnSpc>
              <a:spcBef>
                <a:spcPts val="0"/>
              </a:spcBef>
              <a:spcAft>
                <a:spcPts val="0"/>
              </a:spcAft>
              <a:buNone/>
            </a:pPr>
            <a:r>
              <a:rPr lang="en-US" sz="3200" dirty="0">
                <a:solidFill>
                  <a:schemeClr val="tx1">
                    <a:lumMod val="75000"/>
                    <a:lumOff val="25000"/>
                  </a:schemeClr>
                </a:solidFill>
              </a:rPr>
              <a:t>[5]. </a:t>
            </a:r>
            <a:r>
              <a:rPr lang="en-US" sz="3200" dirty="0" err="1">
                <a:solidFill>
                  <a:schemeClr val="tx1">
                    <a:lumMod val="75000"/>
                    <a:lumOff val="25000"/>
                  </a:schemeClr>
                </a:solidFill>
              </a:rPr>
              <a:t>Seungeunrho</a:t>
            </a:r>
            <a:r>
              <a:rPr lang="en-US" sz="3200" dirty="0">
                <a:solidFill>
                  <a:schemeClr val="tx1">
                    <a:lumMod val="75000"/>
                    <a:lumOff val="25000"/>
                  </a:schemeClr>
                </a:solidFill>
              </a:rPr>
              <a:t>.: https://github.com/seungeunrho/minimalRL</a:t>
            </a:r>
          </a:p>
        </p:txBody>
      </p:sp>
      <p:sp>
        <p:nvSpPr>
          <p:cNvPr id="12" name="TextBox 11">
            <a:extLst>
              <a:ext uri="{FF2B5EF4-FFF2-40B4-BE49-F238E27FC236}">
                <a16:creationId xmlns:a16="http://schemas.microsoft.com/office/drawing/2014/main" id="{F235CEFE-3162-4095-8D8D-3E81DBD91689}"/>
              </a:ext>
            </a:extLst>
          </p:cNvPr>
          <p:cNvSpPr txBox="1"/>
          <p:nvPr/>
        </p:nvSpPr>
        <p:spPr>
          <a:xfrm>
            <a:off x="10864365" y="2332919"/>
            <a:ext cx="21794700" cy="2308324"/>
          </a:xfrm>
          <a:prstGeom prst="rect">
            <a:avLst/>
          </a:prstGeom>
          <a:noFill/>
        </p:spPr>
        <p:txBody>
          <a:bodyPr wrap="square" rtlCol="0">
            <a:spAutoFit/>
          </a:bodyPr>
          <a:lstStyle/>
          <a:p>
            <a:pPr lvl="0" algn="ctr">
              <a:lnSpc>
                <a:spcPct val="100000"/>
              </a:lnSpc>
              <a:spcBef>
                <a:spcPts val="0"/>
              </a:spcBef>
              <a:spcAft>
                <a:spcPts val="0"/>
              </a:spcAft>
              <a:buNone/>
            </a:pPr>
            <a:r>
              <a:rPr lang="en-US" sz="3600" b="0" i="1" u="none" strike="noStrike" noProof="0">
                <a:latin typeface="Arial"/>
              </a:rPr>
              <a:t>Marco Enzo </a:t>
            </a:r>
            <a:r>
              <a:rPr lang="en-US" sz="3600" b="0" i="1" u="none" strike="noStrike" noProof="0" err="1">
                <a:latin typeface="Arial"/>
              </a:rPr>
              <a:t>Squillacioti</a:t>
            </a:r>
            <a:r>
              <a:rPr lang="en-US" sz="3600" b="0" i="1" u="none" strike="noStrike" noProof="0">
                <a:latin typeface="Arial"/>
              </a:rPr>
              <a:t> (s200142), Shubham Sanjay Ingole(s200092), </a:t>
            </a:r>
            <a:r>
              <a:rPr lang="en-US" sz="3600" b="0" i="1" u="none" strike="noStrike" noProof="0" err="1">
                <a:latin typeface="Arial"/>
              </a:rPr>
              <a:t>Steinn</a:t>
            </a:r>
            <a:r>
              <a:rPr lang="en-US" sz="3600" b="0" i="1" u="none" strike="noStrike" noProof="0">
                <a:latin typeface="Arial"/>
              </a:rPr>
              <a:t> </a:t>
            </a:r>
            <a:r>
              <a:rPr lang="en-US" sz="3600" b="0" i="1" u="none" strike="noStrike" noProof="0" err="1">
                <a:latin typeface="Arial"/>
              </a:rPr>
              <a:t>Orri</a:t>
            </a:r>
            <a:r>
              <a:rPr lang="en-US" sz="3600" b="0" i="1" u="none" strike="noStrike" noProof="0">
                <a:latin typeface="Arial"/>
              </a:rPr>
              <a:t> </a:t>
            </a:r>
            <a:r>
              <a:rPr lang="en-US" sz="3600" b="0" i="1" u="none" strike="noStrike" noProof="0" err="1">
                <a:latin typeface="Arial"/>
              </a:rPr>
              <a:t>Erlendsson</a:t>
            </a:r>
            <a:r>
              <a:rPr lang="en-US" sz="3600" b="0" i="1" u="none" strike="noStrike" noProof="0">
                <a:latin typeface="Arial"/>
              </a:rPr>
              <a:t>(s153716)</a:t>
            </a:r>
            <a:endParaRPr lang="en-US" sz="3600" i="1"/>
          </a:p>
          <a:p>
            <a:pPr lvl="0" algn="ctr">
              <a:lnSpc>
                <a:spcPct val="100000"/>
              </a:lnSpc>
              <a:spcBef>
                <a:spcPts val="0"/>
              </a:spcBef>
              <a:spcAft>
                <a:spcPts val="0"/>
              </a:spcAft>
              <a:buNone/>
            </a:pPr>
            <a:endParaRPr lang="en-US" sz="3600" b="0" i="0" u="none" strike="noStrike" noProof="0">
              <a:solidFill>
                <a:schemeClr val="bg1"/>
              </a:solidFill>
              <a:latin typeface="Arial"/>
            </a:endParaRPr>
          </a:p>
          <a:p>
            <a:pPr lvl="0" algn="ctr">
              <a:lnSpc>
                <a:spcPct val="100000"/>
              </a:lnSpc>
              <a:spcBef>
                <a:spcPts val="0"/>
              </a:spcBef>
              <a:spcAft>
                <a:spcPts val="0"/>
              </a:spcAft>
              <a:buNone/>
            </a:pPr>
            <a:r>
              <a:rPr lang="en-US" sz="3600" b="1" i="0" u="none" strike="noStrike" noProof="0">
                <a:latin typeface="Arial"/>
              </a:rPr>
              <a:t>Technical University of Denmark</a:t>
            </a:r>
            <a:endParaRPr lang="en-US" sz="3600" b="1"/>
          </a:p>
          <a:p>
            <a:endParaRPr lang="en-US" sz="3600"/>
          </a:p>
        </p:txBody>
      </p:sp>
      <p:sp>
        <p:nvSpPr>
          <p:cNvPr id="13" name="Rectangle 12">
            <a:extLst>
              <a:ext uri="{FF2B5EF4-FFF2-40B4-BE49-F238E27FC236}">
                <a16:creationId xmlns:a16="http://schemas.microsoft.com/office/drawing/2014/main" id="{F5B0E522-A240-412F-98A7-7E5DF8A55EA3}"/>
              </a:ext>
            </a:extLst>
          </p:cNvPr>
          <p:cNvSpPr/>
          <p:nvPr/>
        </p:nvSpPr>
        <p:spPr>
          <a:xfrm>
            <a:off x="0" y="-1"/>
            <a:ext cx="42808525" cy="30279975"/>
          </a:xfrm>
          <a:prstGeom prst="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1800"/>
          </a:p>
        </p:txBody>
      </p:sp>
      <p:pic>
        <p:nvPicPr>
          <p:cNvPr id="2" name="WhatsApp Video 2020-12-13 at 6.03.43 PM">
            <a:hlinkClick r:id="" action="ppaction://media"/>
            <a:extLst>
              <a:ext uri="{FF2B5EF4-FFF2-40B4-BE49-F238E27FC236}">
                <a16:creationId xmlns:a16="http://schemas.microsoft.com/office/drawing/2014/main" id="{A44CF1C2-D8B5-43EA-A85F-02324A322C23}"/>
              </a:ext>
            </a:extLst>
          </p:cNvPr>
          <p:cNvPicPr>
            <a:picLocks noChangeAspect="1"/>
          </p:cNvPicPr>
          <p:nvPr>
            <a:videoFile r:link="rId2"/>
            <p:extLst>
              <p:ext uri="{DAA4B4D4-6D71-4841-9C94-3DE7FCFB9230}">
                <p14:media xmlns:p14="http://schemas.microsoft.com/office/powerpoint/2010/main" r:embed="rId1"/>
              </p:ext>
            </p:extLst>
          </p:nvPr>
        </p:nvPicPr>
        <p:blipFill>
          <a:blip r:embed="rId10"/>
          <a:stretch>
            <a:fillRect/>
          </a:stretch>
        </p:blipFill>
        <p:spPr>
          <a:xfrm>
            <a:off x="1658547" y="11849577"/>
            <a:ext cx="7181253" cy="3742292"/>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grpSp>
        <p:nvGrpSpPr>
          <p:cNvPr id="6" name="Group 5">
            <a:extLst>
              <a:ext uri="{FF2B5EF4-FFF2-40B4-BE49-F238E27FC236}">
                <a16:creationId xmlns:a16="http://schemas.microsoft.com/office/drawing/2014/main" id="{707FD605-884C-4608-8BFD-C5E199255364}"/>
              </a:ext>
            </a:extLst>
          </p:cNvPr>
          <p:cNvGrpSpPr/>
          <p:nvPr/>
        </p:nvGrpSpPr>
        <p:grpSpPr>
          <a:xfrm>
            <a:off x="1942596" y="20566646"/>
            <a:ext cx="22450376" cy="7984369"/>
            <a:chOff x="1400224" y="19057895"/>
            <a:chExt cx="15030114" cy="6059603"/>
          </a:xfrm>
        </p:grpSpPr>
        <p:pic>
          <p:nvPicPr>
            <p:cNvPr id="3" name="Picture 3" descr="Chart, histogram&#10;&#10;Description automatically generated">
              <a:extLst>
                <a:ext uri="{FF2B5EF4-FFF2-40B4-BE49-F238E27FC236}">
                  <a16:creationId xmlns:a16="http://schemas.microsoft.com/office/drawing/2014/main" id="{5174B144-BC38-4934-8185-0D80D627FDD1}"/>
                </a:ext>
              </a:extLst>
            </p:cNvPr>
            <p:cNvPicPr>
              <a:picLocks noChangeAspect="1"/>
            </p:cNvPicPr>
            <p:nvPr/>
          </p:nvPicPr>
          <p:blipFill rotWithShape="1">
            <a:blip r:embed="rId11"/>
            <a:srcRect l="7787" r="49438"/>
            <a:stretch/>
          </p:blipFill>
          <p:spPr>
            <a:xfrm>
              <a:off x="8730838" y="19057895"/>
              <a:ext cx="7699500" cy="6059603"/>
            </a:xfrm>
            <a:prstGeom prst="rect">
              <a:avLst/>
            </a:prstGeom>
          </p:spPr>
        </p:pic>
        <p:pic>
          <p:nvPicPr>
            <p:cNvPr id="4" name="Picture 5" descr="Chart, line chart&#10;&#10;Description automatically generated">
              <a:extLst>
                <a:ext uri="{FF2B5EF4-FFF2-40B4-BE49-F238E27FC236}">
                  <a16:creationId xmlns:a16="http://schemas.microsoft.com/office/drawing/2014/main" id="{01A7A42A-0C5A-4F8F-AD97-0F66DB5B84D7}"/>
                </a:ext>
              </a:extLst>
            </p:cNvPr>
            <p:cNvPicPr>
              <a:picLocks noChangeAspect="1"/>
            </p:cNvPicPr>
            <p:nvPr/>
          </p:nvPicPr>
          <p:blipFill rotWithShape="1">
            <a:blip r:embed="rId12"/>
            <a:srcRect l="8079" r="49146"/>
            <a:stretch/>
          </p:blipFill>
          <p:spPr>
            <a:xfrm>
              <a:off x="1400224" y="19109094"/>
              <a:ext cx="7699500" cy="6008404"/>
            </a:xfrm>
            <a:prstGeom prst="rect">
              <a:avLst/>
            </a:prstGeom>
          </p:spPr>
        </p:pic>
      </p:grpSp>
      <p:sp>
        <p:nvSpPr>
          <p:cNvPr id="24" name="Google Shape;104;p13">
            <a:extLst>
              <a:ext uri="{FF2B5EF4-FFF2-40B4-BE49-F238E27FC236}">
                <a16:creationId xmlns:a16="http://schemas.microsoft.com/office/drawing/2014/main" id="{6232101C-6E09-4C2A-9A3F-E8C7DA05286C}"/>
              </a:ext>
            </a:extLst>
          </p:cNvPr>
          <p:cNvSpPr txBox="1"/>
          <p:nvPr/>
        </p:nvSpPr>
        <p:spPr>
          <a:xfrm>
            <a:off x="28937835" y="17141976"/>
            <a:ext cx="12134400" cy="4790070"/>
          </a:xfrm>
          <a:prstGeom prst="rect">
            <a:avLst/>
          </a:prstGeom>
          <a:noFill/>
          <a:ln>
            <a:noFill/>
          </a:ln>
        </p:spPr>
        <p:txBody>
          <a:bodyPr spcFirstLastPara="1" wrap="square" lIns="91425" tIns="91425" rIns="91425" bIns="91425" anchor="t" anchorCtr="0">
            <a:noAutofit/>
          </a:bodyPr>
          <a:lstStyle/>
          <a:p>
            <a:pPr>
              <a:lnSpc>
                <a:spcPct val="115000"/>
              </a:lnSpc>
            </a:pPr>
            <a:r>
              <a:rPr lang="en-US" sz="4800" b="1">
                <a:solidFill>
                  <a:schemeClr val="dk1"/>
                </a:solidFill>
                <a:latin typeface="Avenir Next LT Pro"/>
              </a:rPr>
              <a:t>What is missing for the report:</a:t>
            </a:r>
            <a:endParaRPr lang="en-US" sz="3600">
              <a:solidFill>
                <a:schemeClr val="dk1"/>
              </a:solidFill>
              <a:latin typeface="Avenir Next LT Pro"/>
            </a:endParaRPr>
          </a:p>
          <a:p>
            <a:pPr>
              <a:spcBef>
                <a:spcPts val="1000"/>
              </a:spcBef>
            </a:pPr>
            <a:r>
              <a:rPr lang="en-US" sz="3000">
                <a:solidFill>
                  <a:schemeClr val="dk1"/>
                </a:solidFill>
                <a:latin typeface="Avenir Next LT Pro"/>
              </a:rPr>
              <a:t>Getting the offline algorithm to match the online one.</a:t>
            </a:r>
            <a:br>
              <a:rPr lang="en-US" sz="3000">
                <a:solidFill>
                  <a:schemeClr val="dk1"/>
                </a:solidFill>
                <a:latin typeface="Avenir Next LT Pro"/>
              </a:rPr>
            </a:br>
            <a:r>
              <a:rPr lang="en-US" sz="3000">
                <a:solidFill>
                  <a:schemeClr val="dk1"/>
                </a:solidFill>
                <a:latin typeface="Avenir Next LT Pro"/>
              </a:rPr>
              <a:t>At this point we do not have a working version to compare different hyperparameters.</a:t>
            </a:r>
          </a:p>
          <a:p>
            <a:pPr>
              <a:spcBef>
                <a:spcPts val="1000"/>
              </a:spcBef>
            </a:pPr>
            <a:r>
              <a:rPr lang="en-US" sz="3000">
                <a:solidFill>
                  <a:schemeClr val="dk1"/>
                </a:solidFill>
                <a:latin typeface="Avenir Next LT Pro"/>
              </a:rPr>
              <a:t>Once we get this to work. We can compare them for different parameters and datasets. </a:t>
            </a:r>
          </a:p>
        </p:txBody>
      </p:sp>
      <p:pic>
        <p:nvPicPr>
          <p:cNvPr id="16" name="Picture 16" descr="Chart, histogram&#10;&#10;Description automatically generated">
            <a:extLst>
              <a:ext uri="{FF2B5EF4-FFF2-40B4-BE49-F238E27FC236}">
                <a16:creationId xmlns:a16="http://schemas.microsoft.com/office/drawing/2014/main" id="{6FB33DB1-7F6C-40DF-B78D-A1261A34BE18}"/>
              </a:ext>
            </a:extLst>
          </p:cNvPr>
          <p:cNvPicPr>
            <a:picLocks noChangeAspect="1"/>
          </p:cNvPicPr>
          <p:nvPr/>
        </p:nvPicPr>
        <p:blipFill>
          <a:blip r:embed="rId13"/>
          <a:stretch>
            <a:fillRect/>
          </a:stretch>
        </p:blipFill>
        <p:spPr>
          <a:xfrm>
            <a:off x="34240179" y="10296218"/>
            <a:ext cx="6457855" cy="4738260"/>
          </a:xfrm>
          <a:prstGeom prst="rect">
            <a:avLst/>
          </a:prstGeom>
        </p:spPr>
      </p:pic>
      <p:pic>
        <p:nvPicPr>
          <p:cNvPr id="8" name="Picture 8" descr="Chart, scatter chart&#10;&#10;Description automatically generated">
            <a:extLst>
              <a:ext uri="{FF2B5EF4-FFF2-40B4-BE49-F238E27FC236}">
                <a16:creationId xmlns:a16="http://schemas.microsoft.com/office/drawing/2014/main" id="{F5B37ADF-D42E-44C9-AA41-0C4D5D6DB8D8}"/>
              </a:ext>
            </a:extLst>
          </p:cNvPr>
          <p:cNvPicPr>
            <a:picLocks noChangeAspect="1"/>
          </p:cNvPicPr>
          <p:nvPr/>
        </p:nvPicPr>
        <p:blipFill>
          <a:blip r:embed="rId14"/>
          <a:stretch>
            <a:fillRect/>
          </a:stretch>
        </p:blipFill>
        <p:spPr>
          <a:xfrm>
            <a:off x="27638382" y="10261847"/>
            <a:ext cx="6423472" cy="4841370"/>
          </a:xfrm>
          <a:prstGeom prst="rect">
            <a:avLst/>
          </a:prstGeom>
        </p:spPr>
      </p:pic>
      <p:sp>
        <p:nvSpPr>
          <p:cNvPr id="17" name="TextBox 16">
            <a:extLst>
              <a:ext uri="{FF2B5EF4-FFF2-40B4-BE49-F238E27FC236}">
                <a16:creationId xmlns:a16="http://schemas.microsoft.com/office/drawing/2014/main" id="{12745B3C-0E1A-4C52-94C2-01366290BF44}"/>
              </a:ext>
            </a:extLst>
          </p:cNvPr>
          <p:cNvSpPr txBox="1"/>
          <p:nvPr/>
        </p:nvSpPr>
        <p:spPr>
          <a:xfrm>
            <a:off x="5648339" y="28232719"/>
            <a:ext cx="4181764" cy="707886"/>
          </a:xfrm>
          <a:prstGeom prst="rect">
            <a:avLst/>
          </a:prstGeom>
          <a:noFill/>
        </p:spPr>
        <p:txBody>
          <a:bodyPr wrap="square" rtlCol="0">
            <a:spAutoFit/>
          </a:bodyPr>
          <a:lstStyle/>
          <a:p>
            <a:r>
              <a:rPr lang="en-US" sz="4000">
                <a:latin typeface="Avenir Next LT Pro" panose="020B0504020202020204" pitchFamily="34" charset="0"/>
              </a:rPr>
              <a:t>Online  Rewards </a:t>
            </a:r>
          </a:p>
        </p:txBody>
      </p:sp>
      <p:sp>
        <p:nvSpPr>
          <p:cNvPr id="32" name="TextBox 31">
            <a:extLst>
              <a:ext uri="{FF2B5EF4-FFF2-40B4-BE49-F238E27FC236}">
                <a16:creationId xmlns:a16="http://schemas.microsoft.com/office/drawing/2014/main" id="{65EC44B9-E76C-45CF-A96F-67ACE84AF05D}"/>
              </a:ext>
            </a:extLst>
          </p:cNvPr>
          <p:cNvSpPr txBox="1"/>
          <p:nvPr/>
        </p:nvSpPr>
        <p:spPr>
          <a:xfrm>
            <a:off x="17149028" y="28232719"/>
            <a:ext cx="4181764" cy="707886"/>
          </a:xfrm>
          <a:prstGeom prst="rect">
            <a:avLst/>
          </a:prstGeom>
          <a:noFill/>
        </p:spPr>
        <p:txBody>
          <a:bodyPr wrap="square" rtlCol="0">
            <a:spAutoFit/>
          </a:bodyPr>
          <a:lstStyle/>
          <a:p>
            <a:r>
              <a:rPr lang="en-US" sz="4000">
                <a:latin typeface="Avenir Next LT Pro" panose="020B0504020202020204" pitchFamily="34" charset="0"/>
              </a:rPr>
              <a:t>Offline  Rewards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8EAF0CCF5E1F2246969F01AF1BF3AC2A" ma:contentTypeVersion="4" ma:contentTypeDescription="Opret et nyt dokument." ma:contentTypeScope="" ma:versionID="a5b1a358e819c5dd4f9d045bf9d2ed77">
  <xsd:schema xmlns:xsd="http://www.w3.org/2001/XMLSchema" xmlns:xs="http://www.w3.org/2001/XMLSchema" xmlns:p="http://schemas.microsoft.com/office/2006/metadata/properties" xmlns:ns2="f2734a9d-5d12-48a8-8c0c-e3dd594b8e79" targetNamespace="http://schemas.microsoft.com/office/2006/metadata/properties" ma:root="true" ma:fieldsID="b5d1c69eeb23180cb838053cda8b3bce" ns2:_="">
    <xsd:import namespace="f2734a9d-5d12-48a8-8c0c-e3dd594b8e7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734a9d-5d12-48a8-8c0c-e3dd594b8e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AA88AD-19C7-47FD-BF0D-8E62887CBBB1}">
  <ds:schemaRefs>
    <ds:schemaRef ds:uri="http://schemas.microsoft.com/sharepoint/v3/contenttype/forms"/>
  </ds:schemaRefs>
</ds:datastoreItem>
</file>

<file path=customXml/itemProps2.xml><?xml version="1.0" encoding="utf-8"?>
<ds:datastoreItem xmlns:ds="http://schemas.openxmlformats.org/officeDocument/2006/customXml" ds:itemID="{7037DDAB-C33C-4162-B02A-12265853474B}">
  <ds:schemaRefs>
    <ds:schemaRef ds:uri="http://purl.org/dc/terms/"/>
    <ds:schemaRef ds:uri="http://schemas.openxmlformats.org/package/2006/metadata/core-properties"/>
    <ds:schemaRef ds:uri="http://purl.org/dc/dcmitype/"/>
    <ds:schemaRef ds:uri="f2734a9d-5d12-48a8-8c0c-e3dd594b8e79"/>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43841B75-7482-4B40-B125-27B67396019F}">
  <ds:schemaRefs>
    <ds:schemaRef ds:uri="f2734a9d-5d12-48a8-8c0c-e3dd594b8e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555</Words>
  <Application>Microsoft Office PowerPoint</Application>
  <PresentationFormat>Custom</PresentationFormat>
  <Paragraphs>30</Paragraphs>
  <Slides>1</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Avenir Next LT Pro</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Shubham Sanjay Ingole</cp:lastModifiedBy>
  <cp:revision>1</cp:revision>
  <dcterms:modified xsi:type="dcterms:W3CDTF">2021-01-04T19:37:26Z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0x0101008EAF0CCF5E1F2246969F01AF1BF3AC2A</vt:lpwstr>
  </property>
</Properties>
</file>