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69"/>
  </p:normalViewPr>
  <p:slideViewPr>
    <p:cSldViewPr snapToGrid="0" snapToObjects="1">
      <p:cViewPr>
        <p:scale>
          <a:sx n="61" d="100"/>
          <a:sy n="61" d="100"/>
        </p:scale>
        <p:origin x="8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4D73B-6FDB-9A8B-F81D-2858389CE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B56950-0E17-D0D3-474F-206609FF0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F5157A-0F3D-1395-32C5-9BD1EC53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C8EF-577A-B748-A877-77B4C569A44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8F7FC7-762F-C39F-6C0E-43DDD6DA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70BDF4-3EA3-9E5D-0C43-C195DE6B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D19F-F192-B64B-A590-9136DA460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92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64983-2906-2BEA-1E15-11C2732E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E1E50A-3E13-70CB-EA39-D5670B52F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3458D3-8BB5-8A14-48B9-A77562A1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C8EF-577A-B748-A877-77B4C569A44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9537B0-B40D-4415-1CFC-0AD27DC6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CF868A-7817-643B-DEE3-933F0B28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D19F-F192-B64B-A590-9136DA460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33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BFE6C-6E92-2099-5996-328DA0DA2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A791A9-66E5-FC0A-5349-5B8384E2C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6FF1C8-3C36-D1AB-D10C-CEF17A3D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C8EF-577A-B748-A877-77B4C569A44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45A659-27F4-77DA-6FC2-F47A11A6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FB44D1-8583-8C62-FD52-0C822B9B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D19F-F192-B64B-A590-9136DA460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99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A690B-3721-B713-84BD-2063CE1A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8E4EC-C206-1695-FE49-BB18DDD50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F85EBB-D04E-A597-A7C2-321AD8D9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C8EF-577A-B748-A877-77B4C569A44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FDBF6B-B00D-C86B-57DF-567A0D15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48CDEF-A75C-3EE4-97EF-100CB597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D19F-F192-B64B-A590-9136DA460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34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672CB-0A05-4DC2-924A-71C6B158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2CC834-57A0-3EEA-49A0-79AB1B2B9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EBF845-0D62-95E1-76CA-82E48951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C8EF-577A-B748-A877-77B4C569A44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7D09B9-CC75-CFD2-DEDC-F70E19A3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7304DE-D461-367D-FECA-5168A013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D19F-F192-B64B-A590-9136DA460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27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36E8E-14AD-668B-0995-8F21F041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98D810-FCDB-DCEF-A519-B662A4A37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DEFA38-5D39-89CC-DC89-8B6C0800A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A8B56C-FC87-ACD0-FAF9-FFF627A4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C8EF-577A-B748-A877-77B4C569A44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C7EDE4-F8AF-9B0A-33F7-E98081D3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4337DD-C02C-C779-981A-44BB3420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D19F-F192-B64B-A590-9136DA460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23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850FB-D58C-D5F8-1512-15FF1E81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3254D9-AFC4-D774-0B27-F56702263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DBD4E0-151A-B192-0A7E-F104CA6E7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BEB5013-6112-3F94-9BA8-DA6A6082E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5F6F8E-608B-9418-E2DB-EB20E5AA3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9FFF57D-1C5D-2A17-3761-C9D53A40C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C8EF-577A-B748-A877-77B4C569A44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BF538F8-9A62-8EB0-E38D-B09B565B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0272732-6287-9D46-352E-E15187C9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D19F-F192-B64B-A590-9136DA460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97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D5A7D-3ABE-6448-6DB3-4254720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8FDDF5-6A66-6DF5-C979-219DDF24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C8EF-577A-B748-A877-77B4C569A44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0D5166-F4E1-DD20-99F2-DA9C4EC7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F29624-CA7B-5822-1FD3-5BBB8FDE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D19F-F192-B64B-A590-9136DA460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94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744BEC1-8001-28B4-C33D-B5C00E48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C8EF-577A-B748-A877-77B4C569A44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F040C9-1E1D-31BF-773A-EC6649D4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57A710-2B8E-C2D9-32A1-8A5CC3D5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D19F-F192-B64B-A590-9136DA460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16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4D821-1C5B-1004-52A7-71288E83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12B6C6-7747-8DCF-644F-4F289ED71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454123-FE72-C80B-B76D-7439F9B60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AD9E34-2FA7-BE4F-6075-1D665EB2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C8EF-577A-B748-A877-77B4C569A44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6E0268-B31E-53B6-3CC0-EC4D8E2B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8E81F4-5466-5B88-8E19-C26AFBFF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D19F-F192-B64B-A590-9136DA460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58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A87F3-66D3-2BE4-87BE-F3B58E623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54DC691-B525-0D3A-CAF6-B3B394412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1168C2-CF21-B7AB-0299-4AC47C582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265983-2495-7EBE-F6C0-D8D428C2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C8EF-577A-B748-A877-77B4C569A44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C616EF-7F03-E10E-B01C-B8CFAFD4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77D771-EB59-B5B9-FBB4-9F6F21D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D19F-F192-B64B-A590-9136DA460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81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B14410-8FFB-073C-6FDB-E5E0F0696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E5057D-311F-3550-AB0E-4440B042E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04AFF7-8220-D55E-1204-3D2D3A599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8C8EF-577A-B748-A877-77B4C569A44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4FB090-154A-BF52-B4F9-402B6D94F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5F0500-DE0E-2479-4475-690DA4B00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ED19F-F192-B64B-A590-9136DA4600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14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6B4F70D-22B6-AA79-FCA3-E15277D2CB8A}"/>
              </a:ext>
            </a:extLst>
          </p:cNvPr>
          <p:cNvSpPr/>
          <p:nvPr/>
        </p:nvSpPr>
        <p:spPr>
          <a:xfrm>
            <a:off x="3124199" y="457199"/>
            <a:ext cx="5943600" cy="5943600"/>
          </a:xfrm>
          <a:prstGeom prst="ellipse">
            <a:avLst/>
          </a:prstGeom>
          <a:solidFill>
            <a:srgbClr val="292929"/>
          </a:solidFill>
          <a:ln w="206375">
            <a:solidFill>
              <a:schemeClr val="bg1"/>
            </a:solidFill>
          </a:ln>
          <a:effectLst>
            <a:outerShdw sx="109000" sy="10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D8F42330-78C5-0EB1-D5AF-A962EBE69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16" t="17825" r="43595" b="24071"/>
          <a:stretch/>
        </p:blipFill>
        <p:spPr>
          <a:xfrm>
            <a:off x="4435929" y="1109969"/>
            <a:ext cx="3320142" cy="463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972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Roberto de Assis Silva</dc:creator>
  <cp:lastModifiedBy>Marcos Roberto de Assis Silva</cp:lastModifiedBy>
  <cp:revision>1</cp:revision>
  <dcterms:created xsi:type="dcterms:W3CDTF">2022-05-12T17:39:13Z</dcterms:created>
  <dcterms:modified xsi:type="dcterms:W3CDTF">2022-05-13T17:16:13Z</dcterms:modified>
</cp:coreProperties>
</file>