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4"/>
  </p:sldMasterIdLst>
  <p:notesMasterIdLst>
    <p:notesMasterId r:id="rId29"/>
  </p:notesMasterIdLst>
  <p:handoutMasterIdLst>
    <p:handoutMasterId r:id="rId30"/>
  </p:handoutMasterIdLst>
  <p:sldIdLst>
    <p:sldId id="290" r:id="rId5"/>
    <p:sldId id="295" r:id="rId6"/>
    <p:sldId id="273" r:id="rId7"/>
    <p:sldId id="292" r:id="rId8"/>
    <p:sldId id="276" r:id="rId9"/>
    <p:sldId id="297" r:id="rId10"/>
    <p:sldId id="298" r:id="rId11"/>
    <p:sldId id="300" r:id="rId12"/>
    <p:sldId id="301" r:id="rId13"/>
    <p:sldId id="302" r:id="rId14"/>
    <p:sldId id="303" r:id="rId15"/>
    <p:sldId id="304" r:id="rId16"/>
    <p:sldId id="278" r:id="rId17"/>
    <p:sldId id="305" r:id="rId18"/>
    <p:sldId id="306" r:id="rId19"/>
    <p:sldId id="307" r:id="rId20"/>
    <p:sldId id="308" r:id="rId21"/>
    <p:sldId id="309" r:id="rId22"/>
    <p:sldId id="310" r:id="rId23"/>
    <p:sldId id="311" r:id="rId24"/>
    <p:sldId id="312" r:id="rId25"/>
    <p:sldId id="313" r:id="rId26"/>
    <p:sldId id="258" r:id="rId27"/>
    <p:sldId id="289" r:id="rId28"/>
  </p:sldIdLst>
  <p:sldSz cx="12192000" cy="6858000"/>
  <p:notesSz cx="7104063" cy="10234613"/>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602" autoAdjust="0"/>
  </p:normalViewPr>
  <p:slideViewPr>
    <p:cSldViewPr snapToGrid="0">
      <p:cViewPr varScale="1">
        <p:scale>
          <a:sx n="69" d="100"/>
          <a:sy n="69" d="100"/>
        </p:scale>
        <p:origin x="696" y="66"/>
      </p:cViewPr>
      <p:guideLst/>
    </p:cSldViewPr>
  </p:slideViewPr>
  <p:notesTextViewPr>
    <p:cViewPr>
      <p:scale>
        <a:sx n="1" d="1"/>
        <a:sy n="1" d="1"/>
      </p:scale>
      <p:origin x="0" y="0"/>
    </p:cViewPr>
  </p:notesTextViewPr>
  <p:notesViewPr>
    <p:cSldViewPr snapToGrid="0" showGuides="1">
      <p:cViewPr varScale="1">
        <p:scale>
          <a:sx n="93" d="100"/>
          <a:sy n="93" d="100"/>
        </p:scale>
        <p:origin x="3708" y="102"/>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05/8/layout/default" loCatId="list" qsTypeId="urn:microsoft.com/office/officeart/2005/8/quickstyle/simple1" qsCatId="simple" csTypeId="urn:microsoft.com/office/officeart/2005/8/colors/colorful1" csCatId="colorful" phldr="1"/>
      <dgm:spPr/>
      <dgm:t>
        <a:bodyPr rtlCol="0"/>
        <a:lstStyle>
          <a:defPPr>
            <a:defRPr lang="es-ES"/>
          </a:defPPr>
        </a:lstStyle>
        <a:p>
          <a:pPr rtl="0"/>
          <a:endParaRPr lang="es-ES"/>
        </a:p>
      </dgm:t>
    </dgm:pt>
    <dgm:pt modelId="{2EE95FC5-CD6B-4A50-9262-DC414E16C3EA}">
      <dgm:prSet custT="1"/>
      <dgm:spPr>
        <a:solidFill>
          <a:schemeClr val="bg1"/>
        </a:solidFill>
        <a:ln>
          <a:solidFill>
            <a:schemeClr val="bg2">
              <a:lumMod val="75000"/>
            </a:schemeClr>
          </a:solidFill>
        </a:ln>
      </dgm:spPr>
      <dgm:t>
        <a:bodyPr lIns="72000" rIns="72000" rtlCol="0" anchor="t" anchorCtr="0"/>
        <a:lstStyle>
          <a:defPPr>
            <a:defRPr lang="es-ES"/>
          </a:defPPr>
        </a:lstStyle>
        <a:p>
          <a:pPr marL="0" algn="l" rtl="0"/>
          <a:r>
            <a:rPr lang="es-ES" sz="1800" b="1" noProof="0" dirty="0">
              <a:solidFill>
                <a:schemeClr val="accent1">
                  <a:lumMod val="75000"/>
                </a:schemeClr>
              </a:solidFill>
            </a:rPr>
            <a:t>1.Antes de comenzar…</a:t>
          </a:r>
        </a:p>
        <a:p>
          <a:pPr marL="261938" indent="0" algn="l" rtl="0"/>
          <a:r>
            <a:rPr lang="es-ES" sz="1400" b="1" noProof="0" dirty="0">
              <a:solidFill>
                <a:schemeClr val="accent1">
                  <a:lumMod val="75000"/>
                </a:schemeClr>
              </a:solidFill>
            </a:rPr>
            <a:t>Repasamos UD7</a:t>
          </a:r>
          <a:endParaRPr lang="es-ES" sz="1400" noProof="0" dirty="0">
            <a:solidFill>
              <a:schemeClr val="bg2">
                <a:lumMod val="50000"/>
              </a:schemeClr>
            </a:solidFill>
          </a:endParaRPr>
        </a:p>
      </dgm:t>
    </dgm:pt>
    <dgm:pt modelId="{75374347-884B-4721-8CFF-DF080F5B1C79}" type="parTrans" cxnId="{B3F19EC2-A372-4EC3-BFE0-C62FFDFE3DF6}">
      <dgm:prSet/>
      <dgm:spPr/>
      <dgm:t>
        <a:bodyPr rtlCol="0"/>
        <a:lstStyle>
          <a:defPPr>
            <a:defRPr lang="es-ES"/>
          </a:defPPr>
        </a:lstStyle>
        <a:p>
          <a:pPr algn="l" rtl="0"/>
          <a:endParaRPr lang="es-ES" noProof="0" dirty="0"/>
        </a:p>
      </dgm:t>
    </dgm:pt>
    <dgm:pt modelId="{C99EBBB1-E916-471C-83C9-ABE85B42AC26}" type="sibTrans" cxnId="{B3F19EC2-A372-4EC3-BFE0-C62FFDFE3DF6}">
      <dgm:prSet phldrT="1" phldr="0"/>
      <dgm:spPr/>
      <dgm:t>
        <a:bodyPr rtlCol="0"/>
        <a:lstStyle>
          <a:defPPr>
            <a:defRPr lang="es-ES"/>
          </a:defPPr>
        </a:lstStyle>
        <a:p>
          <a:pPr algn="l" rtl="0"/>
          <a:endParaRPr lang="es-ES" noProof="0" dirty="0"/>
        </a:p>
      </dgm:t>
    </dgm:pt>
    <dgm:pt modelId="{F05611F0-8256-4954-B6CB-ED6B4F2DD397}">
      <dgm:prSet custT="1"/>
      <dgm:spPr>
        <a:solidFill>
          <a:schemeClr val="bg1"/>
        </a:solidFill>
        <a:ln>
          <a:solidFill>
            <a:schemeClr val="bg2">
              <a:lumMod val="75000"/>
            </a:schemeClr>
          </a:solidFill>
        </a:ln>
      </dgm:spPr>
      <dgm:t>
        <a:bodyPr lIns="72000" rIns="72000" rtlCol="0" anchor="t" anchorCtr="0"/>
        <a:lstStyle>
          <a:defPPr>
            <a:defRPr lang="es-ES"/>
          </a:defPPr>
        </a:lstStyle>
        <a:p>
          <a:pPr marL="0" lvl="0" algn="l" defTabSz="1022350" rtl="0">
            <a:lnSpc>
              <a:spcPct val="90000"/>
            </a:lnSpc>
            <a:spcBef>
              <a:spcPct val="0"/>
            </a:spcBef>
            <a:spcAft>
              <a:spcPct val="35000"/>
            </a:spcAft>
            <a:buNone/>
          </a:pPr>
          <a:r>
            <a:rPr lang="es-ES" sz="1800" b="1" kern="1200" noProof="0" dirty="0">
              <a:solidFill>
                <a:schemeClr val="accent1">
                  <a:lumMod val="75000"/>
                </a:schemeClr>
              </a:solidFill>
              <a:latin typeface="Garamond" panose="02020404030301010803"/>
              <a:ea typeface="+mn-ea"/>
              <a:cs typeface="+mn-cs"/>
            </a:rPr>
            <a:t>2. Consultas Resumen:</a:t>
          </a:r>
        </a:p>
        <a:p>
          <a:pPr marL="363538" lvl="0" indent="0" algn="l" defTabSz="1022350" rtl="0">
            <a:lnSpc>
              <a:spcPct val="100000"/>
            </a:lnSpc>
            <a:spcBef>
              <a:spcPct val="0"/>
            </a:spcBef>
            <a:spcAft>
              <a:spcPct val="35000"/>
            </a:spcAft>
            <a:buNone/>
          </a:pPr>
          <a:r>
            <a:rPr lang="es-ES" sz="1400" b="1" kern="1200" noProof="0" dirty="0">
              <a:solidFill>
                <a:schemeClr val="accent1">
                  <a:lumMod val="75000"/>
                </a:schemeClr>
              </a:solidFill>
              <a:latin typeface="Garamond" panose="02020404030301010803"/>
              <a:ea typeface="+mn-ea"/>
              <a:cs typeface="+mn-cs"/>
            </a:rPr>
            <a:t>Funciones de agregación</a:t>
          </a:r>
        </a:p>
        <a:p>
          <a:pPr marL="363538" lvl="0" indent="0" algn="l" defTabSz="1022350" rtl="0">
            <a:lnSpc>
              <a:spcPct val="100000"/>
            </a:lnSpc>
            <a:spcBef>
              <a:spcPct val="0"/>
            </a:spcBef>
            <a:spcAft>
              <a:spcPct val="35000"/>
            </a:spcAft>
            <a:buNone/>
          </a:pPr>
          <a:r>
            <a:rPr lang="es-ES" sz="1400" b="1" kern="1200" noProof="0" dirty="0" err="1">
              <a:solidFill>
                <a:schemeClr val="accent1">
                  <a:lumMod val="75000"/>
                </a:schemeClr>
              </a:solidFill>
              <a:latin typeface="Garamond" panose="02020404030301010803"/>
              <a:ea typeface="+mn-ea"/>
              <a:cs typeface="+mn-cs"/>
            </a:rPr>
            <a:t>Group</a:t>
          </a:r>
          <a:r>
            <a:rPr lang="es-ES" sz="1400" b="1" kern="1200" noProof="0" dirty="0">
              <a:solidFill>
                <a:schemeClr val="accent1">
                  <a:lumMod val="75000"/>
                </a:schemeClr>
              </a:solidFill>
              <a:latin typeface="Garamond" panose="02020404030301010803"/>
              <a:ea typeface="+mn-ea"/>
              <a:cs typeface="+mn-cs"/>
            </a:rPr>
            <a:t> </a:t>
          </a:r>
          <a:r>
            <a:rPr lang="es-ES" sz="1400" b="1" kern="1200" noProof="0" dirty="0" err="1">
              <a:solidFill>
                <a:schemeClr val="accent1">
                  <a:lumMod val="75000"/>
                </a:schemeClr>
              </a:solidFill>
              <a:latin typeface="Garamond" panose="02020404030301010803"/>
              <a:ea typeface="+mn-ea"/>
              <a:cs typeface="+mn-cs"/>
            </a:rPr>
            <a:t>By</a:t>
          </a:r>
          <a:r>
            <a:rPr lang="es-ES" sz="1400" b="1" kern="1200" noProof="0" dirty="0">
              <a:solidFill>
                <a:schemeClr val="accent1">
                  <a:lumMod val="75000"/>
                </a:schemeClr>
              </a:solidFill>
              <a:latin typeface="Garamond" panose="02020404030301010803"/>
              <a:ea typeface="+mn-ea"/>
              <a:cs typeface="+mn-cs"/>
            </a:rPr>
            <a:t> </a:t>
          </a:r>
        </a:p>
        <a:p>
          <a:pPr marL="363538" lvl="0" indent="0" algn="l" defTabSz="1022350" rtl="0">
            <a:lnSpc>
              <a:spcPct val="100000"/>
            </a:lnSpc>
            <a:spcBef>
              <a:spcPct val="0"/>
            </a:spcBef>
            <a:spcAft>
              <a:spcPct val="35000"/>
            </a:spcAft>
            <a:buNone/>
          </a:pPr>
          <a:r>
            <a:rPr lang="es-ES" sz="1400" b="1" kern="1200" noProof="0" dirty="0">
              <a:solidFill>
                <a:schemeClr val="accent1">
                  <a:lumMod val="75000"/>
                </a:schemeClr>
              </a:solidFill>
              <a:latin typeface="Garamond" panose="02020404030301010803"/>
              <a:ea typeface="+mn-ea"/>
              <a:cs typeface="+mn-cs"/>
            </a:rPr>
            <a:t>Filtros de Grupos</a:t>
          </a:r>
          <a:endParaRPr lang="es-ES" sz="1400" kern="1200" noProof="0" dirty="0">
            <a:solidFill>
              <a:schemeClr val="bg2">
                <a:lumMod val="50000"/>
              </a:schemeClr>
            </a:solidFill>
          </a:endParaRPr>
        </a:p>
      </dgm:t>
    </dgm:pt>
    <dgm:pt modelId="{CD7328D6-9FAE-4506-9BDB-E06A571EC1D4}" type="parTrans" cxnId="{914FACD2-336A-4471-9E99-312B3F8EAB04}">
      <dgm:prSet/>
      <dgm:spPr/>
      <dgm:t>
        <a:bodyPr rtlCol="0"/>
        <a:lstStyle>
          <a:defPPr>
            <a:defRPr lang="es-ES"/>
          </a:defPPr>
        </a:lstStyle>
        <a:p>
          <a:pPr algn="l" rtl="0"/>
          <a:endParaRPr lang="es-ES" noProof="0" dirty="0"/>
        </a:p>
      </dgm:t>
    </dgm:pt>
    <dgm:pt modelId="{6BD5265A-8333-420D-BDB2-65F10B3EBD76}" type="sibTrans" cxnId="{914FACD2-336A-4471-9E99-312B3F8EAB04}">
      <dgm:prSet phldrT="2" phldr="0"/>
      <dgm:spPr/>
      <dgm:t>
        <a:bodyPr rtlCol="0"/>
        <a:lstStyle>
          <a:defPPr>
            <a:defRPr lang="es-ES"/>
          </a:defPPr>
        </a:lstStyle>
        <a:p>
          <a:pPr algn="l" rtl="0"/>
          <a:endParaRPr lang="es-ES" noProof="0" dirty="0"/>
        </a:p>
      </dgm:t>
    </dgm:pt>
    <dgm:pt modelId="{140952D0-0E1D-4F48-9F16-53581487CFA0}">
      <dgm:prSet custT="1"/>
      <dgm:spPr>
        <a:solidFill>
          <a:schemeClr val="bg1"/>
        </a:solidFill>
        <a:ln>
          <a:solidFill>
            <a:schemeClr val="bg2">
              <a:lumMod val="75000"/>
            </a:schemeClr>
          </a:solidFill>
        </a:ln>
      </dgm:spPr>
      <dgm:t>
        <a:bodyPr lIns="72000" rIns="72000" rtlCol="0"/>
        <a:lstStyle>
          <a:defPPr>
            <a:defRPr lang="es-ES"/>
          </a:defPPr>
        </a:lstStyle>
        <a:p>
          <a:pPr marL="0" lvl="0" indent="0" algn="l" defTabSz="933450" rtl="0">
            <a:lnSpc>
              <a:spcPct val="90000"/>
            </a:lnSpc>
            <a:spcBef>
              <a:spcPct val="0"/>
            </a:spcBef>
            <a:spcAft>
              <a:spcPct val="35000"/>
            </a:spcAft>
            <a:buNone/>
          </a:pPr>
          <a:r>
            <a:rPr lang="es-ES" sz="1800" b="1" kern="1200" noProof="0" dirty="0">
              <a:solidFill>
                <a:srgbClr val="A5A27D">
                  <a:lumMod val="75000"/>
                </a:srgbClr>
              </a:solidFill>
              <a:latin typeface="Garamond" panose="02020404030301010803"/>
              <a:ea typeface="+mn-ea"/>
              <a:cs typeface="+mn-cs"/>
            </a:rPr>
            <a:t>3.</a:t>
          </a:r>
          <a:r>
            <a:rPr lang="es-ES" sz="1800" b="1" kern="1200" dirty="0">
              <a:solidFill>
                <a:srgbClr val="A5A27D">
                  <a:lumMod val="75000"/>
                </a:srgbClr>
              </a:solidFill>
              <a:latin typeface="Garamond" panose="02020404030301010803"/>
              <a:ea typeface="+mn-ea"/>
              <a:cs typeface="+mn-cs"/>
            </a:rPr>
            <a:t> Subconsultas:</a:t>
          </a:r>
          <a:endParaRPr lang="es-ES" sz="2100" b="1" kern="1200" dirty="0">
            <a:solidFill>
              <a:srgbClr val="A5A27D">
                <a:lumMod val="75000"/>
              </a:srgbClr>
            </a:solidFill>
            <a:latin typeface="Garamond" panose="02020404030301010803"/>
            <a:ea typeface="+mn-ea"/>
            <a:cs typeface="+mn-cs"/>
          </a:endParaRPr>
        </a:p>
        <a:p>
          <a:pPr marL="363538" lvl="0" indent="0" algn="l" defTabSz="933450" rtl="0">
            <a:lnSpc>
              <a:spcPct val="100000"/>
            </a:lnSpc>
            <a:spcBef>
              <a:spcPct val="0"/>
            </a:spcBef>
            <a:spcAft>
              <a:spcPct val="35000"/>
            </a:spcAft>
            <a:buNone/>
            <a:tabLst>
              <a:tab pos="1081088" algn="l"/>
            </a:tabLst>
          </a:pPr>
          <a:r>
            <a:rPr lang="es-ES" sz="1400" b="1" kern="1200" dirty="0">
              <a:solidFill>
                <a:srgbClr val="A5A27D">
                  <a:lumMod val="75000"/>
                </a:srgbClr>
              </a:solidFill>
              <a:latin typeface="Garamond" panose="02020404030301010803"/>
              <a:ea typeface="+mn-ea"/>
              <a:cs typeface="+mn-cs"/>
            </a:rPr>
            <a:t>Test de comparación. </a:t>
          </a:r>
        </a:p>
        <a:p>
          <a:pPr marL="363538" lvl="0" indent="0" algn="l" defTabSz="933450">
            <a:lnSpc>
              <a:spcPct val="100000"/>
            </a:lnSpc>
            <a:spcBef>
              <a:spcPct val="0"/>
            </a:spcBef>
            <a:spcAft>
              <a:spcPct val="35000"/>
            </a:spcAft>
            <a:tabLst>
              <a:tab pos="1081088" algn="l"/>
            </a:tabLst>
          </a:pPr>
          <a:r>
            <a:rPr lang="es-ES" sz="1400" b="1" kern="1200" dirty="0">
              <a:solidFill>
                <a:srgbClr val="A5A27D">
                  <a:lumMod val="75000"/>
                </a:srgbClr>
              </a:solidFill>
              <a:latin typeface="Garamond" panose="02020404030301010803"/>
              <a:ea typeface="+mn-ea"/>
              <a:cs typeface="+mn-cs"/>
            </a:rPr>
            <a:t>Test de existencia. </a:t>
          </a:r>
        </a:p>
        <a:p>
          <a:pPr marL="363538" lvl="0" indent="0" algn="l" defTabSz="933450">
            <a:lnSpc>
              <a:spcPct val="100000"/>
            </a:lnSpc>
            <a:spcBef>
              <a:spcPct val="0"/>
            </a:spcBef>
            <a:spcAft>
              <a:spcPct val="35000"/>
            </a:spcAft>
            <a:tabLst>
              <a:tab pos="1081088" algn="l"/>
            </a:tabLst>
          </a:pPr>
          <a:r>
            <a:rPr lang="es-ES" sz="1400" b="1" kern="1200" dirty="0">
              <a:solidFill>
                <a:srgbClr val="A5A27D">
                  <a:lumMod val="75000"/>
                </a:srgbClr>
              </a:solidFill>
              <a:latin typeface="Garamond" panose="02020404030301010803"/>
              <a:ea typeface="+mn-ea"/>
              <a:cs typeface="+mn-cs"/>
            </a:rPr>
            <a:t>Test de pertenencia a un conjunto. </a:t>
          </a:r>
        </a:p>
        <a:p>
          <a:pPr marL="363538" lvl="0" indent="0" algn="l" defTabSz="933450">
            <a:lnSpc>
              <a:spcPct val="100000"/>
            </a:lnSpc>
            <a:spcBef>
              <a:spcPct val="0"/>
            </a:spcBef>
            <a:spcAft>
              <a:spcPct val="35000"/>
            </a:spcAft>
            <a:tabLst>
              <a:tab pos="1081088" algn="l"/>
            </a:tabLst>
          </a:pPr>
          <a:r>
            <a:rPr lang="es-ES" sz="1400" b="1" kern="1200" dirty="0">
              <a:solidFill>
                <a:srgbClr val="A5A27D">
                  <a:lumMod val="75000"/>
                </a:srgbClr>
              </a:solidFill>
              <a:latin typeface="Garamond" panose="02020404030301010803"/>
              <a:ea typeface="+mn-ea"/>
              <a:cs typeface="+mn-cs"/>
            </a:rPr>
            <a:t>Cuantificados </a:t>
          </a:r>
          <a:r>
            <a:rPr lang="es-ES" sz="1400" b="1" kern="1200" dirty="0" err="1">
              <a:solidFill>
                <a:srgbClr val="A5A27D">
                  <a:lumMod val="75000"/>
                </a:srgbClr>
              </a:solidFill>
              <a:latin typeface="Garamond" panose="02020404030301010803"/>
              <a:ea typeface="+mn-ea"/>
              <a:cs typeface="+mn-cs"/>
            </a:rPr>
            <a:t>all</a:t>
          </a:r>
          <a:r>
            <a:rPr lang="es-ES" sz="1400" b="1" kern="1200" dirty="0">
              <a:solidFill>
                <a:srgbClr val="A5A27D">
                  <a:lumMod val="75000"/>
                </a:srgbClr>
              </a:solidFill>
              <a:latin typeface="Garamond" panose="02020404030301010803"/>
              <a:ea typeface="+mn-ea"/>
              <a:cs typeface="+mn-cs"/>
            </a:rPr>
            <a:t> y </a:t>
          </a:r>
          <a:r>
            <a:rPr lang="es-ES" sz="1400" b="1" kern="1200" dirty="0" err="1">
              <a:solidFill>
                <a:srgbClr val="A5A27D">
                  <a:lumMod val="75000"/>
                </a:srgbClr>
              </a:solidFill>
              <a:latin typeface="Garamond" panose="02020404030301010803"/>
              <a:ea typeface="+mn-ea"/>
              <a:cs typeface="+mn-cs"/>
            </a:rPr>
            <a:t>any</a:t>
          </a:r>
          <a:endParaRPr lang="es-ES" sz="1400" b="1" kern="1200" noProof="0" dirty="0">
            <a:solidFill>
              <a:srgbClr val="A5A27D">
                <a:lumMod val="75000"/>
              </a:srgbClr>
            </a:solidFill>
            <a:latin typeface="Garamond" panose="02020404030301010803"/>
            <a:ea typeface="+mn-ea"/>
            <a:cs typeface="+mn-cs"/>
          </a:endParaRPr>
        </a:p>
      </dgm:t>
    </dgm:pt>
    <dgm:pt modelId="{790C446F-6917-41E7-BE01-7AFE2676D505}" type="parTrans" cxnId="{B07163E8-ADEC-492A-8F07-7E5786AB23AE}">
      <dgm:prSet/>
      <dgm:spPr/>
      <dgm:t>
        <a:bodyPr rtlCol="0"/>
        <a:lstStyle>
          <a:defPPr>
            <a:defRPr lang="es-ES"/>
          </a:defPPr>
        </a:lstStyle>
        <a:p>
          <a:pPr algn="l" rtl="0"/>
          <a:endParaRPr lang="es-ES" noProof="0" dirty="0"/>
        </a:p>
      </dgm:t>
    </dgm:pt>
    <dgm:pt modelId="{2804F27C-9BA9-4D07-AB02-74BE7DFA2C0E}" type="sibTrans" cxnId="{B07163E8-ADEC-492A-8F07-7E5786AB23AE}">
      <dgm:prSet phldrT="4" phldr="0"/>
      <dgm:spPr/>
      <dgm:t>
        <a:bodyPr rtlCol="0"/>
        <a:lstStyle>
          <a:defPPr>
            <a:defRPr lang="es-ES"/>
          </a:defPPr>
        </a:lstStyle>
        <a:p>
          <a:pPr algn="l" rtl="0"/>
          <a:endParaRPr lang="es-ES" noProof="0" dirty="0"/>
        </a:p>
      </dgm:t>
    </dgm:pt>
    <dgm:pt modelId="{C2F8C7F7-44C4-414A-BCCD-56E91DD0A777}">
      <dgm:prSet custT="1"/>
      <dgm:spPr>
        <a:solidFill>
          <a:schemeClr val="bg1"/>
        </a:solidFill>
        <a:ln>
          <a:solidFill>
            <a:schemeClr val="bg2">
              <a:lumMod val="75000"/>
            </a:schemeClr>
          </a:solidFill>
        </a:ln>
      </dgm:spPr>
      <dgm:t>
        <a:bodyPr lIns="72000" rIns="72000" rtlCol="0" anchor="t" anchorCtr="0"/>
        <a:lstStyle>
          <a:defPPr>
            <a:defRPr lang="es-ES"/>
          </a:defPPr>
        </a:lstStyle>
        <a:p>
          <a:pPr marL="0" lvl="0" algn="l" defTabSz="1022350" rtl="0">
            <a:lnSpc>
              <a:spcPct val="90000"/>
            </a:lnSpc>
            <a:spcBef>
              <a:spcPct val="0"/>
            </a:spcBef>
            <a:spcAft>
              <a:spcPct val="35000"/>
            </a:spcAft>
            <a:buNone/>
          </a:pPr>
          <a:r>
            <a:rPr lang="es-ES" sz="1800" b="1" kern="1200" noProof="0" dirty="0">
              <a:solidFill>
                <a:schemeClr val="accent1">
                  <a:lumMod val="75000"/>
                </a:schemeClr>
              </a:solidFill>
              <a:latin typeface="Garamond" panose="02020404030301010803"/>
              <a:ea typeface="+mn-ea"/>
              <a:cs typeface="+mn-cs"/>
            </a:rPr>
            <a:t>5. Subconsultas anidadas</a:t>
          </a:r>
        </a:p>
        <a:p>
          <a:pPr marL="0" lvl="0" algn="l" defTabSz="1022350" rtl="0">
            <a:lnSpc>
              <a:spcPct val="90000"/>
            </a:lnSpc>
            <a:spcBef>
              <a:spcPct val="0"/>
            </a:spcBef>
            <a:spcAft>
              <a:spcPct val="35000"/>
            </a:spcAft>
            <a:buNone/>
          </a:pPr>
          <a:endParaRPr lang="es-ES" sz="1800" b="1" kern="1200" noProof="0" dirty="0">
            <a:solidFill>
              <a:schemeClr val="accent1">
                <a:lumMod val="75000"/>
              </a:schemeClr>
            </a:solidFill>
            <a:latin typeface="Garamond" panose="02020404030301010803"/>
            <a:ea typeface="+mn-ea"/>
            <a:cs typeface="+mn-cs"/>
          </a:endParaRPr>
        </a:p>
        <a:p>
          <a:pPr marL="0" lvl="0" algn="l" defTabSz="1022350" rtl="0">
            <a:lnSpc>
              <a:spcPct val="90000"/>
            </a:lnSpc>
            <a:spcBef>
              <a:spcPct val="0"/>
            </a:spcBef>
            <a:spcAft>
              <a:spcPct val="35000"/>
            </a:spcAft>
            <a:buNone/>
          </a:pPr>
          <a:endParaRPr lang="es-ES" sz="1800" kern="1200" noProof="0" dirty="0">
            <a:solidFill>
              <a:schemeClr val="bg2">
                <a:lumMod val="50000"/>
              </a:schemeClr>
            </a:solidFill>
          </a:endParaRPr>
        </a:p>
      </dgm:t>
    </dgm:pt>
    <dgm:pt modelId="{E6C6DF88-9436-40D7-BA84-18FE896A6151}" type="parTrans" cxnId="{14D43B81-F92D-4CD8-9D1E-78CBF092C750}">
      <dgm:prSet/>
      <dgm:spPr/>
      <dgm:t>
        <a:bodyPr rtlCol="0"/>
        <a:lstStyle>
          <a:defPPr>
            <a:defRPr lang="es-ES"/>
          </a:defPPr>
        </a:lstStyle>
        <a:p>
          <a:pPr algn="l" rtl="0"/>
          <a:endParaRPr lang="es-ES" noProof="0" dirty="0"/>
        </a:p>
      </dgm:t>
    </dgm:pt>
    <dgm:pt modelId="{4E39967D-43EF-4F15-814A-2F491D900D43}" type="sibTrans" cxnId="{14D43B81-F92D-4CD8-9D1E-78CBF092C750}">
      <dgm:prSet phldrT="5" phldr="0"/>
      <dgm:spPr/>
      <dgm:t>
        <a:bodyPr rtlCol="0"/>
        <a:lstStyle>
          <a:defPPr>
            <a:defRPr lang="es-ES"/>
          </a:defPPr>
        </a:lstStyle>
        <a:p>
          <a:pPr algn="l" rtl="0"/>
          <a:endParaRPr lang="es-ES" noProof="0" dirty="0"/>
        </a:p>
      </dgm:t>
    </dgm:pt>
    <dgm:pt modelId="{40FE0EB9-B287-43F6-ABB4-527CB1B94B4A}" type="pres">
      <dgm:prSet presAssocID="{D0F07F19-1F50-4B42-A7A0-278DF9D25BB1}" presName="diagram" presStyleCnt="0">
        <dgm:presLayoutVars>
          <dgm:dir/>
          <dgm:resizeHandles val="exact"/>
        </dgm:presLayoutVars>
      </dgm:prSet>
      <dgm:spPr/>
    </dgm:pt>
    <dgm:pt modelId="{8B70BCB8-2CA8-4281-8C3E-9646AA407DE2}" type="pres">
      <dgm:prSet presAssocID="{2EE95FC5-CD6B-4A50-9262-DC414E16C3EA}" presName="node" presStyleLbl="node1" presStyleIdx="0" presStyleCnt="4" custScaleX="137811" custLinFactNeighborX="976">
        <dgm:presLayoutVars>
          <dgm:bulletEnabled val="1"/>
        </dgm:presLayoutVars>
      </dgm:prSet>
      <dgm:spPr/>
    </dgm:pt>
    <dgm:pt modelId="{E02BC8AD-DDC2-43A7-BB43-F6F8D8BD6340}" type="pres">
      <dgm:prSet presAssocID="{C99EBBB1-E916-471C-83C9-ABE85B42AC26}" presName="sibTrans" presStyleCnt="0"/>
      <dgm:spPr/>
    </dgm:pt>
    <dgm:pt modelId="{B86E23A3-742D-4587-88CF-2D56A8442149}" type="pres">
      <dgm:prSet presAssocID="{F05611F0-8256-4954-B6CB-ED6B4F2DD397}" presName="node" presStyleLbl="node1" presStyleIdx="1" presStyleCnt="4" custScaleX="218337" custLinFactNeighborX="976">
        <dgm:presLayoutVars>
          <dgm:bulletEnabled val="1"/>
        </dgm:presLayoutVars>
      </dgm:prSet>
      <dgm:spPr/>
    </dgm:pt>
    <dgm:pt modelId="{87C885F5-93E2-4D86-AAEA-8BD12E68F9BB}" type="pres">
      <dgm:prSet presAssocID="{6BD5265A-8333-420D-BDB2-65F10B3EBD76}" presName="sibTrans" presStyleCnt="0"/>
      <dgm:spPr/>
    </dgm:pt>
    <dgm:pt modelId="{18405FE4-7B27-4C69-B6FE-12C8B84249EF}" type="pres">
      <dgm:prSet presAssocID="{140952D0-0E1D-4F48-9F16-53581487CFA0}" presName="node" presStyleLbl="node1" presStyleIdx="2" presStyleCnt="4" custScaleX="136428" custScaleY="118962" custLinFactNeighborX="-62497" custLinFactNeighborY="2912">
        <dgm:presLayoutVars>
          <dgm:bulletEnabled val="1"/>
        </dgm:presLayoutVars>
      </dgm:prSet>
      <dgm:spPr/>
    </dgm:pt>
    <dgm:pt modelId="{4F5C547E-E40F-424A-82FA-BB8EDB1515B0}" type="pres">
      <dgm:prSet presAssocID="{2804F27C-9BA9-4D07-AB02-74BE7DFA2C0E}" presName="sibTrans" presStyleCnt="0"/>
      <dgm:spPr/>
    </dgm:pt>
    <dgm:pt modelId="{435C0E89-FD70-4DD9-A771-832DBFC9ACBC}" type="pres">
      <dgm:prSet presAssocID="{C2F8C7F7-44C4-414A-BCCD-56E91DD0A777}" presName="node" presStyleLbl="node1" presStyleIdx="3" presStyleCnt="4" custScaleX="215016" custScaleY="113391" custLinFactNeighborX="9305" custLinFactNeighborY="3703">
        <dgm:presLayoutVars>
          <dgm:bulletEnabled val="1"/>
        </dgm:presLayoutVars>
      </dgm:prSet>
      <dgm:spPr/>
    </dgm:pt>
  </dgm:ptLst>
  <dgm:cxnLst>
    <dgm:cxn modelId="{C3C9D92A-4F8E-4228-8DF6-5BC8FFC105E0}" type="presOf" srcId="{2EE95FC5-CD6B-4A50-9262-DC414E16C3EA}" destId="{8B70BCB8-2CA8-4281-8C3E-9646AA407DE2}" srcOrd="0" destOrd="0" presId="urn:microsoft.com/office/officeart/2005/8/layout/default"/>
    <dgm:cxn modelId="{E9B19438-D9F1-42E9-B97B-ECEA234AED50}" type="presOf" srcId="{F05611F0-8256-4954-B6CB-ED6B4F2DD397}" destId="{B86E23A3-742D-4587-88CF-2D56A8442149}" srcOrd="0" destOrd="0" presId="urn:microsoft.com/office/officeart/2005/8/layout/default"/>
    <dgm:cxn modelId="{D6CBE33F-90E3-4C8D-B80F-821ED7205D90}" type="presOf" srcId="{140952D0-0E1D-4F48-9F16-53581487CFA0}" destId="{18405FE4-7B27-4C69-B6FE-12C8B84249EF}" srcOrd="0" destOrd="0" presId="urn:microsoft.com/office/officeart/2005/8/layout/default"/>
    <dgm:cxn modelId="{14D43B81-F92D-4CD8-9D1E-78CBF092C750}" srcId="{D0F07F19-1F50-4B42-A7A0-278DF9D25BB1}" destId="{C2F8C7F7-44C4-414A-BCCD-56E91DD0A777}" srcOrd="3" destOrd="0" parTransId="{E6C6DF88-9436-40D7-BA84-18FE896A6151}" sibTransId="{4E39967D-43EF-4F15-814A-2F491D900D43}"/>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6F765DD9-BF93-49A8-A6EA-AB13464D24B0}" type="presOf" srcId="{C2F8C7F7-44C4-414A-BCCD-56E91DD0A777}" destId="{435C0E89-FD70-4DD9-A771-832DBFC9ACBC}" srcOrd="0" destOrd="0" presId="urn:microsoft.com/office/officeart/2005/8/layout/default"/>
    <dgm:cxn modelId="{38B196E4-A718-4E5E-8B33-DFB2B77FDE42}" type="presOf" srcId="{D0F07F19-1F50-4B42-A7A0-278DF9D25BB1}" destId="{40FE0EB9-B287-43F6-ABB4-527CB1B94B4A}" srcOrd="0" destOrd="0" presId="urn:microsoft.com/office/officeart/2005/8/layout/default"/>
    <dgm:cxn modelId="{B07163E8-ADEC-492A-8F07-7E5786AB23AE}" srcId="{D0F07F19-1F50-4B42-A7A0-278DF9D25BB1}" destId="{140952D0-0E1D-4F48-9F16-53581487CFA0}" srcOrd="2" destOrd="0" parTransId="{790C446F-6917-41E7-BE01-7AFE2676D505}" sibTransId="{2804F27C-9BA9-4D07-AB02-74BE7DFA2C0E}"/>
    <dgm:cxn modelId="{D17F6962-6CF2-4448-8F2E-27A7CB5CAB16}" type="presParOf" srcId="{40FE0EB9-B287-43F6-ABB4-527CB1B94B4A}" destId="{8B70BCB8-2CA8-4281-8C3E-9646AA407DE2}" srcOrd="0" destOrd="0" presId="urn:microsoft.com/office/officeart/2005/8/layout/default"/>
    <dgm:cxn modelId="{6873F57A-5B91-48FC-9B1A-61BEA27CBE90}" type="presParOf" srcId="{40FE0EB9-B287-43F6-ABB4-527CB1B94B4A}" destId="{E02BC8AD-DDC2-43A7-BB43-F6F8D8BD6340}" srcOrd="1" destOrd="0" presId="urn:microsoft.com/office/officeart/2005/8/layout/default"/>
    <dgm:cxn modelId="{FC4588CA-0BEE-4DE6-9726-93F413184C3C}" type="presParOf" srcId="{40FE0EB9-B287-43F6-ABB4-527CB1B94B4A}" destId="{B86E23A3-742D-4587-88CF-2D56A8442149}" srcOrd="2" destOrd="0" presId="urn:microsoft.com/office/officeart/2005/8/layout/default"/>
    <dgm:cxn modelId="{4178A0A8-8F80-4691-AE60-A912EF83DE0A}" type="presParOf" srcId="{40FE0EB9-B287-43F6-ABB4-527CB1B94B4A}" destId="{87C885F5-93E2-4D86-AAEA-8BD12E68F9BB}" srcOrd="3" destOrd="0" presId="urn:microsoft.com/office/officeart/2005/8/layout/default"/>
    <dgm:cxn modelId="{EF92A80F-281E-414F-A2E2-B426E7254CC3}" type="presParOf" srcId="{40FE0EB9-B287-43F6-ABB4-527CB1B94B4A}" destId="{18405FE4-7B27-4C69-B6FE-12C8B84249EF}" srcOrd="4" destOrd="0" presId="urn:microsoft.com/office/officeart/2005/8/layout/default"/>
    <dgm:cxn modelId="{92AFC3EA-4297-4063-94E0-C5A1BE863E54}" type="presParOf" srcId="{40FE0EB9-B287-43F6-ABB4-527CB1B94B4A}" destId="{4F5C547E-E40F-424A-82FA-BB8EDB1515B0}" srcOrd="5" destOrd="0" presId="urn:microsoft.com/office/officeart/2005/8/layout/default"/>
    <dgm:cxn modelId="{CBB0F55F-5C58-443F-989A-EC667A9C4731}" type="presParOf" srcId="{40FE0EB9-B287-43F6-ABB4-527CB1B94B4A}" destId="{435C0E89-FD70-4DD9-A771-832DBFC9ACB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2373DC-11B1-4708-92E2-E1B8EB8D76D8}" type="doc">
      <dgm:prSet loTypeId="urn:microsoft.com/office/officeart/2018/2/layout/IconVerticalSolidList" loCatId="icon" qsTypeId="urn:microsoft.com/office/officeart/2005/8/quickstyle/simple1" qsCatId="simple" csTypeId="urn:microsoft.com/office/officeart/2005/8/colors/accent5_2" csCatId="accent5" phldr="1"/>
      <dgm:spPr/>
    </dgm:pt>
    <dgm:pt modelId="{7084B800-7E1D-4DA6-89C0-37EA52DDBCB8}">
      <dgm:prSet phldrT="[Text]" custT="1"/>
      <dgm:spPr/>
      <dgm:t>
        <a:bodyPr rtlCol="0"/>
        <a:lstStyle>
          <a:defPPr>
            <a:defRPr lang="es-ES"/>
          </a:defPPr>
        </a:lstStyle>
        <a:p>
          <a:pPr rtl="0">
            <a:lnSpc>
              <a:spcPct val="100000"/>
            </a:lnSpc>
          </a:pPr>
          <a:r>
            <a:rPr lang="es-ES" sz="2100" noProof="0" dirty="0">
              <a:solidFill>
                <a:schemeClr val="bg2">
                  <a:lumMod val="50000"/>
                </a:schemeClr>
              </a:solidFill>
            </a:rPr>
            <a:t>FUNCIONES DE AGREGACIÓN	</a:t>
          </a:r>
        </a:p>
      </dgm:t>
    </dgm:pt>
    <dgm:pt modelId="{E459F664-A62C-4466-90D1-14D94F7456F9}" type="parTrans" cxnId="{D7BBB8C6-B60F-4050-B5C1-3F3A86AF4294}">
      <dgm:prSet/>
      <dgm:spPr/>
      <dgm:t>
        <a:bodyPr rtlCol="0"/>
        <a:lstStyle>
          <a:defPPr>
            <a:defRPr lang="es-ES"/>
          </a:defPPr>
        </a:lstStyle>
        <a:p>
          <a:pPr rtl="0"/>
          <a:endParaRPr lang="es-ES" noProof="0" dirty="0"/>
        </a:p>
      </dgm:t>
    </dgm:pt>
    <dgm:pt modelId="{29667D30-8073-4626-A65C-0442C9DA4455}" type="sibTrans" cxnId="{D7BBB8C6-B60F-4050-B5C1-3F3A86AF4294}">
      <dgm:prSet/>
      <dgm:spPr/>
      <dgm:t>
        <a:bodyPr rtlCol="0"/>
        <a:lstStyle>
          <a:defPPr>
            <a:defRPr lang="es-ES"/>
          </a:defPPr>
        </a:lstStyle>
        <a:p>
          <a:pPr rtl="0"/>
          <a:endParaRPr lang="es-ES" noProof="0" dirty="0"/>
        </a:p>
      </dgm:t>
    </dgm:pt>
    <dgm:pt modelId="{4786322A-3DB1-4B13-A039-9C2B4BD33902}">
      <dgm:prSet phldrT="[Text]" custT="1"/>
      <dgm:spPr/>
      <dgm:t>
        <a:bodyPr rtlCol="0"/>
        <a:lstStyle>
          <a:defPPr>
            <a:defRPr lang="es-ES"/>
          </a:defPPr>
        </a:lstStyle>
        <a:p>
          <a:pPr rtl="0">
            <a:lnSpc>
              <a:spcPct val="100000"/>
            </a:lnSpc>
          </a:pPr>
          <a:r>
            <a:rPr lang="es-ES" sz="2100" kern="1200" noProof="0" dirty="0">
              <a:solidFill>
                <a:srgbClr val="E2E2E8">
                  <a:lumMod val="50000"/>
                </a:srgbClr>
              </a:solidFill>
              <a:latin typeface="Garamond" panose="02020404030301010803"/>
              <a:ea typeface="+mn-ea"/>
              <a:cs typeface="+mn-cs"/>
            </a:rPr>
            <a:t>GROUP BY</a:t>
          </a:r>
        </a:p>
      </dgm:t>
    </dgm:pt>
    <dgm:pt modelId="{4F3F2426-EA56-4F79-A02F-DE7A210D680D}" type="parTrans" cxnId="{07D1F65C-7C41-4EB6-A133-CA7F29791640}">
      <dgm:prSet/>
      <dgm:spPr/>
      <dgm:t>
        <a:bodyPr rtlCol="0"/>
        <a:lstStyle>
          <a:defPPr>
            <a:defRPr lang="es-ES"/>
          </a:defPPr>
        </a:lstStyle>
        <a:p>
          <a:pPr rtl="0"/>
          <a:endParaRPr lang="es-ES" noProof="0" dirty="0"/>
        </a:p>
      </dgm:t>
    </dgm:pt>
    <dgm:pt modelId="{7D0A801E-90E9-4D73-A31E-D58F04D3BBF2}" type="sibTrans" cxnId="{07D1F65C-7C41-4EB6-A133-CA7F29791640}">
      <dgm:prSet/>
      <dgm:spPr/>
      <dgm:t>
        <a:bodyPr rtlCol="0"/>
        <a:lstStyle>
          <a:defPPr>
            <a:defRPr lang="es-ES"/>
          </a:defPPr>
        </a:lstStyle>
        <a:p>
          <a:pPr rtl="0"/>
          <a:endParaRPr lang="es-ES" noProof="0" dirty="0"/>
        </a:p>
      </dgm:t>
    </dgm:pt>
    <dgm:pt modelId="{5A259F57-B5C4-40C5-939D-A7C21B16FB47}">
      <dgm:prSet phldrT="[Text]" custT="1"/>
      <dgm:spPr/>
      <dgm:t>
        <a:bodyPr rtlCol="0"/>
        <a:lstStyle>
          <a:defPPr>
            <a:defRPr lang="es-ES"/>
          </a:defPPr>
        </a:lstStyle>
        <a:p>
          <a:pPr rtl="0">
            <a:lnSpc>
              <a:spcPct val="100000"/>
            </a:lnSpc>
          </a:pPr>
          <a:r>
            <a:rPr lang="es-ES" sz="2100" kern="1200" noProof="0" dirty="0">
              <a:solidFill>
                <a:srgbClr val="E2E2E8">
                  <a:lumMod val="50000"/>
                </a:srgbClr>
              </a:solidFill>
              <a:latin typeface="Garamond" panose="02020404030301010803"/>
              <a:ea typeface="+mn-ea"/>
              <a:cs typeface="+mn-cs"/>
            </a:rPr>
            <a:t>HAVING</a:t>
          </a:r>
        </a:p>
      </dgm:t>
    </dgm:pt>
    <dgm:pt modelId="{E359194E-724D-4C60-BA35-9B441D11C55E}" type="parTrans" cxnId="{7865863E-1BC2-47AE-BBFB-F40F27A905AE}">
      <dgm:prSet/>
      <dgm:spPr/>
      <dgm:t>
        <a:bodyPr rtlCol="0"/>
        <a:lstStyle>
          <a:defPPr>
            <a:defRPr lang="es-ES"/>
          </a:defPPr>
        </a:lstStyle>
        <a:p>
          <a:pPr rtl="0"/>
          <a:endParaRPr lang="es-ES" noProof="0" dirty="0"/>
        </a:p>
      </dgm:t>
    </dgm:pt>
    <dgm:pt modelId="{57311651-50BE-4613-AB4F-1C634C257620}" type="sibTrans" cxnId="{7865863E-1BC2-47AE-BBFB-F40F27A905AE}">
      <dgm:prSet/>
      <dgm:spPr/>
      <dgm:t>
        <a:bodyPr rtlCol="0"/>
        <a:lstStyle>
          <a:defPPr>
            <a:defRPr lang="es-ES"/>
          </a:defPPr>
        </a:lstStyle>
        <a:p>
          <a:pPr rtl="0"/>
          <a:endParaRPr lang="es-ES" noProof="0" dirty="0"/>
        </a:p>
      </dgm:t>
    </dgm:pt>
    <dgm:pt modelId="{BEBE168A-5E85-43CC-B9BA-D1974F9A5753}" type="pres">
      <dgm:prSet presAssocID="{592373DC-11B1-4708-92E2-E1B8EB8D76D8}" presName="root" presStyleCnt="0">
        <dgm:presLayoutVars>
          <dgm:dir/>
          <dgm:resizeHandles val="exact"/>
        </dgm:presLayoutVars>
      </dgm:prSet>
      <dgm:spPr/>
    </dgm:pt>
    <dgm:pt modelId="{6F7D1589-E38C-4EEF-8940-633D1FA307AE}" type="pres">
      <dgm:prSet presAssocID="{7084B800-7E1D-4DA6-89C0-37EA52DDBCB8}" presName="compNode" presStyleCnt="0"/>
      <dgm:spPr/>
    </dgm:pt>
    <dgm:pt modelId="{5055791F-FD8B-4C95-BE9E-DCA1684759AE}" type="pres">
      <dgm:prSet presAssocID="{7084B800-7E1D-4DA6-89C0-37EA52DDBCB8}" presName="bgRect" presStyleLbl="bgShp" presStyleIdx="0" presStyleCnt="3"/>
      <dgm:spPr>
        <a:prstGeom prst="rect">
          <a:avLst/>
        </a:prstGeom>
        <a:solidFill>
          <a:schemeClr val="bg1"/>
        </a:solidFill>
        <a:ln>
          <a:solidFill>
            <a:schemeClr val="bg2">
              <a:lumMod val="75000"/>
            </a:schemeClr>
          </a:solidFill>
        </a:ln>
      </dgm:spPr>
    </dgm:pt>
    <dgm:pt modelId="{3A2A1665-F91D-4C16-A420-BA5DD166AEE3}" type="pres">
      <dgm:prSet presAssocID="{7084B800-7E1D-4DA6-89C0-37EA52DDBC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ternet"/>
        </a:ext>
      </dgm:extLst>
    </dgm:pt>
    <dgm:pt modelId="{2BD51AD2-3E0A-4639-9A99-2EB58CCE5B59}" type="pres">
      <dgm:prSet presAssocID="{7084B800-7E1D-4DA6-89C0-37EA52DDBCB8}" presName="spaceRect" presStyleCnt="0"/>
      <dgm:spPr/>
    </dgm:pt>
    <dgm:pt modelId="{C777032A-9475-4396-9274-DE9A78A74CC0}" type="pres">
      <dgm:prSet presAssocID="{7084B800-7E1D-4DA6-89C0-37EA52DDBCB8}" presName="parTx" presStyleLbl="revTx" presStyleIdx="0" presStyleCnt="3" custLinFactNeighborX="-5805">
        <dgm:presLayoutVars>
          <dgm:chMax val="0"/>
          <dgm:chPref val="0"/>
        </dgm:presLayoutVars>
      </dgm:prSet>
      <dgm:spPr/>
    </dgm:pt>
    <dgm:pt modelId="{E8F86784-F939-4DC2-B805-3A2239B0770F}" type="pres">
      <dgm:prSet presAssocID="{29667D30-8073-4626-A65C-0442C9DA4455}" presName="sibTrans" presStyleCnt="0"/>
      <dgm:spPr/>
    </dgm:pt>
    <dgm:pt modelId="{B1715078-3176-4DF1-A2E4-CA69BD0DE3DE}" type="pres">
      <dgm:prSet presAssocID="{4786322A-3DB1-4B13-A039-9C2B4BD33902}" presName="compNode" presStyleCnt="0"/>
      <dgm:spPr/>
    </dgm:pt>
    <dgm:pt modelId="{7CF4F8AE-2437-4954-B698-495A078F9E64}" type="pres">
      <dgm:prSet presAssocID="{4786322A-3DB1-4B13-A039-9C2B4BD33902}" presName="bgRect" presStyleLbl="bgShp" presStyleIdx="1" presStyleCnt="3"/>
      <dgm:spPr>
        <a:prstGeom prst="rect">
          <a:avLst/>
        </a:prstGeom>
        <a:solidFill>
          <a:schemeClr val="bg1"/>
        </a:solidFill>
        <a:ln>
          <a:solidFill>
            <a:schemeClr val="bg2">
              <a:lumMod val="75000"/>
            </a:schemeClr>
          </a:solidFill>
        </a:ln>
      </dgm:spPr>
    </dgm:pt>
    <dgm:pt modelId="{321B0D94-DDA9-4A26-A4C1-0608CDA16D85}" type="pres">
      <dgm:prSet presAssocID="{4786322A-3DB1-4B13-A039-9C2B4BD33902}" presName="iconRect" presStyleLbl="node1" presStyleIdx="1"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6B38183A-C137-4797-A6AA-5032FB424C80}" type="pres">
      <dgm:prSet presAssocID="{4786322A-3DB1-4B13-A039-9C2B4BD33902}" presName="spaceRect" presStyleCnt="0"/>
      <dgm:spPr/>
    </dgm:pt>
    <dgm:pt modelId="{8988E990-E700-4C93-BC55-7BF7864AEFFE}" type="pres">
      <dgm:prSet presAssocID="{4786322A-3DB1-4B13-A039-9C2B4BD33902}" presName="parTx" presStyleLbl="revTx" presStyleIdx="1" presStyleCnt="3" custLinFactNeighborX="-5805">
        <dgm:presLayoutVars>
          <dgm:chMax val="0"/>
          <dgm:chPref val="0"/>
        </dgm:presLayoutVars>
      </dgm:prSet>
      <dgm:spPr/>
    </dgm:pt>
    <dgm:pt modelId="{3E0BA4B3-4753-4805-92FA-4429EA7CC897}" type="pres">
      <dgm:prSet presAssocID="{7D0A801E-90E9-4D73-A31E-D58F04D3BBF2}" presName="sibTrans" presStyleCnt="0"/>
      <dgm:spPr/>
    </dgm:pt>
    <dgm:pt modelId="{8AC38D62-D40A-4C03-90E4-2F61E807B6F4}" type="pres">
      <dgm:prSet presAssocID="{5A259F57-B5C4-40C5-939D-A7C21B16FB47}" presName="compNode" presStyleCnt="0"/>
      <dgm:spPr/>
    </dgm:pt>
    <dgm:pt modelId="{362B79DA-BFF8-4895-8DC9-BC10460633E8}" type="pres">
      <dgm:prSet presAssocID="{5A259F57-B5C4-40C5-939D-A7C21B16FB47}" presName="bgRect" presStyleLbl="bgShp" presStyleIdx="2" presStyleCnt="3"/>
      <dgm:spPr>
        <a:prstGeom prst="rect">
          <a:avLst/>
        </a:prstGeom>
        <a:solidFill>
          <a:schemeClr val="bg1"/>
        </a:solidFill>
        <a:ln>
          <a:solidFill>
            <a:schemeClr val="bg2">
              <a:lumMod val="75000"/>
            </a:schemeClr>
          </a:solidFill>
        </a:ln>
      </dgm:spPr>
    </dgm:pt>
    <dgm:pt modelId="{A71047BA-937F-4A10-B7D6-5EC59061C5B1}" type="pres">
      <dgm:prSet presAssocID="{5A259F57-B5C4-40C5-939D-A7C21B16FB47}"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EB9852C8-8257-43A9-A364-D7E0EB36D00C}" type="pres">
      <dgm:prSet presAssocID="{5A259F57-B5C4-40C5-939D-A7C21B16FB47}" presName="spaceRect" presStyleCnt="0"/>
      <dgm:spPr/>
    </dgm:pt>
    <dgm:pt modelId="{11601319-DCBD-4A85-BAD2-A1583DEC0D33}" type="pres">
      <dgm:prSet presAssocID="{5A259F57-B5C4-40C5-939D-A7C21B16FB47}" presName="parTx" presStyleLbl="revTx" presStyleIdx="2" presStyleCnt="3" custLinFactNeighborX="-5805">
        <dgm:presLayoutVars>
          <dgm:chMax val="0"/>
          <dgm:chPref val="0"/>
        </dgm:presLayoutVars>
      </dgm:prSet>
      <dgm:spPr/>
    </dgm:pt>
  </dgm:ptLst>
  <dgm:cxnLst>
    <dgm:cxn modelId="{F2303A0F-C26C-A347-822C-DA097F252A6B}" type="presOf" srcId="{5A259F57-B5C4-40C5-939D-A7C21B16FB47}" destId="{11601319-DCBD-4A85-BAD2-A1583DEC0D33}" srcOrd="0" destOrd="0" presId="urn:microsoft.com/office/officeart/2018/2/layout/IconVerticalSolidList"/>
    <dgm:cxn modelId="{63841A12-C18B-1141-BB66-67F94352C339}" type="presOf" srcId="{7084B800-7E1D-4DA6-89C0-37EA52DDBCB8}" destId="{C777032A-9475-4396-9274-DE9A78A74CC0}" srcOrd="0" destOrd="0" presId="urn:microsoft.com/office/officeart/2018/2/layout/IconVerticalSolidList"/>
    <dgm:cxn modelId="{7865863E-1BC2-47AE-BBFB-F40F27A905AE}" srcId="{592373DC-11B1-4708-92E2-E1B8EB8D76D8}" destId="{5A259F57-B5C4-40C5-939D-A7C21B16FB47}" srcOrd="2" destOrd="0" parTransId="{E359194E-724D-4C60-BA35-9B441D11C55E}" sibTransId="{57311651-50BE-4613-AB4F-1C634C257620}"/>
    <dgm:cxn modelId="{07D1F65C-7C41-4EB6-A133-CA7F29791640}" srcId="{592373DC-11B1-4708-92E2-E1B8EB8D76D8}" destId="{4786322A-3DB1-4B13-A039-9C2B4BD33902}" srcOrd="1" destOrd="0" parTransId="{4F3F2426-EA56-4F79-A02F-DE7A210D680D}" sibTransId="{7D0A801E-90E9-4D73-A31E-D58F04D3BBF2}"/>
    <dgm:cxn modelId="{9B527D63-3134-1743-961D-BB943F9BC328}" type="presOf" srcId="{4786322A-3DB1-4B13-A039-9C2B4BD33902}" destId="{8988E990-E700-4C93-BC55-7BF7864AEFFE}" srcOrd="0" destOrd="0" presId="urn:microsoft.com/office/officeart/2018/2/layout/IconVerticalSolidList"/>
    <dgm:cxn modelId="{99FCC3A2-7D1A-B343-BC04-AA140FF8D6F7}" type="presOf" srcId="{592373DC-11B1-4708-92E2-E1B8EB8D76D8}" destId="{BEBE168A-5E85-43CC-B9BA-D1974F9A5753}" srcOrd="0" destOrd="0" presId="urn:microsoft.com/office/officeart/2018/2/layout/IconVerticalSolidList"/>
    <dgm:cxn modelId="{D7BBB8C6-B60F-4050-B5C1-3F3A86AF4294}" srcId="{592373DC-11B1-4708-92E2-E1B8EB8D76D8}" destId="{7084B800-7E1D-4DA6-89C0-37EA52DDBCB8}" srcOrd="0" destOrd="0" parTransId="{E459F664-A62C-4466-90D1-14D94F7456F9}" sibTransId="{29667D30-8073-4626-A65C-0442C9DA4455}"/>
    <dgm:cxn modelId="{EC6A6010-62D0-E741-9ED3-0E0A4F187C22}" type="presParOf" srcId="{BEBE168A-5E85-43CC-B9BA-D1974F9A5753}" destId="{6F7D1589-E38C-4EEF-8940-633D1FA307AE}" srcOrd="0" destOrd="0" presId="urn:microsoft.com/office/officeart/2018/2/layout/IconVerticalSolidList"/>
    <dgm:cxn modelId="{3651A24D-686D-D14B-8701-AFB991DD91A7}" type="presParOf" srcId="{6F7D1589-E38C-4EEF-8940-633D1FA307AE}" destId="{5055791F-FD8B-4C95-BE9E-DCA1684759AE}" srcOrd="0" destOrd="0" presId="urn:microsoft.com/office/officeart/2018/2/layout/IconVerticalSolidList"/>
    <dgm:cxn modelId="{7B546F74-9BC9-8B4A-907D-549F35C2FD3E}" type="presParOf" srcId="{6F7D1589-E38C-4EEF-8940-633D1FA307AE}" destId="{3A2A1665-F91D-4C16-A420-BA5DD166AEE3}" srcOrd="1" destOrd="0" presId="urn:microsoft.com/office/officeart/2018/2/layout/IconVerticalSolidList"/>
    <dgm:cxn modelId="{E8DFB209-C627-2849-A9A8-82FA4FE3CBC9}" type="presParOf" srcId="{6F7D1589-E38C-4EEF-8940-633D1FA307AE}" destId="{2BD51AD2-3E0A-4639-9A99-2EB58CCE5B59}" srcOrd="2" destOrd="0" presId="urn:microsoft.com/office/officeart/2018/2/layout/IconVerticalSolidList"/>
    <dgm:cxn modelId="{366B5496-FD7E-304F-8B99-D11946F94228}" type="presParOf" srcId="{6F7D1589-E38C-4EEF-8940-633D1FA307AE}" destId="{C777032A-9475-4396-9274-DE9A78A74CC0}" srcOrd="3" destOrd="0" presId="urn:microsoft.com/office/officeart/2018/2/layout/IconVerticalSolidList"/>
    <dgm:cxn modelId="{DE81DE76-EB46-0649-BD1A-C07B117C077E}" type="presParOf" srcId="{BEBE168A-5E85-43CC-B9BA-D1974F9A5753}" destId="{E8F86784-F939-4DC2-B805-3A2239B0770F}" srcOrd="1" destOrd="0" presId="urn:microsoft.com/office/officeart/2018/2/layout/IconVerticalSolidList"/>
    <dgm:cxn modelId="{81974EFD-7ED7-404C-A7EA-97800BA1897B}" type="presParOf" srcId="{BEBE168A-5E85-43CC-B9BA-D1974F9A5753}" destId="{B1715078-3176-4DF1-A2E4-CA69BD0DE3DE}" srcOrd="2" destOrd="0" presId="urn:microsoft.com/office/officeart/2018/2/layout/IconVerticalSolidList"/>
    <dgm:cxn modelId="{7B2034C8-584E-E84E-8A99-1E4DA478C58D}" type="presParOf" srcId="{B1715078-3176-4DF1-A2E4-CA69BD0DE3DE}" destId="{7CF4F8AE-2437-4954-B698-495A078F9E64}" srcOrd="0" destOrd="0" presId="urn:microsoft.com/office/officeart/2018/2/layout/IconVerticalSolidList"/>
    <dgm:cxn modelId="{EBEFAFAD-B5F2-8F47-8319-9C351553D79B}" type="presParOf" srcId="{B1715078-3176-4DF1-A2E4-CA69BD0DE3DE}" destId="{321B0D94-DDA9-4A26-A4C1-0608CDA16D85}" srcOrd="1" destOrd="0" presId="urn:microsoft.com/office/officeart/2018/2/layout/IconVerticalSolidList"/>
    <dgm:cxn modelId="{0C0BCCB3-B2AC-DB41-9209-8BD32F39E7CA}" type="presParOf" srcId="{B1715078-3176-4DF1-A2E4-CA69BD0DE3DE}" destId="{6B38183A-C137-4797-A6AA-5032FB424C80}" srcOrd="2" destOrd="0" presId="urn:microsoft.com/office/officeart/2018/2/layout/IconVerticalSolidList"/>
    <dgm:cxn modelId="{6AF7860D-FDAE-D944-A15C-8365DBB36ED6}" type="presParOf" srcId="{B1715078-3176-4DF1-A2E4-CA69BD0DE3DE}" destId="{8988E990-E700-4C93-BC55-7BF7864AEFFE}" srcOrd="3" destOrd="0" presId="urn:microsoft.com/office/officeart/2018/2/layout/IconVerticalSolidList"/>
    <dgm:cxn modelId="{CD041CC3-1B2B-0A49-8583-652223566037}" type="presParOf" srcId="{BEBE168A-5E85-43CC-B9BA-D1974F9A5753}" destId="{3E0BA4B3-4753-4805-92FA-4429EA7CC897}" srcOrd="3" destOrd="0" presId="urn:microsoft.com/office/officeart/2018/2/layout/IconVerticalSolidList"/>
    <dgm:cxn modelId="{C79D7556-5663-3B45-856D-8AD7077904A0}" type="presParOf" srcId="{BEBE168A-5E85-43CC-B9BA-D1974F9A5753}" destId="{8AC38D62-D40A-4C03-90E4-2F61E807B6F4}" srcOrd="4" destOrd="0" presId="urn:microsoft.com/office/officeart/2018/2/layout/IconVerticalSolidList"/>
    <dgm:cxn modelId="{85E93609-D9D6-D04C-A00A-F1246F71060D}" type="presParOf" srcId="{8AC38D62-D40A-4C03-90E4-2F61E807B6F4}" destId="{362B79DA-BFF8-4895-8DC9-BC10460633E8}" srcOrd="0" destOrd="0" presId="urn:microsoft.com/office/officeart/2018/2/layout/IconVerticalSolidList"/>
    <dgm:cxn modelId="{5ED59C04-8791-F04A-BB21-4A3CDC5678C0}" type="presParOf" srcId="{8AC38D62-D40A-4C03-90E4-2F61E807B6F4}" destId="{A71047BA-937F-4A10-B7D6-5EC59061C5B1}" srcOrd="1" destOrd="0" presId="urn:microsoft.com/office/officeart/2018/2/layout/IconVerticalSolidList"/>
    <dgm:cxn modelId="{4BDF84FC-270E-6145-849A-05FD8C710ACF}" type="presParOf" srcId="{8AC38D62-D40A-4C03-90E4-2F61E807B6F4}" destId="{EB9852C8-8257-43A9-A364-D7E0EB36D00C}" srcOrd="2" destOrd="0" presId="urn:microsoft.com/office/officeart/2018/2/layout/IconVerticalSolidList"/>
    <dgm:cxn modelId="{8AF7C97D-0296-3E48-98E6-5ABF5F48FAE1}" type="presParOf" srcId="{8AC38D62-D40A-4C03-90E4-2F61E807B6F4}" destId="{11601319-DCBD-4A85-BAD2-A1583DEC0D33}" srcOrd="3" destOrd="0" presId="urn:microsoft.com/office/officeart/2018/2/layout/IconVerticalSolidList"/>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BCB8-2CA8-4281-8C3E-9646AA407DE2}">
      <dsp:nvSpPr>
        <dsp:cNvPr id="0" name=""/>
        <dsp:cNvSpPr/>
      </dsp:nvSpPr>
      <dsp:spPr>
        <a:xfrm>
          <a:off x="28391" y="241347"/>
          <a:ext cx="3601976" cy="1568224"/>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68580" rIns="72000" bIns="68580" numCol="1" spcCol="1270" rtlCol="0" anchor="t" anchorCtr="0">
          <a:noAutofit/>
        </a:bodyPr>
        <a:lstStyle/>
        <a:p>
          <a:pPr marL="0" lvl="0" algn="l" defTabSz="800100" rtl="0">
            <a:lnSpc>
              <a:spcPct val="90000"/>
            </a:lnSpc>
            <a:spcBef>
              <a:spcPct val="0"/>
            </a:spcBef>
            <a:spcAft>
              <a:spcPct val="35000"/>
            </a:spcAft>
            <a:buNone/>
          </a:pPr>
          <a:r>
            <a:rPr lang="es-ES" sz="1800" b="1" kern="1200" noProof="0" dirty="0">
              <a:solidFill>
                <a:schemeClr val="accent1">
                  <a:lumMod val="75000"/>
                </a:schemeClr>
              </a:solidFill>
            </a:rPr>
            <a:t>1.Antes de comenzar…</a:t>
          </a:r>
        </a:p>
        <a:p>
          <a:pPr marL="261938" lvl="0" indent="0" algn="l" defTabSz="800100" rtl="0">
            <a:lnSpc>
              <a:spcPct val="90000"/>
            </a:lnSpc>
            <a:spcBef>
              <a:spcPct val="0"/>
            </a:spcBef>
            <a:spcAft>
              <a:spcPct val="35000"/>
            </a:spcAft>
            <a:buNone/>
          </a:pPr>
          <a:r>
            <a:rPr lang="es-ES" sz="1400" b="1" kern="1200" noProof="0" dirty="0">
              <a:solidFill>
                <a:schemeClr val="accent1">
                  <a:lumMod val="75000"/>
                </a:schemeClr>
              </a:solidFill>
            </a:rPr>
            <a:t>Repasamos UD7</a:t>
          </a:r>
          <a:endParaRPr lang="es-ES" sz="1400" kern="1200" noProof="0" dirty="0">
            <a:solidFill>
              <a:schemeClr val="bg2">
                <a:lumMod val="50000"/>
              </a:schemeClr>
            </a:solidFill>
          </a:endParaRPr>
        </a:p>
      </dsp:txBody>
      <dsp:txXfrm>
        <a:off x="28391" y="241347"/>
        <a:ext cx="3601976" cy="1568224"/>
      </dsp:txXfrm>
    </dsp:sp>
    <dsp:sp modelId="{B86E23A3-742D-4587-88CF-2D56A8442149}">
      <dsp:nvSpPr>
        <dsp:cNvPr id="0" name=""/>
        <dsp:cNvSpPr/>
      </dsp:nvSpPr>
      <dsp:spPr>
        <a:xfrm>
          <a:off x="3869110" y="241347"/>
          <a:ext cx="5706690" cy="1568224"/>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68580" rIns="72000" bIns="68580" numCol="1" spcCol="1270" rtlCol="0" anchor="t" anchorCtr="0">
          <a:noAutofit/>
        </a:bodyPr>
        <a:lstStyle/>
        <a:p>
          <a:pPr marL="0" lvl="0" algn="l" defTabSz="1022350" rtl="0">
            <a:lnSpc>
              <a:spcPct val="90000"/>
            </a:lnSpc>
            <a:spcBef>
              <a:spcPct val="0"/>
            </a:spcBef>
            <a:spcAft>
              <a:spcPct val="35000"/>
            </a:spcAft>
            <a:buNone/>
          </a:pPr>
          <a:r>
            <a:rPr lang="es-ES" sz="1800" b="1" kern="1200" noProof="0" dirty="0">
              <a:solidFill>
                <a:schemeClr val="accent1">
                  <a:lumMod val="75000"/>
                </a:schemeClr>
              </a:solidFill>
              <a:latin typeface="Garamond" panose="02020404030301010803"/>
              <a:ea typeface="+mn-ea"/>
              <a:cs typeface="+mn-cs"/>
            </a:rPr>
            <a:t>2. Consultas Resumen:</a:t>
          </a:r>
        </a:p>
        <a:p>
          <a:pPr marL="363538" lvl="0" indent="0" algn="l" defTabSz="1022350" rtl="0">
            <a:lnSpc>
              <a:spcPct val="100000"/>
            </a:lnSpc>
            <a:spcBef>
              <a:spcPct val="0"/>
            </a:spcBef>
            <a:spcAft>
              <a:spcPct val="35000"/>
            </a:spcAft>
            <a:buNone/>
          </a:pPr>
          <a:r>
            <a:rPr lang="es-ES" sz="1400" b="1" kern="1200" noProof="0" dirty="0">
              <a:solidFill>
                <a:schemeClr val="accent1">
                  <a:lumMod val="75000"/>
                </a:schemeClr>
              </a:solidFill>
              <a:latin typeface="Garamond" panose="02020404030301010803"/>
              <a:ea typeface="+mn-ea"/>
              <a:cs typeface="+mn-cs"/>
            </a:rPr>
            <a:t>Funciones de agregación</a:t>
          </a:r>
        </a:p>
        <a:p>
          <a:pPr marL="363538" lvl="0" indent="0" algn="l" defTabSz="1022350" rtl="0">
            <a:lnSpc>
              <a:spcPct val="100000"/>
            </a:lnSpc>
            <a:spcBef>
              <a:spcPct val="0"/>
            </a:spcBef>
            <a:spcAft>
              <a:spcPct val="35000"/>
            </a:spcAft>
            <a:buNone/>
          </a:pPr>
          <a:r>
            <a:rPr lang="es-ES" sz="1400" b="1" kern="1200" noProof="0" dirty="0" err="1">
              <a:solidFill>
                <a:schemeClr val="accent1">
                  <a:lumMod val="75000"/>
                </a:schemeClr>
              </a:solidFill>
              <a:latin typeface="Garamond" panose="02020404030301010803"/>
              <a:ea typeface="+mn-ea"/>
              <a:cs typeface="+mn-cs"/>
            </a:rPr>
            <a:t>Group</a:t>
          </a:r>
          <a:r>
            <a:rPr lang="es-ES" sz="1400" b="1" kern="1200" noProof="0" dirty="0">
              <a:solidFill>
                <a:schemeClr val="accent1">
                  <a:lumMod val="75000"/>
                </a:schemeClr>
              </a:solidFill>
              <a:latin typeface="Garamond" panose="02020404030301010803"/>
              <a:ea typeface="+mn-ea"/>
              <a:cs typeface="+mn-cs"/>
            </a:rPr>
            <a:t> </a:t>
          </a:r>
          <a:r>
            <a:rPr lang="es-ES" sz="1400" b="1" kern="1200" noProof="0" dirty="0" err="1">
              <a:solidFill>
                <a:schemeClr val="accent1">
                  <a:lumMod val="75000"/>
                </a:schemeClr>
              </a:solidFill>
              <a:latin typeface="Garamond" panose="02020404030301010803"/>
              <a:ea typeface="+mn-ea"/>
              <a:cs typeface="+mn-cs"/>
            </a:rPr>
            <a:t>By</a:t>
          </a:r>
          <a:r>
            <a:rPr lang="es-ES" sz="1400" b="1" kern="1200" noProof="0" dirty="0">
              <a:solidFill>
                <a:schemeClr val="accent1">
                  <a:lumMod val="75000"/>
                </a:schemeClr>
              </a:solidFill>
              <a:latin typeface="Garamond" panose="02020404030301010803"/>
              <a:ea typeface="+mn-ea"/>
              <a:cs typeface="+mn-cs"/>
            </a:rPr>
            <a:t> </a:t>
          </a:r>
        </a:p>
        <a:p>
          <a:pPr marL="363538" lvl="0" indent="0" algn="l" defTabSz="1022350" rtl="0">
            <a:lnSpc>
              <a:spcPct val="100000"/>
            </a:lnSpc>
            <a:spcBef>
              <a:spcPct val="0"/>
            </a:spcBef>
            <a:spcAft>
              <a:spcPct val="35000"/>
            </a:spcAft>
            <a:buNone/>
          </a:pPr>
          <a:r>
            <a:rPr lang="es-ES" sz="1400" b="1" kern="1200" noProof="0" dirty="0">
              <a:solidFill>
                <a:schemeClr val="accent1">
                  <a:lumMod val="75000"/>
                </a:schemeClr>
              </a:solidFill>
              <a:latin typeface="Garamond" panose="02020404030301010803"/>
              <a:ea typeface="+mn-ea"/>
              <a:cs typeface="+mn-cs"/>
            </a:rPr>
            <a:t>Filtros de Grupos</a:t>
          </a:r>
          <a:endParaRPr lang="es-ES" sz="1400" kern="1200" noProof="0" dirty="0">
            <a:solidFill>
              <a:schemeClr val="bg2">
                <a:lumMod val="50000"/>
              </a:schemeClr>
            </a:solidFill>
          </a:endParaRPr>
        </a:p>
      </dsp:txBody>
      <dsp:txXfrm>
        <a:off x="3869110" y="241347"/>
        <a:ext cx="5706690" cy="1568224"/>
      </dsp:txXfrm>
    </dsp:sp>
    <dsp:sp modelId="{18405FE4-7B27-4C69-B6FE-12C8B84249EF}">
      <dsp:nvSpPr>
        <dsp:cNvPr id="0" name=""/>
        <dsp:cNvSpPr/>
      </dsp:nvSpPr>
      <dsp:spPr>
        <a:xfrm>
          <a:off x="0" y="2116609"/>
          <a:ext cx="3565828" cy="186559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68580" rIns="72000" bIns="68580" numCol="1" spcCol="1270" rtlCol="0" anchor="ctr" anchorCtr="0">
          <a:noAutofit/>
        </a:bodyPr>
        <a:lstStyle/>
        <a:p>
          <a:pPr marL="0" lvl="0" indent="0" algn="l" defTabSz="933450" rtl="0">
            <a:lnSpc>
              <a:spcPct val="90000"/>
            </a:lnSpc>
            <a:spcBef>
              <a:spcPct val="0"/>
            </a:spcBef>
            <a:spcAft>
              <a:spcPct val="35000"/>
            </a:spcAft>
            <a:buNone/>
          </a:pPr>
          <a:r>
            <a:rPr lang="es-ES" sz="1800" b="1" kern="1200" noProof="0" dirty="0">
              <a:solidFill>
                <a:srgbClr val="A5A27D">
                  <a:lumMod val="75000"/>
                </a:srgbClr>
              </a:solidFill>
              <a:latin typeface="Garamond" panose="02020404030301010803"/>
              <a:ea typeface="+mn-ea"/>
              <a:cs typeface="+mn-cs"/>
            </a:rPr>
            <a:t>3.</a:t>
          </a:r>
          <a:r>
            <a:rPr lang="es-ES" sz="1800" b="1" kern="1200" dirty="0">
              <a:solidFill>
                <a:srgbClr val="A5A27D">
                  <a:lumMod val="75000"/>
                </a:srgbClr>
              </a:solidFill>
              <a:latin typeface="Garamond" panose="02020404030301010803"/>
              <a:ea typeface="+mn-ea"/>
              <a:cs typeface="+mn-cs"/>
            </a:rPr>
            <a:t> Subconsultas:</a:t>
          </a:r>
          <a:endParaRPr lang="es-ES" sz="2100" b="1" kern="1200" dirty="0">
            <a:solidFill>
              <a:srgbClr val="A5A27D">
                <a:lumMod val="75000"/>
              </a:srgbClr>
            </a:solidFill>
            <a:latin typeface="Garamond" panose="02020404030301010803"/>
            <a:ea typeface="+mn-ea"/>
            <a:cs typeface="+mn-cs"/>
          </a:endParaRPr>
        </a:p>
        <a:p>
          <a:pPr marL="363538" lvl="0" indent="0" algn="l" defTabSz="933450" rtl="0">
            <a:lnSpc>
              <a:spcPct val="100000"/>
            </a:lnSpc>
            <a:spcBef>
              <a:spcPct val="0"/>
            </a:spcBef>
            <a:spcAft>
              <a:spcPct val="35000"/>
            </a:spcAft>
            <a:buNone/>
            <a:tabLst>
              <a:tab pos="1081088" algn="l"/>
            </a:tabLst>
          </a:pPr>
          <a:r>
            <a:rPr lang="es-ES" sz="1400" b="1" kern="1200" dirty="0">
              <a:solidFill>
                <a:srgbClr val="A5A27D">
                  <a:lumMod val="75000"/>
                </a:srgbClr>
              </a:solidFill>
              <a:latin typeface="Garamond" panose="02020404030301010803"/>
              <a:ea typeface="+mn-ea"/>
              <a:cs typeface="+mn-cs"/>
            </a:rPr>
            <a:t>Test de comparación. </a:t>
          </a:r>
        </a:p>
        <a:p>
          <a:pPr marL="363538" lvl="0" indent="0" algn="l" defTabSz="933450">
            <a:lnSpc>
              <a:spcPct val="100000"/>
            </a:lnSpc>
            <a:spcBef>
              <a:spcPct val="0"/>
            </a:spcBef>
            <a:spcAft>
              <a:spcPct val="35000"/>
            </a:spcAft>
            <a:buNone/>
            <a:tabLst>
              <a:tab pos="1081088" algn="l"/>
            </a:tabLst>
          </a:pPr>
          <a:r>
            <a:rPr lang="es-ES" sz="1400" b="1" kern="1200" dirty="0">
              <a:solidFill>
                <a:srgbClr val="A5A27D">
                  <a:lumMod val="75000"/>
                </a:srgbClr>
              </a:solidFill>
              <a:latin typeface="Garamond" panose="02020404030301010803"/>
              <a:ea typeface="+mn-ea"/>
              <a:cs typeface="+mn-cs"/>
            </a:rPr>
            <a:t>Test de existencia. </a:t>
          </a:r>
        </a:p>
        <a:p>
          <a:pPr marL="363538" lvl="0" indent="0" algn="l" defTabSz="933450">
            <a:lnSpc>
              <a:spcPct val="100000"/>
            </a:lnSpc>
            <a:spcBef>
              <a:spcPct val="0"/>
            </a:spcBef>
            <a:spcAft>
              <a:spcPct val="35000"/>
            </a:spcAft>
            <a:buNone/>
            <a:tabLst>
              <a:tab pos="1081088" algn="l"/>
            </a:tabLst>
          </a:pPr>
          <a:r>
            <a:rPr lang="es-ES" sz="1400" b="1" kern="1200" dirty="0">
              <a:solidFill>
                <a:srgbClr val="A5A27D">
                  <a:lumMod val="75000"/>
                </a:srgbClr>
              </a:solidFill>
              <a:latin typeface="Garamond" panose="02020404030301010803"/>
              <a:ea typeface="+mn-ea"/>
              <a:cs typeface="+mn-cs"/>
            </a:rPr>
            <a:t>Test de pertenencia a un conjunto. </a:t>
          </a:r>
        </a:p>
        <a:p>
          <a:pPr marL="363538" lvl="0" indent="0" algn="l" defTabSz="933450">
            <a:lnSpc>
              <a:spcPct val="100000"/>
            </a:lnSpc>
            <a:spcBef>
              <a:spcPct val="0"/>
            </a:spcBef>
            <a:spcAft>
              <a:spcPct val="35000"/>
            </a:spcAft>
            <a:buNone/>
            <a:tabLst>
              <a:tab pos="1081088" algn="l"/>
            </a:tabLst>
          </a:pPr>
          <a:r>
            <a:rPr lang="es-ES" sz="1400" b="1" kern="1200" dirty="0">
              <a:solidFill>
                <a:srgbClr val="A5A27D">
                  <a:lumMod val="75000"/>
                </a:srgbClr>
              </a:solidFill>
              <a:latin typeface="Garamond" panose="02020404030301010803"/>
              <a:ea typeface="+mn-ea"/>
              <a:cs typeface="+mn-cs"/>
            </a:rPr>
            <a:t>Cuantificados </a:t>
          </a:r>
          <a:r>
            <a:rPr lang="es-ES" sz="1400" b="1" kern="1200" dirty="0" err="1">
              <a:solidFill>
                <a:srgbClr val="A5A27D">
                  <a:lumMod val="75000"/>
                </a:srgbClr>
              </a:solidFill>
              <a:latin typeface="Garamond" panose="02020404030301010803"/>
              <a:ea typeface="+mn-ea"/>
              <a:cs typeface="+mn-cs"/>
            </a:rPr>
            <a:t>all</a:t>
          </a:r>
          <a:r>
            <a:rPr lang="es-ES" sz="1400" b="1" kern="1200" dirty="0">
              <a:solidFill>
                <a:srgbClr val="A5A27D">
                  <a:lumMod val="75000"/>
                </a:srgbClr>
              </a:solidFill>
              <a:latin typeface="Garamond" panose="02020404030301010803"/>
              <a:ea typeface="+mn-ea"/>
              <a:cs typeface="+mn-cs"/>
            </a:rPr>
            <a:t> y </a:t>
          </a:r>
          <a:r>
            <a:rPr lang="es-ES" sz="1400" b="1" kern="1200" dirty="0" err="1">
              <a:solidFill>
                <a:srgbClr val="A5A27D">
                  <a:lumMod val="75000"/>
                </a:srgbClr>
              </a:solidFill>
              <a:latin typeface="Garamond" panose="02020404030301010803"/>
              <a:ea typeface="+mn-ea"/>
              <a:cs typeface="+mn-cs"/>
            </a:rPr>
            <a:t>any</a:t>
          </a:r>
          <a:endParaRPr lang="es-ES" sz="1400" b="1" kern="1200" noProof="0" dirty="0">
            <a:solidFill>
              <a:srgbClr val="A5A27D">
                <a:lumMod val="75000"/>
              </a:srgbClr>
            </a:solidFill>
            <a:latin typeface="Garamond" panose="02020404030301010803"/>
            <a:ea typeface="+mn-ea"/>
            <a:cs typeface="+mn-cs"/>
          </a:endParaRPr>
        </a:p>
      </dsp:txBody>
      <dsp:txXfrm>
        <a:off x="0" y="2116609"/>
        <a:ext cx="3565828" cy="1865591"/>
      </dsp:txXfrm>
    </dsp:sp>
    <dsp:sp modelId="{435C0E89-FD70-4DD9-A771-832DBFC9ACBC}">
      <dsp:nvSpPr>
        <dsp:cNvPr id="0" name=""/>
        <dsp:cNvSpPr/>
      </dsp:nvSpPr>
      <dsp:spPr>
        <a:xfrm>
          <a:off x="3955911" y="2172697"/>
          <a:ext cx="5619889" cy="1778225"/>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68580" rIns="72000" bIns="68580" numCol="1" spcCol="1270" rtlCol="0" anchor="t" anchorCtr="0">
          <a:noAutofit/>
        </a:bodyPr>
        <a:lstStyle/>
        <a:p>
          <a:pPr marL="0" lvl="0" indent="0" algn="l" defTabSz="1022350" rtl="0">
            <a:lnSpc>
              <a:spcPct val="90000"/>
            </a:lnSpc>
            <a:spcBef>
              <a:spcPct val="0"/>
            </a:spcBef>
            <a:spcAft>
              <a:spcPct val="35000"/>
            </a:spcAft>
            <a:buNone/>
          </a:pPr>
          <a:r>
            <a:rPr lang="es-ES" sz="1800" b="1" kern="1200" noProof="0" dirty="0">
              <a:solidFill>
                <a:schemeClr val="accent1">
                  <a:lumMod val="75000"/>
                </a:schemeClr>
              </a:solidFill>
              <a:latin typeface="Garamond" panose="02020404030301010803"/>
              <a:ea typeface="+mn-ea"/>
              <a:cs typeface="+mn-cs"/>
            </a:rPr>
            <a:t>5. Subconsultas anidadas</a:t>
          </a:r>
        </a:p>
        <a:p>
          <a:pPr marL="0" lvl="0" indent="0" algn="l" defTabSz="1022350" rtl="0">
            <a:lnSpc>
              <a:spcPct val="90000"/>
            </a:lnSpc>
            <a:spcBef>
              <a:spcPct val="0"/>
            </a:spcBef>
            <a:spcAft>
              <a:spcPct val="35000"/>
            </a:spcAft>
            <a:buNone/>
          </a:pPr>
          <a:endParaRPr lang="es-ES" sz="1800" b="1" kern="1200" noProof="0" dirty="0">
            <a:solidFill>
              <a:schemeClr val="accent1">
                <a:lumMod val="75000"/>
              </a:schemeClr>
            </a:solidFill>
            <a:latin typeface="Garamond" panose="02020404030301010803"/>
            <a:ea typeface="+mn-ea"/>
            <a:cs typeface="+mn-cs"/>
          </a:endParaRPr>
        </a:p>
        <a:p>
          <a:pPr marL="0" lvl="0" indent="0" algn="l" defTabSz="1022350" rtl="0">
            <a:lnSpc>
              <a:spcPct val="90000"/>
            </a:lnSpc>
            <a:spcBef>
              <a:spcPct val="0"/>
            </a:spcBef>
            <a:spcAft>
              <a:spcPct val="35000"/>
            </a:spcAft>
            <a:buNone/>
          </a:pPr>
          <a:endParaRPr lang="es-ES" sz="1800" kern="1200" noProof="0" dirty="0">
            <a:solidFill>
              <a:schemeClr val="bg2">
                <a:lumMod val="50000"/>
              </a:schemeClr>
            </a:solidFill>
          </a:endParaRPr>
        </a:p>
      </dsp:txBody>
      <dsp:txXfrm>
        <a:off x="3955911" y="2172697"/>
        <a:ext cx="5619889" cy="1778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5791F-FD8B-4C95-BE9E-DCA1684759AE}">
      <dsp:nvSpPr>
        <dsp:cNvPr id="0" name=""/>
        <dsp:cNvSpPr/>
      </dsp:nvSpPr>
      <dsp:spPr>
        <a:xfrm>
          <a:off x="0" y="457"/>
          <a:ext cx="4664075" cy="1070620"/>
        </a:xfrm>
        <a:prstGeom prst="rect">
          <a:avLst/>
        </a:prstGeom>
        <a:solidFill>
          <a:schemeClr val="bg1"/>
        </a:solidFill>
        <a:ln>
          <a:solidFill>
            <a:schemeClr val="bg2">
              <a:lumMod val="75000"/>
            </a:schemeClr>
          </a:solidFill>
        </a:ln>
        <a:effectLst/>
      </dsp:spPr>
      <dsp:style>
        <a:lnRef idx="0">
          <a:scrgbClr r="0" g="0" b="0"/>
        </a:lnRef>
        <a:fillRef idx="1">
          <a:scrgbClr r="0" g="0" b="0"/>
        </a:fillRef>
        <a:effectRef idx="0">
          <a:scrgbClr r="0" g="0" b="0"/>
        </a:effectRef>
        <a:fontRef idx="minor"/>
      </dsp:style>
    </dsp:sp>
    <dsp:sp modelId="{3A2A1665-F91D-4C16-A420-BA5DD166AEE3}">
      <dsp:nvSpPr>
        <dsp:cNvPr id="0" name=""/>
        <dsp:cNvSpPr/>
      </dsp:nvSpPr>
      <dsp:spPr>
        <a:xfrm>
          <a:off x="323862" y="241347"/>
          <a:ext cx="588841" cy="5888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77032A-9475-4396-9274-DE9A78A74CC0}">
      <dsp:nvSpPr>
        <dsp:cNvPr id="0" name=""/>
        <dsp:cNvSpPr/>
      </dsp:nvSpPr>
      <dsp:spPr>
        <a:xfrm>
          <a:off x="1037599" y="457"/>
          <a:ext cx="3427508" cy="107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307" tIns="113307" rIns="113307" bIns="113307"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solidFill>
                <a:schemeClr val="bg2">
                  <a:lumMod val="50000"/>
                </a:schemeClr>
              </a:solidFill>
            </a:rPr>
            <a:t>FUNCIONES DE AGREGACIÓN	</a:t>
          </a:r>
        </a:p>
      </dsp:txBody>
      <dsp:txXfrm>
        <a:off x="1037599" y="457"/>
        <a:ext cx="3427508" cy="1070620"/>
      </dsp:txXfrm>
    </dsp:sp>
    <dsp:sp modelId="{7CF4F8AE-2437-4954-B698-495A078F9E64}">
      <dsp:nvSpPr>
        <dsp:cNvPr id="0" name=""/>
        <dsp:cNvSpPr/>
      </dsp:nvSpPr>
      <dsp:spPr>
        <a:xfrm>
          <a:off x="0" y="1338733"/>
          <a:ext cx="4664075" cy="1070620"/>
        </a:xfrm>
        <a:prstGeom prst="rect">
          <a:avLst/>
        </a:prstGeom>
        <a:solidFill>
          <a:schemeClr val="bg1"/>
        </a:solidFill>
        <a:ln>
          <a:solidFill>
            <a:schemeClr val="bg2">
              <a:lumMod val="75000"/>
            </a:schemeClr>
          </a:solidFill>
        </a:ln>
        <a:effectLst/>
      </dsp:spPr>
      <dsp:style>
        <a:lnRef idx="0">
          <a:scrgbClr r="0" g="0" b="0"/>
        </a:lnRef>
        <a:fillRef idx="1">
          <a:scrgbClr r="0" g="0" b="0"/>
        </a:fillRef>
        <a:effectRef idx="0">
          <a:scrgbClr r="0" g="0" b="0"/>
        </a:effectRef>
        <a:fontRef idx="minor"/>
      </dsp:style>
    </dsp:sp>
    <dsp:sp modelId="{321B0D94-DDA9-4A26-A4C1-0608CDA16D85}">
      <dsp:nvSpPr>
        <dsp:cNvPr id="0" name=""/>
        <dsp:cNvSpPr/>
      </dsp:nvSpPr>
      <dsp:spPr>
        <a:xfrm>
          <a:off x="323862" y="1579622"/>
          <a:ext cx="588841" cy="58884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88E990-E700-4C93-BC55-7BF7864AEFFE}">
      <dsp:nvSpPr>
        <dsp:cNvPr id="0" name=""/>
        <dsp:cNvSpPr/>
      </dsp:nvSpPr>
      <dsp:spPr>
        <a:xfrm>
          <a:off x="1037599" y="1338733"/>
          <a:ext cx="3427508" cy="107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307" tIns="113307" rIns="113307" bIns="113307"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solidFill>
                <a:srgbClr val="E2E2E8">
                  <a:lumMod val="50000"/>
                </a:srgbClr>
              </a:solidFill>
              <a:latin typeface="Garamond" panose="02020404030301010803"/>
              <a:ea typeface="+mn-ea"/>
              <a:cs typeface="+mn-cs"/>
            </a:rPr>
            <a:t>GROUP BY</a:t>
          </a:r>
        </a:p>
      </dsp:txBody>
      <dsp:txXfrm>
        <a:off x="1037599" y="1338733"/>
        <a:ext cx="3427508" cy="1070620"/>
      </dsp:txXfrm>
    </dsp:sp>
    <dsp:sp modelId="{362B79DA-BFF8-4895-8DC9-BC10460633E8}">
      <dsp:nvSpPr>
        <dsp:cNvPr id="0" name=""/>
        <dsp:cNvSpPr/>
      </dsp:nvSpPr>
      <dsp:spPr>
        <a:xfrm>
          <a:off x="0" y="2677008"/>
          <a:ext cx="4664075" cy="1070620"/>
        </a:xfrm>
        <a:prstGeom prst="rect">
          <a:avLst/>
        </a:prstGeom>
        <a:solidFill>
          <a:schemeClr val="bg1"/>
        </a:solidFill>
        <a:ln>
          <a:solidFill>
            <a:schemeClr val="bg2">
              <a:lumMod val="75000"/>
            </a:schemeClr>
          </a:solidFill>
        </a:ln>
        <a:effectLst/>
      </dsp:spPr>
      <dsp:style>
        <a:lnRef idx="0">
          <a:scrgbClr r="0" g="0" b="0"/>
        </a:lnRef>
        <a:fillRef idx="1">
          <a:scrgbClr r="0" g="0" b="0"/>
        </a:fillRef>
        <a:effectRef idx="0">
          <a:scrgbClr r="0" g="0" b="0"/>
        </a:effectRef>
        <a:fontRef idx="minor"/>
      </dsp:style>
    </dsp:sp>
    <dsp:sp modelId="{A71047BA-937F-4A10-B7D6-5EC59061C5B1}">
      <dsp:nvSpPr>
        <dsp:cNvPr id="0" name=""/>
        <dsp:cNvSpPr/>
      </dsp:nvSpPr>
      <dsp:spPr>
        <a:xfrm>
          <a:off x="323862" y="2917898"/>
          <a:ext cx="588841" cy="58884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601319-DCBD-4A85-BAD2-A1583DEC0D33}">
      <dsp:nvSpPr>
        <dsp:cNvPr id="0" name=""/>
        <dsp:cNvSpPr/>
      </dsp:nvSpPr>
      <dsp:spPr>
        <a:xfrm>
          <a:off x="1037599" y="2677008"/>
          <a:ext cx="3427508" cy="107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307" tIns="113307" rIns="113307" bIns="113307"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solidFill>
                <a:srgbClr val="E2E2E8">
                  <a:lumMod val="50000"/>
                </a:srgbClr>
              </a:solidFill>
              <a:latin typeface="Garamond" panose="02020404030301010803"/>
              <a:ea typeface="+mn-ea"/>
              <a:cs typeface="+mn-cs"/>
            </a:rPr>
            <a:t>HAVING</a:t>
          </a:r>
        </a:p>
      </dsp:txBody>
      <dsp:txXfrm>
        <a:off x="1037599" y="2677008"/>
        <a:ext cx="3427508" cy="10706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Lista sólida vertical de iconos"/>
  <dgm:desc val="Se usa para mostrar una serie de elementos visuales de arriba a abajo con texto de nivel 1 o nivel 1 y nivel 2 agrupados en una forma. Funciona mejor con iconos o imágenes pequeñas con descripciones más larga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lang="es-ES" sz="1300"/>
            </a:lvl1pPr>
          </a:lstStyle>
          <a:p>
            <a:pPr rtl="0"/>
            <a:endParaRPr lang="es-ES"/>
          </a:p>
        </p:txBody>
      </p:sp>
      <p:sp>
        <p:nvSpPr>
          <p:cNvPr id="3" name="Marcador de fecha 2">
            <a:extLst>
              <a:ext uri="{FF2B5EF4-FFF2-40B4-BE49-F238E27FC236}">
                <a16:creationId xmlns:a16="http://schemas.microsoft.com/office/drawing/2014/main" id="{06AE10D8-98A5-4E68-A41F-7AA79FF6968D}"/>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lang="es-ES" sz="1300"/>
            </a:lvl1pPr>
          </a:lstStyle>
          <a:p>
            <a:pPr rtl="0"/>
            <a:endParaRPr lang="es-ES"/>
          </a:p>
        </p:txBody>
      </p:sp>
      <p:sp>
        <p:nvSpPr>
          <p:cNvPr id="4" name="Marcador de pie de página 3">
            <a:extLst>
              <a:ext uri="{FF2B5EF4-FFF2-40B4-BE49-F238E27FC236}">
                <a16:creationId xmlns:a16="http://schemas.microsoft.com/office/drawing/2014/main" id="{177EF411-0DAB-4BCE-94A8-E903E2054936}"/>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lang="es-ES" sz="1300"/>
            </a:lvl1pPr>
          </a:lstStyle>
          <a:p>
            <a:pPr rtl="0"/>
            <a:endParaRPr lang="es-ES"/>
          </a:p>
        </p:txBody>
      </p:sp>
      <p:sp>
        <p:nvSpPr>
          <p:cNvPr id="5" name="Marcador de posición de número de diapositiva 4">
            <a:extLst>
              <a:ext uri="{FF2B5EF4-FFF2-40B4-BE49-F238E27FC236}">
                <a16:creationId xmlns:a16="http://schemas.microsoft.com/office/drawing/2014/main" id="{3A11237F-7CCA-4423-B624-29C06FF2E74E}"/>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lang="es-ES" sz="1300"/>
            </a:lvl1pPr>
          </a:lstStyle>
          <a:p>
            <a:pPr rtl="0"/>
            <a:fld id="{5A8CD4AB-B9A2-4248-B31F-8EBC71546D8D}" type="slidenum">
              <a:rPr lang="es-ES" smtClean="0"/>
              <a:t>‹Nº›</a:t>
            </a:fld>
            <a:endParaRPr lang="es-ES"/>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lang="es-ES" sz="1300"/>
            </a:lvl1pPr>
          </a:lstStyle>
          <a:p>
            <a:pPr rtl="0"/>
            <a:endParaRPr lang="es-ES" noProof="0"/>
          </a:p>
        </p:txBody>
      </p:sp>
      <p:sp>
        <p:nvSpPr>
          <p:cNvPr id="3" name="Marcador de fech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lang="es-ES" sz="1300"/>
            </a:lvl1pPr>
          </a:lstStyle>
          <a:p>
            <a:endParaRPr lang="es-ES" dirty="0"/>
          </a:p>
        </p:txBody>
      </p:sp>
      <p:sp>
        <p:nvSpPr>
          <p:cNvPr id="4" name="Marcador de imagen de diapositiva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defPPr>
              <a:defRPr lang="es-ES"/>
            </a:defPPr>
          </a:lstStyle>
          <a:p>
            <a:pPr rtl="0"/>
            <a:endParaRPr lang="es-ES" noProof="0"/>
          </a:p>
        </p:txBody>
      </p:sp>
      <p:sp>
        <p:nvSpPr>
          <p:cNvPr id="5" name="Marcador de posición de notas 4"/>
          <p:cNvSpPr>
            <a:spLocks noGrp="1"/>
          </p:cNvSpPr>
          <p:nvPr>
            <p:ph type="body" sz="quarter" idx="3"/>
          </p:nvPr>
        </p:nvSpPr>
        <p:spPr>
          <a:xfrm>
            <a:off x="710407" y="4925407"/>
            <a:ext cx="5683250" cy="4029879"/>
          </a:xfrm>
          <a:prstGeom prst="rect">
            <a:avLst/>
          </a:prstGeom>
        </p:spPr>
        <p:txBody>
          <a:bodyPr vert="horz" lIns="99075" tIns="49538" rIns="99075" bIns="49538" rtlCol="0"/>
          <a:lstStyle>
            <a:defPPr>
              <a:defRPr lang="es-ES"/>
            </a:def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lang="es-ES" sz="1300"/>
            </a:lvl1pPr>
          </a:lstStyle>
          <a:p>
            <a:pPr rtl="0"/>
            <a:endParaRPr lang="es-ES" noProof="0"/>
          </a:p>
        </p:txBody>
      </p:sp>
      <p:sp>
        <p:nvSpPr>
          <p:cNvPr id="7" name="Marcador de posición de número de diapositiva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lang="es-ES" sz="1300"/>
            </a:lvl1pPr>
          </a:lstStyle>
          <a:p>
            <a:pPr rtl="0"/>
            <a:fld id="{AABE9C73-6CDE-45E2-97F8-E3C5308FA232}" type="slidenum">
              <a:rPr lang="es-ES" noProof="0" smtClean="0"/>
              <a:t>‹Nº›</a:t>
            </a:fld>
            <a:endParaRPr lang="es-ES" noProof="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156747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1628650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3201371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407059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1927758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1154891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4097479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979770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266118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1196272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2110669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3015600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2628895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818090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2561512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377019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942007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4088854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1492805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4230483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3736437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1652035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Tree>
    <p:extLst>
      <p:ext uri="{BB962C8B-B14F-4D97-AF65-F5344CB8AC3E}">
        <p14:creationId xmlns:p14="http://schemas.microsoft.com/office/powerpoint/2010/main" val="3151359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noProof="0"/>
          </a:p>
        </p:txBody>
      </p:sp>
      <p:sp useBgFill="1">
        <p:nvSpPr>
          <p:cNvPr id="10" name="Rectángu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ángu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ángu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ector rec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ítulo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s-ES" sz="6800" b="0" kern="1200" cap="all" spc="-100" baseline="0" dirty="0">
                <a:solidFill>
                  <a:schemeClr val="tx1">
                    <a:lumMod val="85000"/>
                    <a:lumOff val="15000"/>
                  </a:schemeClr>
                </a:solidFill>
                <a:effectLst/>
                <a:latin typeface="+mj-lt"/>
                <a:ea typeface="+mn-ea"/>
                <a:cs typeface="+mn-cs"/>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629101" y="4682062"/>
            <a:ext cx="8936846" cy="457201"/>
          </a:xfrm>
        </p:spPr>
        <p:txBody>
          <a:bodyPr rtlCol="0">
            <a:normAutofit/>
          </a:bodyPr>
          <a:lstStyle>
            <a:lvl1pPr marL="0" indent="0" algn="ctr">
              <a:spcBef>
                <a:spcPts val="0"/>
              </a:spcBef>
              <a:buNone/>
              <a:defRPr lang="es-ES" sz="1800" spc="80" baseline="0">
                <a:solidFill>
                  <a:schemeClr val="tx1">
                    <a:lumMod val="95000"/>
                    <a:lumOff val="5000"/>
                  </a:schemeClr>
                </a:solidFill>
              </a:defRPr>
            </a:lvl1pPr>
            <a:lvl2pPr marL="457200" indent="0" algn="ctr">
              <a:buNone/>
              <a:defRPr lang="es-ES" sz="1600"/>
            </a:lvl2pPr>
            <a:lvl3pPr marL="914400" indent="0" algn="ctr">
              <a:buNone/>
              <a:defRPr lang="es-ES" sz="1600"/>
            </a:lvl3pPr>
            <a:lvl4pPr marL="1371600" indent="0" algn="ctr">
              <a:buNone/>
              <a:defRPr lang="es-ES" sz="1600"/>
            </a:lvl4pPr>
            <a:lvl5pPr marL="1828800" indent="0" algn="ctr">
              <a:buNone/>
              <a:defRPr lang="es-ES" sz="1600"/>
            </a:lvl5pPr>
            <a:lvl6pPr marL="2286000" indent="0" algn="ctr">
              <a:buNone/>
              <a:defRPr lang="es-ES" sz="1600"/>
            </a:lvl6pPr>
            <a:lvl7pPr marL="2743200" indent="0" algn="ctr">
              <a:buNone/>
              <a:defRPr lang="es-ES" sz="1600"/>
            </a:lvl7pPr>
            <a:lvl8pPr marL="3200400" indent="0" algn="ctr">
              <a:buNone/>
              <a:defRPr lang="es-ES" sz="1600"/>
            </a:lvl8pPr>
            <a:lvl9pPr marL="3657600" indent="0" algn="ctr">
              <a:buNone/>
              <a:defRPr lang="es-ES" sz="1600"/>
            </a:lvl9pPr>
          </a:lstStyle>
          <a:p>
            <a:pPr rtl="0"/>
            <a:r>
              <a:rPr lang="es-ES" noProof="0"/>
              <a:t>Haga clic para editar el estilo de subtítulo del patrón</a:t>
            </a:r>
          </a:p>
        </p:txBody>
      </p:sp>
      <p:sp>
        <p:nvSpPr>
          <p:cNvPr id="20" name="Marcador de fecha 19"/>
          <p:cNvSpPr>
            <a:spLocks noGrp="1"/>
          </p:cNvSpPr>
          <p:nvPr>
            <p:ph type="dt" sz="half" idx="10"/>
          </p:nvPr>
        </p:nvSpPr>
        <p:spPr>
          <a:xfrm>
            <a:off x="5318760" y="1341256"/>
            <a:ext cx="1554480" cy="485546"/>
          </a:xfrm>
        </p:spPr>
        <p:txBody>
          <a:bodyPr rtlCol="0"/>
          <a:lstStyle>
            <a:lvl1pPr algn="ctr">
              <a:defRPr lang="es-ES" sz="1300" spc="0" baseline="0">
                <a:solidFill>
                  <a:srgbClr val="FFFFFF"/>
                </a:solidFill>
                <a:latin typeface="+mn-lt"/>
              </a:defRPr>
            </a:lvl1pPr>
          </a:lstStyle>
          <a:p>
            <a:pPr rtl="0"/>
            <a:fld id="{A1B1FEA8-379F-4934-8F90-011D54276754}" type="datetime1">
              <a:rPr lang="es-ES" noProof="0" smtClean="0"/>
              <a:t>26/06/2023</a:t>
            </a:fld>
            <a:endParaRPr lang="es-ES" noProof="0"/>
          </a:p>
        </p:txBody>
      </p:sp>
      <p:sp>
        <p:nvSpPr>
          <p:cNvPr id="21" name="Marcador de pie de página 20"/>
          <p:cNvSpPr>
            <a:spLocks noGrp="1"/>
          </p:cNvSpPr>
          <p:nvPr>
            <p:ph type="ftr" sz="quarter" idx="11"/>
          </p:nvPr>
        </p:nvSpPr>
        <p:spPr>
          <a:xfrm>
            <a:off x="1629100" y="5177408"/>
            <a:ext cx="5730295" cy="228600"/>
          </a:xfrm>
        </p:spPr>
        <p:txBody>
          <a:bodyPr rtlCol="0"/>
          <a:lstStyle>
            <a:lvl1pPr algn="l">
              <a:defRPr lang="es-ES">
                <a:solidFill>
                  <a:schemeClr val="tx1">
                    <a:lumMod val="85000"/>
                    <a:lumOff val="15000"/>
                  </a:schemeClr>
                </a:solidFill>
              </a:defRPr>
            </a:lvl1pPr>
          </a:lstStyle>
          <a:p>
            <a:pPr rtl="0"/>
            <a:endParaRPr lang="es-ES" noProof="0"/>
          </a:p>
        </p:txBody>
      </p:sp>
      <p:sp>
        <p:nvSpPr>
          <p:cNvPr id="22" name="Marcador de número de diapositiva 21"/>
          <p:cNvSpPr>
            <a:spLocks noGrp="1"/>
          </p:cNvSpPr>
          <p:nvPr>
            <p:ph type="sldNum" sz="quarter" idx="12"/>
          </p:nvPr>
        </p:nvSpPr>
        <p:spPr>
          <a:xfrm>
            <a:off x="8606920" y="5177408"/>
            <a:ext cx="1955980" cy="228600"/>
          </a:xfrm>
        </p:spPr>
        <p:txBody>
          <a:bodyPr rtlCol="0"/>
          <a:lstStyle>
            <a:lvl1pPr>
              <a:defRPr lang="es-ES">
                <a:solidFill>
                  <a:schemeClr val="tx1">
                    <a:lumMod val="85000"/>
                    <a:lumOff val="15000"/>
                  </a:schemeClr>
                </a:solidFill>
              </a:defRPr>
            </a:lvl1p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ido con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s-ES" sz="4100" b="0" kern="1200" cap="none" spc="0" baseline="0" dirty="0">
                <a:solidFill>
                  <a:schemeClr val="bg1"/>
                </a:solidFill>
                <a:effectLst/>
                <a:latin typeface="+mj-lt"/>
                <a:ea typeface="+mn-ea"/>
                <a:cs typeface="+mn-cs"/>
              </a:defRPr>
            </a:lvl1pPr>
          </a:lstStyle>
          <a:p>
            <a:pPr rtl="0"/>
            <a:r>
              <a:rPr lang="es-ES" noProof="0"/>
              <a:t>Haga clic para modificar el estilo de título del patrón</a:t>
            </a:r>
          </a:p>
        </p:txBody>
      </p:sp>
      <p:sp>
        <p:nvSpPr>
          <p:cNvPr id="3" name="Marcador de contenido 2"/>
          <p:cNvSpPr>
            <a:spLocks noGrp="1"/>
          </p:cNvSpPr>
          <p:nvPr>
            <p:ph idx="1"/>
          </p:nvPr>
        </p:nvSpPr>
        <p:spPr>
          <a:xfrm>
            <a:off x="685800" y="609600"/>
            <a:ext cx="6858000" cy="5334000"/>
          </a:xfrm>
        </p:spPr>
        <p:txBody>
          <a:bodyPr rtlCol="0"/>
          <a:lstStyle>
            <a:lvl1pPr>
              <a:defRPr lang="es-ES" sz="1900"/>
            </a:lvl1pPr>
            <a:lvl2pPr>
              <a:defRPr lang="es-ES" sz="1600"/>
            </a:lvl2pPr>
            <a:lvl3pPr>
              <a:defRPr lang="es-ES" sz="1400"/>
            </a:lvl3pPr>
            <a:lvl4pPr>
              <a:defRPr lang="es-ES" sz="1400"/>
            </a:lvl4pPr>
            <a:lvl5pPr>
              <a:defRPr lang="es-ES" sz="1400"/>
            </a:lvl5pPr>
            <a:lvl6pPr>
              <a:defRPr lang="es-ES" sz="1400"/>
            </a:lvl6pPr>
            <a:lvl7pPr>
              <a:defRPr lang="es-ES" sz="1400"/>
            </a:lvl7pPr>
            <a:lvl8pPr>
              <a:defRPr lang="es-ES" sz="1400"/>
            </a:lvl8pPr>
            <a:lvl9pPr>
              <a:defRPr lang="es-ES"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lang="es-ES" sz="1800">
                <a:solidFill>
                  <a:schemeClr val="bg1">
                    <a:lumMod val="95000"/>
                  </a:schemeClr>
                </a:solidFill>
              </a:defRPr>
            </a:lvl1pPr>
            <a:lvl2pPr marL="457200" indent="0">
              <a:buNone/>
              <a:defRPr lang="es-ES" sz="1200"/>
            </a:lvl2pPr>
            <a:lvl3pPr marL="914400" indent="0">
              <a:buNone/>
              <a:defRPr lang="es-ES" sz="1000"/>
            </a:lvl3pPr>
            <a:lvl4pPr marL="1371600" indent="0">
              <a:buNone/>
              <a:defRPr lang="es-ES" sz="900"/>
            </a:lvl4pPr>
            <a:lvl5pPr marL="1828800" indent="0">
              <a:buNone/>
              <a:defRPr lang="es-ES" sz="900"/>
            </a:lvl5pPr>
            <a:lvl6pPr marL="2286000" indent="0">
              <a:buNone/>
              <a:defRPr lang="es-ES" sz="900"/>
            </a:lvl6pPr>
            <a:lvl7pPr marL="2743200" indent="0">
              <a:buNone/>
              <a:defRPr lang="es-ES" sz="900"/>
            </a:lvl7pPr>
            <a:lvl8pPr marL="3200400" indent="0">
              <a:buNone/>
              <a:defRPr lang="es-ES" sz="900"/>
            </a:lvl8pPr>
            <a:lvl9pPr marL="3657600" indent="0">
              <a:buNone/>
              <a:defRPr lang="es-ES" sz="900"/>
            </a:lvl9pPr>
          </a:lstStyle>
          <a:p>
            <a:pPr lvl="0" rtl="0"/>
            <a:r>
              <a:rPr lang="es-ES" noProof="0"/>
              <a:t>Haga clic para modificar los estilos de texto del patrón</a:t>
            </a:r>
          </a:p>
        </p:txBody>
      </p:sp>
      <p:sp>
        <p:nvSpPr>
          <p:cNvPr id="8" name="Marcador de fecha 7"/>
          <p:cNvSpPr>
            <a:spLocks noGrp="1"/>
          </p:cNvSpPr>
          <p:nvPr>
            <p:ph type="dt" sz="half" idx="10"/>
          </p:nvPr>
        </p:nvSpPr>
        <p:spPr>
          <a:xfrm>
            <a:off x="5588000" y="6035040"/>
            <a:ext cx="1955800" cy="365760"/>
          </a:xfrm>
        </p:spPr>
        <p:txBody>
          <a:bodyPr rtlCol="0"/>
          <a:lstStyle>
            <a:lvl1pPr>
              <a:defRPr lang="es-ES">
                <a:solidFill>
                  <a:schemeClr val="tx1">
                    <a:lumMod val="85000"/>
                    <a:lumOff val="15000"/>
                  </a:schemeClr>
                </a:solidFill>
              </a:defRPr>
            </a:lvl1pPr>
          </a:lstStyle>
          <a:p>
            <a:pPr rtl="0"/>
            <a:fld id="{9909BE1D-390C-4B7C-B7F9-B371CA81B159}" type="datetime1">
              <a:rPr lang="es-ES" noProof="0" smtClean="0"/>
              <a:t>26/06/2023</a:t>
            </a:fld>
            <a:endParaRPr lang="es-ES" noProof="0"/>
          </a:p>
        </p:txBody>
      </p:sp>
      <p:sp>
        <p:nvSpPr>
          <p:cNvPr id="9" name="Marcador de pie de página 8"/>
          <p:cNvSpPr>
            <a:spLocks noGrp="1"/>
          </p:cNvSpPr>
          <p:nvPr>
            <p:ph type="ftr" sz="quarter" idx="11"/>
          </p:nvPr>
        </p:nvSpPr>
        <p:spPr>
          <a:xfrm>
            <a:off x="685801" y="6035040"/>
            <a:ext cx="4584700" cy="365760"/>
          </a:xfrm>
        </p:spPr>
        <p:txBody>
          <a:bodyPr rtlCol="0"/>
          <a:lstStyle>
            <a:lvl1pPr algn="l">
              <a:defRPr lang="es-ES"/>
            </a:lvl1pPr>
          </a:lstStyle>
          <a:p>
            <a:pPr rtl="0"/>
            <a:endParaRPr lang="es-ES" noProof="0"/>
          </a:p>
        </p:txBody>
      </p:sp>
      <p:sp>
        <p:nvSpPr>
          <p:cNvPr id="11" name="Marcador de número de diapositiva 10"/>
          <p:cNvSpPr>
            <a:spLocks noGrp="1"/>
          </p:cNvSpPr>
          <p:nvPr>
            <p:ph type="sldNum" sz="quarter" idx="12"/>
          </p:nvPr>
        </p:nvSpPr>
        <p:spPr>
          <a:xfrm>
            <a:off x="10396728" y="6035040"/>
            <a:ext cx="1223435" cy="365760"/>
          </a:xfrm>
        </p:spPr>
        <p:txBody>
          <a:bodyPr rtlCol="0"/>
          <a:lstStyle>
            <a:lvl1pPr>
              <a:defRPr lang="es-ES">
                <a:solidFill>
                  <a:schemeClr val="tx1">
                    <a:lumMod val="85000"/>
                    <a:lumOff val="15000"/>
                  </a:schemeClr>
                </a:solidFill>
              </a:defRPr>
            </a:lvl1p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Imagen con leyenda">
    <p:spTree>
      <p:nvGrpSpPr>
        <p:cNvPr id="1" name=""/>
        <p:cNvGrpSpPr/>
        <p:nvPr/>
      </p:nvGrpSpPr>
      <p:grpSpPr>
        <a:xfrm>
          <a:off x="0" y="0"/>
          <a:ext cx="0" cy="0"/>
          <a:chOff x="0" y="0"/>
          <a:chExt cx="0" cy="0"/>
        </a:xfrm>
      </p:grpSpPr>
      <p:sp>
        <p:nvSpPr>
          <p:cNvPr id="25" name="Rectángulo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noProof="0"/>
          </a:p>
        </p:txBody>
      </p:sp>
      <p:sp>
        <p:nvSpPr>
          <p:cNvPr id="24" name="Marcador de posición de imagen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rtlCol="0">
            <a:noAutofit/>
          </a:bodyPr>
          <a:lstStyle>
            <a:lvl1pPr marL="0" indent="0" algn="ctr">
              <a:buNone/>
              <a:defRPr lang="es-ES"/>
            </a:lvl1pPr>
          </a:lstStyle>
          <a:p>
            <a:pPr rtl="0"/>
            <a:r>
              <a:rPr lang="es-ES" noProof="0"/>
              <a:t>Haga clic en el icono para agregar una imagen</a:t>
            </a:r>
          </a:p>
        </p:txBody>
      </p:sp>
      <p:sp>
        <p:nvSpPr>
          <p:cNvPr id="8" name="Marcador de fecha 7"/>
          <p:cNvSpPr>
            <a:spLocks noGrp="1"/>
          </p:cNvSpPr>
          <p:nvPr>
            <p:ph type="dt" sz="half" idx="10"/>
          </p:nvPr>
        </p:nvSpPr>
        <p:spPr>
          <a:xfrm>
            <a:off x="5588000" y="6035040"/>
            <a:ext cx="1955800" cy="365760"/>
          </a:xfrm>
        </p:spPr>
        <p:txBody>
          <a:bodyPr rtlCol="0"/>
          <a:lstStyle>
            <a:lvl1pPr>
              <a:defRPr lang="es-ES">
                <a:solidFill>
                  <a:schemeClr val="tx1">
                    <a:lumMod val="85000"/>
                    <a:lumOff val="15000"/>
                  </a:schemeClr>
                </a:solidFill>
              </a:defRPr>
            </a:lvl1pPr>
          </a:lstStyle>
          <a:p>
            <a:pPr rtl="0"/>
            <a:fld id="{D88F13A7-727D-4E74-92AE-5C335B65E2C4}" type="datetime1">
              <a:rPr lang="es-ES" noProof="0" smtClean="0"/>
              <a:t>26/06/2023</a:t>
            </a:fld>
            <a:endParaRPr lang="es-ES" noProof="0"/>
          </a:p>
        </p:txBody>
      </p:sp>
      <p:sp>
        <p:nvSpPr>
          <p:cNvPr id="9" name="Marcador de pie de página 8"/>
          <p:cNvSpPr>
            <a:spLocks noGrp="1"/>
          </p:cNvSpPr>
          <p:nvPr>
            <p:ph type="ftr" sz="quarter" idx="11"/>
          </p:nvPr>
        </p:nvSpPr>
        <p:spPr>
          <a:xfrm>
            <a:off x="685801" y="6035040"/>
            <a:ext cx="4584700" cy="365760"/>
          </a:xfrm>
        </p:spPr>
        <p:txBody>
          <a:bodyPr rtlCol="0"/>
          <a:lstStyle>
            <a:lvl1pPr algn="l">
              <a:defRPr lang="es-ES"/>
            </a:lvl1pPr>
          </a:lstStyle>
          <a:p>
            <a:pPr rtl="0"/>
            <a:endParaRPr lang="es-ES" noProof="0"/>
          </a:p>
        </p:txBody>
      </p:sp>
      <p:sp>
        <p:nvSpPr>
          <p:cNvPr id="11" name="Marcador de número de diapositiva 10"/>
          <p:cNvSpPr>
            <a:spLocks noGrp="1"/>
          </p:cNvSpPr>
          <p:nvPr>
            <p:ph type="sldNum" sz="quarter" idx="12"/>
          </p:nvPr>
        </p:nvSpPr>
        <p:spPr>
          <a:xfrm>
            <a:off x="10396728" y="6035040"/>
            <a:ext cx="1223435" cy="365760"/>
          </a:xfrm>
        </p:spPr>
        <p:txBody>
          <a:bodyPr rtlCol="0"/>
          <a:lstStyle>
            <a:lvl1pPr>
              <a:defRPr lang="es-ES">
                <a:solidFill>
                  <a:schemeClr val="tx1">
                    <a:lumMod val="85000"/>
                    <a:lumOff val="15000"/>
                  </a:schemeClr>
                </a:solidFill>
              </a:defRPr>
            </a:lvl1pPr>
          </a:lstStyle>
          <a:p>
            <a:pPr rtl="0"/>
            <a:fld id="{34B7E4EF-A1BD-40F4-AB7B-04F084DD991D}" type="slidenum">
              <a:rPr lang="es-ES" noProof="0" smtClean="0"/>
              <a:t>‹Nº›</a:t>
            </a:fld>
            <a:endParaRPr lang="es-ES" noProof="0"/>
          </a:p>
        </p:txBody>
      </p:sp>
      <p:sp>
        <p:nvSpPr>
          <p:cNvPr id="22" name="Marcador de contenido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lang="es-ES">
                <a:solidFill>
                  <a:schemeClr val="bg1"/>
                </a:solidFill>
              </a:defRPr>
            </a:lvl1pPr>
          </a:lstStyle>
          <a:p>
            <a:pPr lvl="0" rtl="0"/>
            <a:r>
              <a:rPr lang="es-ES" noProof="0"/>
              <a:t>Haga clic para modificar los estilos de texto del patrón</a:t>
            </a:r>
          </a:p>
        </p:txBody>
      </p:sp>
      <p:sp>
        <p:nvSpPr>
          <p:cNvPr id="23" name="Rectángulo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noProof="0"/>
          </a:p>
        </p:txBody>
      </p:sp>
      <p:sp>
        <p:nvSpPr>
          <p:cNvPr id="2" name="Título 1"/>
          <p:cNvSpPr>
            <a:spLocks noGrp="1"/>
          </p:cNvSpPr>
          <p:nvPr>
            <p:ph type="title"/>
          </p:nvPr>
        </p:nvSpPr>
        <p:spPr>
          <a:xfrm>
            <a:off x="1357950" y="1352804"/>
            <a:ext cx="4633415" cy="1333641"/>
          </a:xfrm>
        </p:spPr>
        <p:txBody>
          <a:bodyPr rtlCol="0" anchor="b">
            <a:normAutofit/>
          </a:bodyPr>
          <a:lstStyle>
            <a:lvl1pPr algn="l" defTabSz="914400" rtl="0" eaLnBrk="1" latinLnBrk="0" hangingPunct="1">
              <a:lnSpc>
                <a:spcPct val="100000"/>
              </a:lnSpc>
              <a:spcBef>
                <a:spcPct val="0"/>
              </a:spcBef>
              <a:buNone/>
              <a:defRPr lang="es-ES" sz="4800" b="0" kern="1200" cap="none" spc="0" baseline="0" dirty="0">
                <a:solidFill>
                  <a:schemeClr val="bg1"/>
                </a:solidFill>
                <a:effectLst/>
                <a:latin typeface="+mj-lt"/>
                <a:ea typeface="+mn-ea"/>
                <a:cs typeface="+mn-cs"/>
              </a:defRPr>
            </a:lvl1pPr>
          </a:lstStyle>
          <a:p>
            <a:pPr rtl="0"/>
            <a:r>
              <a:rPr lang="es-ES" noProof="0"/>
              <a:t>Haga clic para modificar el estilo de título del patrón</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lang="es-ES" sz="3200"/>
            </a:lvl1pPr>
            <a:lvl2pPr marL="457200" indent="0">
              <a:buNone/>
              <a:defRPr lang="es-ES" sz="2800"/>
            </a:lvl2pPr>
            <a:lvl3pPr marL="914400" indent="0">
              <a:buNone/>
              <a:defRPr lang="es-ES" sz="2400"/>
            </a:lvl3pPr>
            <a:lvl4pPr marL="1371600" indent="0">
              <a:buNone/>
              <a:defRPr lang="es-ES" sz="2000"/>
            </a:lvl4pPr>
            <a:lvl5pPr marL="1828800" indent="0">
              <a:buNone/>
              <a:defRPr lang="es-ES" sz="2000"/>
            </a:lvl5pPr>
            <a:lvl6pPr marL="2286000" indent="0">
              <a:buNone/>
              <a:defRPr lang="es-ES" sz="2000"/>
            </a:lvl6pPr>
            <a:lvl7pPr marL="2743200" indent="0">
              <a:buNone/>
              <a:defRPr lang="es-ES" sz="2000"/>
            </a:lvl7pPr>
            <a:lvl8pPr marL="3200400" indent="0">
              <a:buNone/>
              <a:defRPr lang="es-ES" sz="2000"/>
            </a:lvl8pPr>
            <a:lvl9pPr marL="3657600" indent="0">
              <a:buNone/>
              <a:defRPr lang="es-ES" sz="2000"/>
            </a:lvl9pPr>
          </a:lstStyle>
          <a:p>
            <a:pPr rtl="0"/>
            <a:r>
              <a:rPr lang="es-ES" noProof="0"/>
              <a:t>Haga clic en el icono para agregar una imagen</a:t>
            </a:r>
          </a:p>
        </p:txBody>
      </p:sp>
      <p:sp>
        <p:nvSpPr>
          <p:cNvPr id="5" name="Marcador de fecha 4"/>
          <p:cNvSpPr>
            <a:spLocks noGrp="1"/>
          </p:cNvSpPr>
          <p:nvPr>
            <p:ph type="dt" sz="half" idx="10"/>
          </p:nvPr>
        </p:nvSpPr>
        <p:spPr>
          <a:xfrm>
            <a:off x="5662337" y="6035040"/>
            <a:ext cx="2071963" cy="365760"/>
          </a:xfrm>
        </p:spPr>
        <p:txBody>
          <a:bodyPr rtlCol="0"/>
          <a:lstStyle>
            <a:lvl1pPr>
              <a:defRPr lang="es-ES" b="1">
                <a:solidFill>
                  <a:srgbClr val="FFFFFF"/>
                </a:solidFill>
                <a:effectLst>
                  <a:outerShdw blurRad="19050" dist="6350" dir="2700000" algn="tl" rotWithShape="0">
                    <a:prstClr val="black">
                      <a:alpha val="40000"/>
                    </a:prstClr>
                  </a:outerShdw>
                </a:effectLst>
              </a:defRPr>
            </a:lvl1pPr>
          </a:lstStyle>
          <a:p>
            <a:pPr rtl="0"/>
            <a:fld id="{6B374820-DDE4-4A05-9ABE-B09A829201E6}" type="datetime1">
              <a:rPr lang="es-ES" noProof="0" smtClean="0"/>
              <a:t>26/06/2023</a:t>
            </a:fld>
            <a:endParaRPr lang="es-ES" noProof="0"/>
          </a:p>
        </p:txBody>
      </p:sp>
      <p:sp>
        <p:nvSpPr>
          <p:cNvPr id="6" name="Marcador de pie de página 5"/>
          <p:cNvSpPr>
            <a:spLocks noGrp="1"/>
          </p:cNvSpPr>
          <p:nvPr>
            <p:ph type="ftr" sz="quarter" idx="11"/>
          </p:nvPr>
        </p:nvSpPr>
        <p:spPr>
          <a:xfrm>
            <a:off x="612648" y="6035040"/>
            <a:ext cx="4588002" cy="365760"/>
          </a:xfrm>
        </p:spPr>
        <p:txBody>
          <a:bodyPr rtlCol="0"/>
          <a:lstStyle>
            <a:lvl1pPr marL="0" algn="r" defTabSz="914400" rtl="0" eaLnBrk="1" latinLnBrk="0" hangingPunct="1">
              <a:defRPr lang="es-E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s-ES" noProof="0"/>
          </a:p>
        </p:txBody>
      </p:sp>
      <p:sp>
        <p:nvSpPr>
          <p:cNvPr id="7" name="Marcador de número de diapositiva 6"/>
          <p:cNvSpPr>
            <a:spLocks noGrp="1"/>
          </p:cNvSpPr>
          <p:nvPr>
            <p:ph type="sldNum" sz="quarter" idx="12"/>
          </p:nvPr>
        </p:nvSpPr>
        <p:spPr>
          <a:xfrm>
            <a:off x="10396728" y="6035040"/>
            <a:ext cx="1225296" cy="365760"/>
          </a:xfrm>
        </p:spPr>
        <p:txBody>
          <a:bodyPr rtlCol="0"/>
          <a:lstStyle>
            <a:defPPr>
              <a:defRPr lang="es-ES"/>
            </a:defPPr>
          </a:lstStyle>
          <a:p>
            <a:pPr rtl="0"/>
            <a:fld id="{34B7E4EF-A1BD-40F4-AB7B-04F084DD991D}" type="slidenum">
              <a:rPr lang="es-ES" noProof="0" smtClean="0"/>
              <a:t>‹Nº›</a:t>
            </a:fld>
            <a:endParaRPr lang="es-ES" noProof="0"/>
          </a:p>
        </p:txBody>
      </p:sp>
      <p:sp>
        <p:nvSpPr>
          <p:cNvPr id="12" name="Rectángu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77250" y="603504"/>
            <a:ext cx="3144774" cy="1645920"/>
          </a:xfrm>
        </p:spPr>
        <p:txBody>
          <a:bodyPr rtlCol="0" anchor="b">
            <a:noAutofit/>
          </a:bodyPr>
          <a:lstStyle>
            <a:lvl1pPr algn="l">
              <a:lnSpc>
                <a:spcPct val="100000"/>
              </a:lnSpc>
              <a:defRPr lang="es-ES" sz="3200" b="0">
                <a:solidFill>
                  <a:schemeClr val="tx1"/>
                </a:solidFill>
                <a:latin typeface="+mj-lt"/>
              </a:defRPr>
            </a:lvl1pPr>
          </a:lstStyle>
          <a:p>
            <a:pPr rtl="0"/>
            <a:r>
              <a:rPr lang="es-ES" noProof="0"/>
              <a:t>Haga clic para modificar el estilo de título del patrón</a:t>
            </a:r>
          </a:p>
        </p:txBody>
      </p:sp>
      <p:sp>
        <p:nvSpPr>
          <p:cNvPr id="4" name="Marcador de tex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lang="es-ES" sz="1800">
                <a:solidFill>
                  <a:schemeClr val="tx1"/>
                </a:solidFill>
              </a:defRPr>
            </a:lvl1pPr>
            <a:lvl2pPr marL="457200" indent="0">
              <a:buNone/>
              <a:defRPr lang="es-ES" sz="1200"/>
            </a:lvl2pPr>
            <a:lvl3pPr marL="914400" indent="0">
              <a:buNone/>
              <a:defRPr lang="es-ES" sz="1000"/>
            </a:lvl3pPr>
            <a:lvl4pPr marL="1371600" indent="0">
              <a:buNone/>
              <a:defRPr lang="es-ES" sz="900"/>
            </a:lvl4pPr>
            <a:lvl5pPr marL="1828800" indent="0">
              <a:buNone/>
              <a:defRPr lang="es-ES" sz="900"/>
            </a:lvl5pPr>
            <a:lvl6pPr marL="2286000" indent="0">
              <a:buNone/>
              <a:defRPr lang="es-ES" sz="900"/>
            </a:lvl6pPr>
            <a:lvl7pPr marL="2743200" indent="0">
              <a:buNone/>
              <a:defRPr lang="es-ES" sz="900"/>
            </a:lvl7pPr>
            <a:lvl8pPr marL="3200400" indent="0">
              <a:buNone/>
              <a:defRPr lang="es-ES" sz="900"/>
            </a:lvl8pPr>
            <a:lvl9pPr marL="3657600" indent="0">
              <a:buNone/>
              <a:defRPr lang="es-ES" sz="900"/>
            </a:lvl9pPr>
          </a:lstStyle>
          <a:p>
            <a:pPr lvl="0" rtl="0"/>
            <a:r>
              <a:rPr lang="es-ES" noProof="0"/>
              <a:t>Haga clic para modificar los estilos de texto del patrón</a:t>
            </a:r>
          </a:p>
        </p:txBody>
      </p:sp>
    </p:spTree>
    <p:extLst>
      <p:ext uri="{BB962C8B-B14F-4D97-AF65-F5344CB8AC3E}">
        <p14:creationId xmlns:p14="http://schemas.microsoft.com/office/powerpoint/2010/main" val="2401001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18539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defPPr>
              <a:defRPr lang="es-ES"/>
            </a:defPPr>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defPPr>
              <a:defRPr lang="es-ES"/>
            </a:def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defPPr>
              <a:defRPr lang="es-ES"/>
            </a:defPPr>
          </a:lstStyle>
          <a:p>
            <a:pPr rtl="0"/>
            <a:fld id="{6A0AA858-F40F-4E88-B750-B58760D5FBD0}" type="datetime1">
              <a:rPr lang="es-ES" noProof="0" smtClean="0"/>
              <a:t>26/06/2023</a:t>
            </a:fld>
            <a:endParaRPr lang="es-ES" noProof="0"/>
          </a:p>
        </p:txBody>
      </p:sp>
      <p:sp>
        <p:nvSpPr>
          <p:cNvPr id="5" name="Marcador de pie de página 4"/>
          <p:cNvSpPr>
            <a:spLocks noGrp="1"/>
          </p:cNvSpPr>
          <p:nvPr>
            <p:ph type="ftr" sz="quarter" idx="11"/>
          </p:nvPr>
        </p:nvSpPr>
        <p:spPr/>
        <p:txBody>
          <a:bodyPr rtlCol="0"/>
          <a:lstStyle>
            <a:defPPr>
              <a:defRPr lang="es-ES"/>
            </a:defPPr>
          </a:lstStyle>
          <a:p>
            <a:pPr rtl="0"/>
            <a:endParaRPr lang="es-ES" noProof="0"/>
          </a:p>
        </p:txBody>
      </p:sp>
      <p:sp>
        <p:nvSpPr>
          <p:cNvPr id="6" name="Marcador de número de diapositiva 5"/>
          <p:cNvSpPr>
            <a:spLocks noGrp="1"/>
          </p:cNvSpPr>
          <p:nvPr>
            <p:ph type="sldNum" sz="quarter" idx="12"/>
          </p:nvPr>
        </p:nvSpPr>
        <p:spPr/>
        <p:txBody>
          <a:bodyPr rtlCol="0"/>
          <a:lstStyle>
            <a:defPPr>
              <a:defRPr lang="es-ES"/>
            </a:defP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la sección">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noProof="0"/>
          </a:p>
        </p:txBody>
      </p:sp>
      <p:sp useBgFill="1">
        <p:nvSpPr>
          <p:cNvPr id="23" name="Rectángu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ángu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ángu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629156" y="2275165"/>
            <a:ext cx="8933688" cy="2406895"/>
          </a:xfrm>
        </p:spPr>
        <p:txBody>
          <a:bodyPr rtlCol="0" anchor="ctr">
            <a:normAutofit/>
          </a:bodyPr>
          <a:lstStyle>
            <a:lvl1pPr algn="ctr">
              <a:lnSpc>
                <a:spcPct val="83000"/>
              </a:lnSpc>
              <a:defRPr lang="es-ES" sz="6800" kern="1200" cap="all" spc="-100" baseline="0" dirty="0">
                <a:solidFill>
                  <a:schemeClr val="tx1">
                    <a:lumMod val="85000"/>
                    <a:lumOff val="15000"/>
                  </a:schemeClr>
                </a:solidFill>
                <a:effectLst/>
                <a:latin typeface="+mj-lt"/>
                <a:ea typeface="+mn-ea"/>
                <a:cs typeface="+mn-cs"/>
              </a:defRPr>
            </a:lvl1pPr>
          </a:lstStyle>
          <a:p>
            <a:pPr rtl="0"/>
            <a:r>
              <a:rPr lang="es-ES" noProof="0"/>
              <a:t>Haga clic para modificar el estilo de título del patrón</a:t>
            </a:r>
          </a:p>
        </p:txBody>
      </p:sp>
      <p:grpSp>
        <p:nvGrpSpPr>
          <p:cNvPr id="16" name="Gru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ector rec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Marcador de tex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lang="es-ES" sz="1800">
                <a:solidFill>
                  <a:schemeClr val="tx1">
                    <a:lumMod val="95000"/>
                    <a:lumOff val="5000"/>
                  </a:schemeClr>
                </a:solidFill>
                <a:effectLst/>
              </a:defRPr>
            </a:lvl1pPr>
            <a:lvl2pPr marL="457200" indent="0">
              <a:buNone/>
              <a:defRPr lang="es-ES" sz="1600">
                <a:solidFill>
                  <a:schemeClr val="tx1">
                    <a:tint val="75000"/>
                  </a:schemeClr>
                </a:solidFill>
              </a:defRPr>
            </a:lvl2pPr>
            <a:lvl3pPr marL="914400" indent="0">
              <a:buNone/>
              <a:defRPr lang="es-ES" sz="1600">
                <a:solidFill>
                  <a:schemeClr val="tx1">
                    <a:tint val="75000"/>
                  </a:schemeClr>
                </a:solidFill>
              </a:defRPr>
            </a:lvl3pPr>
            <a:lvl4pPr marL="1371600" indent="0">
              <a:buNone/>
              <a:defRPr lang="es-ES" sz="1400">
                <a:solidFill>
                  <a:schemeClr val="tx1">
                    <a:tint val="75000"/>
                  </a:schemeClr>
                </a:solidFill>
              </a:defRPr>
            </a:lvl4pPr>
            <a:lvl5pPr marL="1828800" indent="0">
              <a:buNone/>
              <a:defRPr lang="es-ES" sz="1400">
                <a:solidFill>
                  <a:schemeClr val="tx1">
                    <a:tint val="75000"/>
                  </a:schemeClr>
                </a:solidFill>
              </a:defRPr>
            </a:lvl5pPr>
            <a:lvl6pPr marL="2286000" indent="0">
              <a:buNone/>
              <a:defRPr lang="es-ES" sz="1400">
                <a:solidFill>
                  <a:schemeClr val="tx1">
                    <a:tint val="75000"/>
                  </a:schemeClr>
                </a:solidFill>
              </a:defRPr>
            </a:lvl6pPr>
            <a:lvl7pPr marL="2743200" indent="0">
              <a:buNone/>
              <a:defRPr lang="es-ES" sz="1400">
                <a:solidFill>
                  <a:schemeClr val="tx1">
                    <a:tint val="75000"/>
                  </a:schemeClr>
                </a:solidFill>
              </a:defRPr>
            </a:lvl7pPr>
            <a:lvl8pPr marL="3200400" indent="0">
              <a:buNone/>
              <a:defRPr lang="es-ES" sz="1400">
                <a:solidFill>
                  <a:schemeClr val="tx1">
                    <a:tint val="75000"/>
                  </a:schemeClr>
                </a:solidFill>
              </a:defRPr>
            </a:lvl8pPr>
            <a:lvl9pPr marL="3657600" indent="0">
              <a:buNone/>
              <a:defRPr lang="es-ES"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a:xfrm>
            <a:off x="5318760" y="1344502"/>
            <a:ext cx="1554480" cy="498781"/>
          </a:xfrm>
        </p:spPr>
        <p:txBody>
          <a:bodyPr rtlCol="0"/>
          <a:lstStyle>
            <a:lvl1pPr algn="ctr">
              <a:defRPr lang="es-ES" sz="1300" kern="1200" spc="0" baseline="0">
                <a:solidFill>
                  <a:srgbClr val="FFFFFF"/>
                </a:solidFill>
                <a:latin typeface="+mn-lt"/>
                <a:ea typeface="+mn-ea"/>
                <a:cs typeface="+mn-cs"/>
              </a:defRPr>
            </a:lvl1pPr>
          </a:lstStyle>
          <a:p>
            <a:pPr rtl="0"/>
            <a:fld id="{2DEF0C1B-F384-4CAF-BC9C-9A24C66880F6}" type="datetime1">
              <a:rPr lang="es-ES" noProof="0" smtClean="0"/>
              <a:t>26/06/2023</a:t>
            </a:fld>
            <a:endParaRPr lang="es-ES" noProof="0"/>
          </a:p>
        </p:txBody>
      </p:sp>
      <p:sp>
        <p:nvSpPr>
          <p:cNvPr id="5" name="Marcador de pie de página 4"/>
          <p:cNvSpPr>
            <a:spLocks noGrp="1"/>
          </p:cNvSpPr>
          <p:nvPr>
            <p:ph type="ftr" sz="quarter" idx="11"/>
          </p:nvPr>
        </p:nvSpPr>
        <p:spPr>
          <a:xfrm>
            <a:off x="1629157" y="5177408"/>
            <a:ext cx="5660134" cy="228600"/>
          </a:xfrm>
        </p:spPr>
        <p:txBody>
          <a:bodyPr rtlCol="0"/>
          <a:lstStyle>
            <a:lvl1pPr algn="l">
              <a:defRPr lang="es-ES">
                <a:solidFill>
                  <a:schemeClr val="tx1">
                    <a:lumMod val="85000"/>
                    <a:lumOff val="15000"/>
                  </a:schemeClr>
                </a:solidFill>
              </a:defRPr>
            </a:lvl1pPr>
          </a:lstStyle>
          <a:p>
            <a:pPr rtl="0"/>
            <a:endParaRPr lang="es-ES" noProof="0"/>
          </a:p>
        </p:txBody>
      </p:sp>
      <p:sp>
        <p:nvSpPr>
          <p:cNvPr id="6" name="Marcador de número de diapositiva 5"/>
          <p:cNvSpPr>
            <a:spLocks noGrp="1"/>
          </p:cNvSpPr>
          <p:nvPr>
            <p:ph type="sldNum" sz="quarter" idx="12"/>
          </p:nvPr>
        </p:nvSpPr>
        <p:spPr>
          <a:xfrm>
            <a:off x="8604504" y="5177408"/>
            <a:ext cx="1958339" cy="228600"/>
          </a:xfrm>
        </p:spPr>
        <p:txBody>
          <a:bodyPr rtlCol="0"/>
          <a:lstStyle>
            <a:lvl1pPr>
              <a:defRPr lang="es-ES">
                <a:solidFill>
                  <a:schemeClr val="tx1">
                    <a:lumMod val="85000"/>
                    <a:lumOff val="15000"/>
                  </a:schemeClr>
                </a:solidFill>
              </a:defRPr>
            </a:lvl1p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Título 7"/>
          <p:cNvSpPr>
            <a:spLocks noGrp="1"/>
          </p:cNvSpPr>
          <p:nvPr>
            <p:ph type="title"/>
          </p:nvPr>
        </p:nvSpPr>
        <p:spPr/>
        <p:txBody>
          <a:bodyPr rtlCol="0"/>
          <a:lstStyle>
            <a:defPPr>
              <a:defRPr lang="es-ES"/>
            </a:defPPr>
          </a:lstStyle>
          <a:p>
            <a:pPr rtl="0"/>
            <a:r>
              <a:rPr lang="es-ES" noProof="0"/>
              <a:t>Haga clic para modificar el estilo de título del patrón</a:t>
            </a:r>
          </a:p>
        </p:txBody>
      </p:sp>
      <p:sp>
        <p:nvSpPr>
          <p:cNvPr id="3" name="Marcador de contenido 2"/>
          <p:cNvSpPr>
            <a:spLocks noGrp="1"/>
          </p:cNvSpPr>
          <p:nvPr>
            <p:ph sz="half" idx="1"/>
          </p:nvPr>
        </p:nvSpPr>
        <p:spPr>
          <a:xfrm>
            <a:off x="1066800" y="2103120"/>
            <a:ext cx="4663440" cy="3749040"/>
          </a:xfrm>
        </p:spPr>
        <p:txBody>
          <a:bodyPr rtlCol="0"/>
          <a:lstStyle>
            <a:lvl1pPr>
              <a:defRPr lang="es-ES" sz="1800"/>
            </a:lvl1pPr>
            <a:lvl2pPr>
              <a:defRPr lang="es-ES" sz="1600"/>
            </a:lvl2pPr>
            <a:lvl3pPr>
              <a:defRPr lang="es-ES" sz="1400"/>
            </a:lvl3pPr>
            <a:lvl4pPr>
              <a:defRPr lang="es-ES" sz="1400"/>
            </a:lvl4pPr>
            <a:lvl5pPr>
              <a:defRPr lang="es-ES" sz="1400"/>
            </a:lvl5pPr>
            <a:lvl6pPr>
              <a:defRPr lang="es-ES" sz="1400"/>
            </a:lvl6pPr>
            <a:lvl7pPr>
              <a:defRPr lang="es-ES" sz="1400"/>
            </a:lvl7pPr>
            <a:lvl8pPr>
              <a:defRPr lang="es-ES" sz="1400"/>
            </a:lvl8pPr>
            <a:lvl9pPr>
              <a:defRPr lang="es-ES"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6461760" y="2103120"/>
            <a:ext cx="4663440" cy="3749040"/>
          </a:xfrm>
        </p:spPr>
        <p:txBody>
          <a:bodyPr rtlCol="0"/>
          <a:lstStyle>
            <a:lvl1pPr>
              <a:defRPr lang="es-ES" sz="1800"/>
            </a:lvl1pPr>
            <a:lvl2pPr>
              <a:defRPr lang="es-ES" sz="1600"/>
            </a:lvl2pPr>
            <a:lvl3pPr>
              <a:defRPr lang="es-ES" sz="1400"/>
            </a:lvl3pPr>
            <a:lvl4pPr>
              <a:defRPr lang="es-ES" sz="1400"/>
            </a:lvl4pPr>
            <a:lvl5pPr>
              <a:defRPr lang="es-ES" sz="1400"/>
            </a:lvl5pPr>
            <a:lvl6pPr>
              <a:defRPr lang="es-ES" sz="1400"/>
            </a:lvl6pPr>
            <a:lvl7pPr>
              <a:defRPr lang="es-ES" sz="1400"/>
            </a:lvl7pPr>
            <a:lvl8pPr>
              <a:defRPr lang="es-ES" sz="1400"/>
            </a:lvl8pPr>
            <a:lvl9pPr>
              <a:defRPr lang="es-ES"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defPPr>
              <a:defRPr lang="es-ES"/>
            </a:defPPr>
          </a:lstStyle>
          <a:p>
            <a:pPr rtl="0"/>
            <a:fld id="{7EBA117E-3B70-4BBB-927F-4942CD62888B}" type="datetime1">
              <a:rPr lang="es-ES" noProof="0" smtClean="0"/>
              <a:t>26/06/2023</a:t>
            </a:fld>
            <a:endParaRPr lang="es-ES" noProof="0"/>
          </a:p>
        </p:txBody>
      </p:sp>
      <p:sp>
        <p:nvSpPr>
          <p:cNvPr id="6" name="Marcador de pie de página 5"/>
          <p:cNvSpPr>
            <a:spLocks noGrp="1"/>
          </p:cNvSpPr>
          <p:nvPr>
            <p:ph type="ftr" sz="quarter" idx="11"/>
          </p:nvPr>
        </p:nvSpPr>
        <p:spPr/>
        <p:txBody>
          <a:bodyPr rtlCol="0"/>
          <a:lstStyle>
            <a:defPPr>
              <a:defRPr lang="es-ES"/>
            </a:defPPr>
          </a:lstStyle>
          <a:p>
            <a:pPr rtl="0"/>
            <a:endParaRPr lang="es-ES" noProof="0"/>
          </a:p>
        </p:txBody>
      </p:sp>
      <p:sp>
        <p:nvSpPr>
          <p:cNvPr id="7" name="Marcador de posición de número de diapositiva 6"/>
          <p:cNvSpPr>
            <a:spLocks noGrp="1"/>
          </p:cNvSpPr>
          <p:nvPr>
            <p:ph type="sldNum" sz="quarter" idx="12"/>
          </p:nvPr>
        </p:nvSpPr>
        <p:spPr/>
        <p:txBody>
          <a:bodyPr rtlCol="0"/>
          <a:lstStyle>
            <a:defPPr>
              <a:defRPr lang="es-ES"/>
            </a:defP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es contenidos">
    <p:spTree>
      <p:nvGrpSpPr>
        <p:cNvPr id="1" name=""/>
        <p:cNvGrpSpPr/>
        <p:nvPr/>
      </p:nvGrpSpPr>
      <p:grpSpPr>
        <a:xfrm>
          <a:off x="0" y="0"/>
          <a:ext cx="0" cy="0"/>
          <a:chOff x="0" y="0"/>
          <a:chExt cx="0" cy="0"/>
        </a:xfrm>
      </p:grpSpPr>
      <p:sp>
        <p:nvSpPr>
          <p:cNvPr id="12" name="Marcador de posición de imagen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rtlCol="0" anchor="ctr" anchorCtr="0"/>
          <a:lstStyle>
            <a:lvl1pPr marL="0" indent="0" algn="ctr">
              <a:buNone/>
              <a:defRPr lang="es-ES"/>
            </a:lvl1pPr>
          </a:lstStyle>
          <a:p>
            <a:pPr rtl="0"/>
            <a:r>
              <a:rPr lang="es-ES" noProof="0"/>
              <a:t>Haga clic en el icono para agregar una imagen</a:t>
            </a:r>
          </a:p>
        </p:txBody>
      </p:sp>
      <p:sp>
        <p:nvSpPr>
          <p:cNvPr id="10" name="Marcador de posición de imagen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rtlCol="0" anchor="ctr" anchorCtr="0"/>
          <a:lstStyle>
            <a:lvl1pPr marL="0" indent="0" algn="ctr">
              <a:buNone/>
              <a:defRPr lang="es-ES"/>
            </a:lvl1pPr>
          </a:lstStyle>
          <a:p>
            <a:pPr rtl="0"/>
            <a:r>
              <a:rPr lang="es-ES" noProof="0"/>
              <a:t>Haga clic en el icono para agregar una imagen</a:t>
            </a:r>
          </a:p>
        </p:txBody>
      </p:sp>
      <p:sp>
        <p:nvSpPr>
          <p:cNvPr id="8" name="Título 7"/>
          <p:cNvSpPr>
            <a:spLocks noGrp="1"/>
          </p:cNvSpPr>
          <p:nvPr>
            <p:ph type="title"/>
          </p:nvPr>
        </p:nvSpPr>
        <p:spPr/>
        <p:txBody>
          <a:bodyPr rtlCol="0"/>
          <a:lstStyle>
            <a:lvl1pPr>
              <a:defRPr lang="es-ES">
                <a:solidFill>
                  <a:schemeClr val="bg2">
                    <a:lumMod val="50000"/>
                  </a:schemeClr>
                </a:solidFill>
              </a:defRPr>
            </a:lvl1pPr>
          </a:lstStyle>
          <a:p>
            <a:pPr rtl="0"/>
            <a:r>
              <a:rPr lang="es-ES" noProof="0"/>
              <a:t>Haga clic para modificar el estilo de título del patrón</a:t>
            </a:r>
          </a:p>
        </p:txBody>
      </p:sp>
      <p:sp>
        <p:nvSpPr>
          <p:cNvPr id="4" name="Marcador de contenido 3"/>
          <p:cNvSpPr>
            <a:spLocks noGrp="1"/>
          </p:cNvSpPr>
          <p:nvPr>
            <p:ph sz="half" idx="2"/>
          </p:nvPr>
        </p:nvSpPr>
        <p:spPr>
          <a:xfrm>
            <a:off x="6461760" y="2103120"/>
            <a:ext cx="4663440" cy="3749040"/>
          </a:xfrm>
        </p:spPr>
        <p:txBody>
          <a:bodyPr rtlCol="0"/>
          <a:lstStyle>
            <a:lvl1pPr>
              <a:defRPr lang="es-ES" sz="1800"/>
            </a:lvl1pPr>
            <a:lvl2pPr>
              <a:defRPr lang="es-ES" sz="1600"/>
            </a:lvl2pPr>
            <a:lvl3pPr>
              <a:defRPr lang="es-ES" sz="1400"/>
            </a:lvl3pPr>
            <a:lvl4pPr>
              <a:defRPr lang="es-ES" sz="1400"/>
            </a:lvl4pPr>
            <a:lvl5pPr>
              <a:defRPr lang="es-ES" sz="1400"/>
            </a:lvl5pPr>
            <a:lvl6pPr>
              <a:defRPr lang="es-ES" sz="1400"/>
            </a:lvl6pPr>
            <a:lvl7pPr>
              <a:defRPr lang="es-ES" sz="1400"/>
            </a:lvl7pPr>
            <a:lvl8pPr>
              <a:defRPr lang="es-ES" sz="1400"/>
            </a:lvl8pPr>
            <a:lvl9pPr>
              <a:defRPr lang="es-ES"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defPPr>
              <a:defRPr lang="es-ES"/>
            </a:defPPr>
          </a:lstStyle>
          <a:p>
            <a:pPr rtl="0"/>
            <a:fld id="{CF28437D-0491-4FBD-9585-24D0A6F3BF42}" type="datetime1">
              <a:rPr lang="es-ES" noProof="0" smtClean="0"/>
              <a:t>26/06/2023</a:t>
            </a:fld>
            <a:endParaRPr lang="es-ES" noProof="0"/>
          </a:p>
        </p:txBody>
      </p:sp>
      <p:sp>
        <p:nvSpPr>
          <p:cNvPr id="6" name="Marcador de pie de página 5"/>
          <p:cNvSpPr>
            <a:spLocks noGrp="1"/>
          </p:cNvSpPr>
          <p:nvPr>
            <p:ph type="ftr" sz="quarter" idx="11"/>
          </p:nvPr>
        </p:nvSpPr>
        <p:spPr/>
        <p:txBody>
          <a:bodyPr rtlCol="0"/>
          <a:lstStyle>
            <a:defPPr>
              <a:defRPr lang="es-ES"/>
            </a:defPPr>
          </a:lstStyle>
          <a:p>
            <a:pPr rtl="0"/>
            <a:endParaRPr lang="es-ES" noProof="0"/>
          </a:p>
        </p:txBody>
      </p:sp>
      <p:sp>
        <p:nvSpPr>
          <p:cNvPr id="7" name="Marcador de posición de número de diapositiva 6"/>
          <p:cNvSpPr>
            <a:spLocks noGrp="1"/>
          </p:cNvSpPr>
          <p:nvPr>
            <p:ph type="sldNum" sz="quarter" idx="12"/>
          </p:nvPr>
        </p:nvSpPr>
        <p:spPr/>
        <p:txBody>
          <a:bodyPr rtlCol="0"/>
          <a:lstStyle>
            <a:defPPr>
              <a:defRPr lang="es-ES"/>
            </a:defP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defPPr>
              <a:defRPr lang="es-ES"/>
            </a:defPPr>
          </a:lstStyle>
          <a:p>
            <a:pPr rtl="0"/>
            <a:r>
              <a:rPr lang="es-ES" noProof="0"/>
              <a:t>Haga clic para modificar el estilo de título del patrón</a:t>
            </a:r>
          </a:p>
        </p:txBody>
      </p:sp>
      <p:sp>
        <p:nvSpPr>
          <p:cNvPr id="3" name="Marcador de tex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lang="es-ES" sz="1900" b="1" i="0">
                <a:solidFill>
                  <a:schemeClr val="tx1"/>
                </a:solidFill>
                <a:latin typeface="+mn-lt"/>
              </a:defRPr>
            </a:lvl1pPr>
            <a:lvl2pPr marL="457200" indent="0">
              <a:buNone/>
              <a:defRPr lang="es-ES" sz="18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069848" y="2792472"/>
            <a:ext cx="4663440" cy="3163825"/>
          </a:xfrm>
        </p:spPr>
        <p:txBody>
          <a:bodyPr rtlCol="0"/>
          <a:lstStyle>
            <a:lvl1pPr>
              <a:defRPr lang="es-ES" sz="1800"/>
            </a:lvl1pPr>
            <a:lvl2pPr>
              <a:defRPr lang="es-ES" sz="1600"/>
            </a:lvl2pPr>
            <a:lvl3pPr>
              <a:defRPr lang="es-ES" sz="1400"/>
            </a:lvl3pPr>
            <a:lvl4pPr>
              <a:defRPr lang="es-ES" sz="1400"/>
            </a:lvl4pPr>
            <a:lvl5pPr>
              <a:defRPr lang="es-ES" sz="1400"/>
            </a:lvl5pPr>
            <a:lvl6pPr>
              <a:defRPr lang="es-ES" sz="1400"/>
            </a:lvl6pPr>
            <a:lvl7pPr>
              <a:defRPr lang="es-ES" sz="1400"/>
            </a:lvl7pPr>
            <a:lvl8pPr>
              <a:defRPr lang="es-ES" sz="1400"/>
            </a:lvl8pPr>
            <a:lvl9pPr>
              <a:defRPr lang="es-ES"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lang="es-ES" sz="1900" b="1">
                <a:solidFill>
                  <a:schemeClr val="tx1"/>
                </a:solidFill>
              </a:defRPr>
            </a:lvl1pPr>
            <a:lvl2pPr marL="457200" indent="0">
              <a:buNone/>
              <a:defRPr lang="es-ES" sz="1800" b="1"/>
            </a:lvl2pPr>
            <a:lvl3pPr marL="914400" indent="0">
              <a:buNone/>
              <a:defRPr lang="es-ES" sz="1800" b="1"/>
            </a:lvl3pPr>
            <a:lvl4pPr marL="1371600" indent="0">
              <a:buNone/>
              <a:defRPr lang="es-ES" sz="1600" b="1"/>
            </a:lvl4pPr>
            <a:lvl5pPr marL="1828800" indent="0">
              <a:buNone/>
              <a:defRPr lang="es-ES" sz="1600" b="1"/>
            </a:lvl5pPr>
            <a:lvl6pPr marL="2286000" indent="0">
              <a:buNone/>
              <a:defRPr lang="es-ES" sz="1600" b="1"/>
            </a:lvl6pPr>
            <a:lvl7pPr marL="2743200" indent="0">
              <a:buNone/>
              <a:defRPr lang="es-ES" sz="1600" b="1"/>
            </a:lvl7pPr>
            <a:lvl8pPr marL="3200400" indent="0">
              <a:buNone/>
              <a:defRPr lang="es-ES" sz="1600" b="1"/>
            </a:lvl8pPr>
            <a:lvl9pPr marL="3657600" indent="0">
              <a:buNone/>
              <a:defRPr lang="es-ES"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458712" y="2792471"/>
            <a:ext cx="4663440" cy="3164509"/>
          </a:xfrm>
        </p:spPr>
        <p:txBody>
          <a:bodyPr rtlCol="0"/>
          <a:lstStyle>
            <a:lvl1pPr>
              <a:defRPr lang="es-ES" sz="1800"/>
            </a:lvl1pPr>
            <a:lvl2pPr>
              <a:defRPr lang="es-ES" sz="1600"/>
            </a:lvl2pPr>
            <a:lvl3pPr>
              <a:defRPr lang="es-ES" sz="1400"/>
            </a:lvl3pPr>
            <a:lvl4pPr>
              <a:defRPr lang="es-ES" sz="1400"/>
            </a:lvl4pPr>
            <a:lvl5pPr>
              <a:defRPr lang="es-ES" sz="1400"/>
            </a:lvl5pPr>
            <a:lvl6pPr>
              <a:defRPr lang="es-ES" sz="1400"/>
            </a:lvl6pPr>
            <a:lvl7pPr>
              <a:defRPr lang="es-ES" sz="1400"/>
            </a:lvl7pPr>
            <a:lvl8pPr>
              <a:defRPr lang="es-ES" sz="1400"/>
            </a:lvl8pPr>
            <a:lvl9pPr>
              <a:defRPr lang="es-ES"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defPPr>
              <a:defRPr lang="es-ES"/>
            </a:defPPr>
          </a:lstStyle>
          <a:p>
            <a:pPr rtl="0"/>
            <a:fld id="{3C3BD2A9-F518-4DB4-B4AC-645CFC53F09C}" type="datetime1">
              <a:rPr lang="es-ES" noProof="0" smtClean="0"/>
              <a:t>26/06/2023</a:t>
            </a:fld>
            <a:endParaRPr lang="es-ES" noProof="0"/>
          </a:p>
        </p:txBody>
      </p:sp>
      <p:sp>
        <p:nvSpPr>
          <p:cNvPr id="8" name="Marcador de pie de página 7"/>
          <p:cNvSpPr>
            <a:spLocks noGrp="1"/>
          </p:cNvSpPr>
          <p:nvPr>
            <p:ph type="ftr" sz="quarter" idx="11"/>
          </p:nvPr>
        </p:nvSpPr>
        <p:spPr/>
        <p:txBody>
          <a:bodyPr rtlCol="0"/>
          <a:lstStyle>
            <a:defPPr>
              <a:defRPr lang="es-ES"/>
            </a:defPPr>
          </a:lstStyle>
          <a:p>
            <a:pPr rtl="0"/>
            <a:endParaRPr lang="es-ES" noProof="0"/>
          </a:p>
        </p:txBody>
      </p:sp>
      <p:sp>
        <p:nvSpPr>
          <p:cNvPr id="9" name="Marcador de número de diapositiva 8"/>
          <p:cNvSpPr>
            <a:spLocks noGrp="1"/>
          </p:cNvSpPr>
          <p:nvPr>
            <p:ph type="sldNum" sz="quarter" idx="12"/>
          </p:nvPr>
        </p:nvSpPr>
        <p:spPr/>
        <p:txBody>
          <a:bodyPr rtlCol="0"/>
          <a:lstStyle>
            <a:defPPr>
              <a:defRPr lang="es-ES"/>
            </a:defP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defPPr>
              <a:defRPr lang="es-ES"/>
            </a:defPPr>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defPPr>
              <a:defRPr lang="es-ES"/>
            </a:defPPr>
          </a:lstStyle>
          <a:p>
            <a:pPr rtl="0"/>
            <a:fld id="{8A2350F4-EFB9-45D0-A7E9-23E1FBA93956}" type="datetime1">
              <a:rPr lang="es-ES" noProof="0" smtClean="0"/>
              <a:t>26/06/2023</a:t>
            </a:fld>
            <a:endParaRPr lang="es-ES" noProof="0"/>
          </a:p>
        </p:txBody>
      </p:sp>
      <p:sp>
        <p:nvSpPr>
          <p:cNvPr id="4" name="Marcador de pie de página 3"/>
          <p:cNvSpPr>
            <a:spLocks noGrp="1"/>
          </p:cNvSpPr>
          <p:nvPr>
            <p:ph type="ftr" sz="quarter" idx="11"/>
          </p:nvPr>
        </p:nvSpPr>
        <p:spPr/>
        <p:txBody>
          <a:bodyPr rtlCol="0"/>
          <a:lstStyle>
            <a:defPPr>
              <a:defRPr lang="es-ES"/>
            </a:defPPr>
          </a:lstStyle>
          <a:p>
            <a:pPr rtl="0"/>
            <a:endParaRPr lang="es-ES" noProof="0"/>
          </a:p>
        </p:txBody>
      </p:sp>
      <p:sp>
        <p:nvSpPr>
          <p:cNvPr id="5" name="Marcador de posición de número de diapositiva 4"/>
          <p:cNvSpPr>
            <a:spLocks noGrp="1"/>
          </p:cNvSpPr>
          <p:nvPr>
            <p:ph type="sldNum" sz="quarter" idx="12"/>
          </p:nvPr>
        </p:nvSpPr>
        <p:spPr/>
        <p:txBody>
          <a:bodyPr rtlCol="0"/>
          <a:lstStyle>
            <a:defPPr>
              <a:defRPr lang="es-ES"/>
            </a:defP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defPPr>
              <a:defRPr lang="es-ES"/>
            </a:defPPr>
          </a:lstStyle>
          <a:p>
            <a:pPr rtl="0"/>
            <a:fld id="{5C3BE51A-9C87-4289-B48B-1115A9E60BEA}" type="datetime1">
              <a:rPr lang="es-ES" noProof="0" smtClean="0"/>
              <a:t>26/06/2023</a:t>
            </a:fld>
            <a:endParaRPr lang="es-ES" noProof="0"/>
          </a:p>
        </p:txBody>
      </p:sp>
      <p:sp>
        <p:nvSpPr>
          <p:cNvPr id="3" name="Marcador de pie de página 2"/>
          <p:cNvSpPr>
            <a:spLocks noGrp="1"/>
          </p:cNvSpPr>
          <p:nvPr>
            <p:ph type="ftr" sz="quarter" idx="11"/>
          </p:nvPr>
        </p:nvSpPr>
        <p:spPr/>
        <p:txBody>
          <a:bodyPr rtlCol="0"/>
          <a:lstStyle>
            <a:defPPr>
              <a:defRPr lang="es-ES"/>
            </a:defPPr>
          </a:lstStyle>
          <a:p>
            <a:pPr rtl="0"/>
            <a:endParaRPr lang="es-ES" noProof="0"/>
          </a:p>
        </p:txBody>
      </p:sp>
      <p:sp>
        <p:nvSpPr>
          <p:cNvPr id="4" name="Marcador de número de diapositiva 3"/>
          <p:cNvSpPr>
            <a:spLocks noGrp="1"/>
          </p:cNvSpPr>
          <p:nvPr>
            <p:ph type="sldNum" sz="quarter" idx="12"/>
          </p:nvPr>
        </p:nvSpPr>
        <p:spPr/>
        <p:txBody>
          <a:bodyPr rtlCol="0"/>
          <a:lstStyle>
            <a:defPPr>
              <a:defRPr lang="es-ES"/>
            </a:defP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s-ES" sz="3200" b="0" kern="1200" cap="none" spc="0" baseline="0" dirty="0">
                <a:solidFill>
                  <a:schemeClr val="tx1"/>
                </a:solidFill>
                <a:effectLst/>
                <a:latin typeface="+mj-lt"/>
                <a:ea typeface="+mn-ea"/>
                <a:cs typeface="+mn-cs"/>
              </a:defRPr>
            </a:lvl1pPr>
          </a:lstStyle>
          <a:p>
            <a:pPr rtl="0"/>
            <a:r>
              <a:rPr lang="es-ES" noProof="0"/>
              <a:t>Haga clic para modificar el estilo de título del patrón</a:t>
            </a:r>
          </a:p>
        </p:txBody>
      </p:sp>
      <p:sp>
        <p:nvSpPr>
          <p:cNvPr id="3" name="Marcador de contenido 2"/>
          <p:cNvSpPr>
            <a:spLocks noGrp="1"/>
          </p:cNvSpPr>
          <p:nvPr>
            <p:ph idx="1"/>
          </p:nvPr>
        </p:nvSpPr>
        <p:spPr>
          <a:xfrm>
            <a:off x="685800" y="609600"/>
            <a:ext cx="6858000" cy="5334000"/>
          </a:xfrm>
        </p:spPr>
        <p:txBody>
          <a:bodyPr rtlCol="0"/>
          <a:lstStyle>
            <a:lvl1pPr>
              <a:defRPr lang="es-ES" sz="1900"/>
            </a:lvl1pPr>
            <a:lvl2pPr>
              <a:defRPr lang="es-ES" sz="1600"/>
            </a:lvl2pPr>
            <a:lvl3pPr>
              <a:defRPr lang="es-ES" sz="1400"/>
            </a:lvl3pPr>
            <a:lvl4pPr>
              <a:defRPr lang="es-ES" sz="1400"/>
            </a:lvl4pPr>
            <a:lvl5pPr>
              <a:defRPr lang="es-ES" sz="1400"/>
            </a:lvl5pPr>
            <a:lvl6pPr>
              <a:defRPr lang="es-ES" sz="1400"/>
            </a:lvl6pPr>
            <a:lvl7pPr>
              <a:defRPr lang="es-ES" sz="1400"/>
            </a:lvl7pPr>
            <a:lvl8pPr>
              <a:defRPr lang="es-ES" sz="1400"/>
            </a:lvl8pPr>
            <a:lvl9pPr>
              <a:defRPr lang="es-ES"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lang="es-ES" sz="1800">
                <a:solidFill>
                  <a:schemeClr val="tx1"/>
                </a:solidFill>
              </a:defRPr>
            </a:lvl1pPr>
            <a:lvl2pPr marL="457200" indent="0">
              <a:buNone/>
              <a:defRPr lang="es-ES" sz="1200"/>
            </a:lvl2pPr>
            <a:lvl3pPr marL="914400" indent="0">
              <a:buNone/>
              <a:defRPr lang="es-ES" sz="1000"/>
            </a:lvl3pPr>
            <a:lvl4pPr marL="1371600" indent="0">
              <a:buNone/>
              <a:defRPr lang="es-ES" sz="900"/>
            </a:lvl4pPr>
            <a:lvl5pPr marL="1828800" indent="0">
              <a:buNone/>
              <a:defRPr lang="es-ES" sz="900"/>
            </a:lvl5pPr>
            <a:lvl6pPr marL="2286000" indent="0">
              <a:buNone/>
              <a:defRPr lang="es-ES" sz="900"/>
            </a:lvl6pPr>
            <a:lvl7pPr marL="2743200" indent="0">
              <a:buNone/>
              <a:defRPr lang="es-ES" sz="900"/>
            </a:lvl7pPr>
            <a:lvl8pPr marL="3200400" indent="0">
              <a:buNone/>
              <a:defRPr lang="es-ES" sz="900"/>
            </a:lvl8pPr>
            <a:lvl9pPr marL="3657600" indent="0">
              <a:buNone/>
              <a:defRPr lang="es-ES" sz="900"/>
            </a:lvl9pPr>
          </a:lstStyle>
          <a:p>
            <a:pPr lvl="0" rtl="0"/>
            <a:r>
              <a:rPr lang="es-ES" noProof="0"/>
              <a:t>Haga clic para modificar los estilos de texto del patrón</a:t>
            </a:r>
          </a:p>
        </p:txBody>
      </p:sp>
      <p:sp>
        <p:nvSpPr>
          <p:cNvPr id="8" name="Marcador de fecha 7"/>
          <p:cNvSpPr>
            <a:spLocks noGrp="1"/>
          </p:cNvSpPr>
          <p:nvPr>
            <p:ph type="dt" sz="half" idx="10"/>
          </p:nvPr>
        </p:nvSpPr>
        <p:spPr>
          <a:xfrm>
            <a:off x="5588000" y="6035040"/>
            <a:ext cx="1955800" cy="365760"/>
          </a:xfrm>
        </p:spPr>
        <p:txBody>
          <a:bodyPr rtlCol="0"/>
          <a:lstStyle>
            <a:lvl1pPr>
              <a:defRPr lang="es-ES">
                <a:solidFill>
                  <a:schemeClr val="tx1">
                    <a:lumMod val="85000"/>
                    <a:lumOff val="15000"/>
                  </a:schemeClr>
                </a:solidFill>
              </a:defRPr>
            </a:lvl1pPr>
          </a:lstStyle>
          <a:p>
            <a:pPr rtl="0"/>
            <a:fld id="{8C7C0F06-72D1-49C0-A434-80436773AEF9}" type="datetime1">
              <a:rPr lang="es-ES" noProof="0" smtClean="0"/>
              <a:t>26/06/2023</a:t>
            </a:fld>
            <a:endParaRPr lang="es-ES" noProof="0"/>
          </a:p>
        </p:txBody>
      </p:sp>
      <p:sp>
        <p:nvSpPr>
          <p:cNvPr id="9" name="Marcador de pie de página 8"/>
          <p:cNvSpPr>
            <a:spLocks noGrp="1"/>
          </p:cNvSpPr>
          <p:nvPr>
            <p:ph type="ftr" sz="quarter" idx="11"/>
          </p:nvPr>
        </p:nvSpPr>
        <p:spPr>
          <a:xfrm>
            <a:off x="685801" y="6035040"/>
            <a:ext cx="4584700" cy="365760"/>
          </a:xfrm>
        </p:spPr>
        <p:txBody>
          <a:bodyPr rtlCol="0"/>
          <a:lstStyle>
            <a:lvl1pPr algn="l">
              <a:defRPr lang="es-ES"/>
            </a:lvl1pPr>
          </a:lstStyle>
          <a:p>
            <a:pPr rtl="0"/>
            <a:endParaRPr lang="es-ES" noProof="0"/>
          </a:p>
        </p:txBody>
      </p:sp>
      <p:sp>
        <p:nvSpPr>
          <p:cNvPr id="11" name="Marcador de número de diapositiva 10"/>
          <p:cNvSpPr>
            <a:spLocks noGrp="1"/>
          </p:cNvSpPr>
          <p:nvPr>
            <p:ph type="sldNum" sz="quarter" idx="12"/>
          </p:nvPr>
        </p:nvSpPr>
        <p:spPr>
          <a:xfrm>
            <a:off x="10396728" y="6035040"/>
            <a:ext cx="1223435" cy="365760"/>
          </a:xfrm>
        </p:spPr>
        <p:txBody>
          <a:bodyPr rtlCol="0"/>
          <a:lstStyle>
            <a:lvl1pPr>
              <a:defRPr lang="es-ES">
                <a:solidFill>
                  <a:schemeClr val="tx1">
                    <a:lumMod val="85000"/>
                    <a:lumOff val="15000"/>
                  </a:schemeClr>
                </a:solidFill>
              </a:defRPr>
            </a:lvl1p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ángu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noProof="0"/>
          </a:p>
        </p:txBody>
      </p:sp>
      <p:sp>
        <p:nvSpPr>
          <p:cNvPr id="7" name="Rectángu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ángu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Marcador de títu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defPPr>
              <a:defRPr lang="es-ES"/>
            </a:defPPr>
          </a:lstStyle>
          <a:p>
            <a:pPr rtl="0"/>
            <a:r>
              <a:rPr lang="es-ES" noProof="0"/>
              <a:t>Haga clic para modificar el estilo de título del patrón</a:t>
            </a:r>
          </a:p>
        </p:txBody>
      </p:sp>
      <p:sp>
        <p:nvSpPr>
          <p:cNvPr id="3" name="Marcador de tex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defPPr>
              <a:defRPr lang="es-ES"/>
            </a:def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lang="es-ES" sz="1000">
                <a:solidFill>
                  <a:schemeClr val="tx1">
                    <a:lumMod val="75000"/>
                    <a:lumOff val="25000"/>
                  </a:schemeClr>
                </a:solidFill>
              </a:defRPr>
            </a:lvl1pPr>
          </a:lstStyle>
          <a:p>
            <a:pPr rtl="0"/>
            <a:fld id="{41960BCE-718F-4797-B7E2-7704C9B83D91}" type="datetime1">
              <a:rPr lang="es-ES" noProof="0" smtClean="0"/>
              <a:t>26/06/2023</a:t>
            </a:fld>
            <a:endParaRPr lang="es-ES" noProof="0" dirty="0"/>
          </a:p>
        </p:txBody>
      </p:sp>
      <p:sp>
        <p:nvSpPr>
          <p:cNvPr id="5" name="Marcador de pie de página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lang="es-ES" sz="1000">
                <a:solidFill>
                  <a:schemeClr val="tx1">
                    <a:lumMod val="85000"/>
                    <a:lumOff val="15000"/>
                  </a:schemeClr>
                </a:solidFill>
              </a:defRPr>
            </a:lvl1pPr>
          </a:lstStyle>
          <a:p>
            <a:pPr rtl="0"/>
            <a:endParaRPr lang="es-ES" noProof="0"/>
          </a:p>
        </p:txBody>
      </p:sp>
      <p:sp>
        <p:nvSpPr>
          <p:cNvPr id="6" name="Marcador de número de diapositiva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lang="es-ES" sz="1000">
                <a:solidFill>
                  <a:schemeClr val="tx1">
                    <a:lumMod val="75000"/>
                    <a:lumOff val="25000"/>
                  </a:schemeClr>
                </a:solidFill>
              </a:defRPr>
            </a:lvl1p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 id="2147483742" r:id="rId13"/>
  </p:sldLayoutIdLst>
  <p:hf sldNum="0" hdr="0" ftr="0" dt="0"/>
  <p:txStyles>
    <p:titleStyle>
      <a:lvl1pPr algn="l" defTabSz="914400" rtl="0" eaLnBrk="1" latinLnBrk="0" hangingPunct="1">
        <a:lnSpc>
          <a:spcPct val="90000"/>
        </a:lnSpc>
        <a:spcBef>
          <a:spcPct val="0"/>
        </a:spcBef>
        <a:buNone/>
        <a:defRPr lang="es-E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lang="es-ES"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lang="es-ES"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lang="es-ES"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lang="es-ES"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lang="es-ES"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lang="es-ES"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lang="es-ES"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lang="es-ES"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s://www.w3resource.com/sql/having-clause/sql-having-clause.ph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22.emf"/><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3.emf"/></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13.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31.emf"/></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5.jp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6.jp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dev.mysql.com/doc/refman/8.0/en/aggregate-function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2.jpeg"/><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ángulo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4" name="Imagen 3" descr="Un hombre con auriculares y un portátil">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ángulo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ítulo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rtlCol="0">
            <a:normAutofit fontScale="90000"/>
          </a:bodyPr>
          <a:lstStyle>
            <a:defPPr>
              <a:defRPr lang="es-ES"/>
            </a:defPPr>
          </a:lstStyle>
          <a:p>
            <a:pPr rtl="0"/>
            <a:r>
              <a:rPr lang="es-ES" dirty="0"/>
              <a:t>U.D 08. </a:t>
            </a:r>
            <a:br>
              <a:rPr lang="es-ES" dirty="0"/>
            </a:br>
            <a:r>
              <a:rPr lang="es-ES" dirty="0"/>
              <a:t>SUBCONSULTAS Y CONSULTAS DE AGRUPAMIENTO</a:t>
            </a:r>
          </a:p>
        </p:txBody>
      </p:sp>
      <p:sp>
        <p:nvSpPr>
          <p:cNvPr id="3" name="Subtítulo 2">
            <a:extLst>
              <a:ext uri="{FF2B5EF4-FFF2-40B4-BE49-F238E27FC236}">
                <a16:creationId xmlns:a16="http://schemas.microsoft.com/office/drawing/2014/main" id="{1C954176-1A2D-47B9-B195-FB21407C0471}"/>
              </a:ext>
            </a:extLst>
          </p:cNvPr>
          <p:cNvSpPr>
            <a:spLocks noGrp="1"/>
          </p:cNvSpPr>
          <p:nvPr>
            <p:ph type="subTitle" idx="1"/>
          </p:nvPr>
        </p:nvSpPr>
        <p:spPr>
          <a:xfrm>
            <a:off x="1769532" y="4889879"/>
            <a:ext cx="8655200" cy="457201"/>
          </a:xfrm>
        </p:spPr>
        <p:txBody>
          <a:bodyPr rtlCol="0">
            <a:normAutofit/>
          </a:bodyPr>
          <a:lstStyle>
            <a:defPPr>
              <a:defRPr lang="es-ES"/>
            </a:defPPr>
          </a:lstStyle>
          <a:p>
            <a:pPr rtl="0">
              <a:spcAft>
                <a:spcPts val="600"/>
              </a:spcAft>
            </a:pPr>
            <a:r>
              <a:rPr lang="es-ES" sz="2400" dirty="0">
                <a:solidFill>
                  <a:schemeClr val="tx2">
                    <a:lumMod val="90000"/>
                  </a:schemeClr>
                </a:solidFill>
              </a:rPr>
              <a:t>1º DAW BD - CURSO 2022-2023</a:t>
            </a:r>
          </a:p>
        </p:txBody>
      </p:sp>
      <p:sp>
        <p:nvSpPr>
          <p:cNvPr id="13" name="Rectángulo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ECC3DCE-4CD8-4370-8B3F-47DEAB635ED9}"/>
              </a:ext>
            </a:extLst>
          </p:cNvPr>
          <p:cNvSpPr>
            <a:spLocks noGrp="1"/>
          </p:cNvSpPr>
          <p:nvPr>
            <p:ph type="body" sz="half" idx="2"/>
          </p:nvPr>
        </p:nvSpPr>
        <p:spPr>
          <a:xfrm>
            <a:off x="8474942" y="2346870"/>
            <a:ext cx="3144774" cy="4081639"/>
          </a:xfrm>
        </p:spPr>
        <p:txBody>
          <a:bodyPr rtlCol="0">
            <a:normAutofit lnSpcReduction="10000"/>
          </a:bodyPr>
          <a:lstStyle>
            <a:defPPr>
              <a:defRPr lang="es-ES"/>
            </a:defPPr>
          </a:lstStyle>
          <a:p>
            <a:r>
              <a:rPr lang="es-ES" dirty="0">
                <a:latin typeface="Bookman Old Style" panose="02050604050505020204" pitchFamily="18" charset="0"/>
              </a:rPr>
              <a:t>Los filtros de grupos deben realizarse mediante el uso de la cláusula </a:t>
            </a:r>
            <a:r>
              <a:rPr lang="es-ES" b="1" dirty="0">
                <a:latin typeface="Bookman Old Style" panose="02050604050505020204" pitchFamily="18" charset="0"/>
              </a:rPr>
              <a:t>HAVING </a:t>
            </a:r>
            <a:r>
              <a:rPr lang="es-ES" dirty="0">
                <a:latin typeface="Bookman Old Style" panose="02050604050505020204" pitchFamily="18" charset="0"/>
              </a:rPr>
              <a:t>puesto que WHERE actúa antes de agrupar los registros. Es decir, si se desea filtrar resultados calculados mediante agrupaciones se debe usar la siguiente sintaxis</a:t>
            </a:r>
          </a:p>
          <a:p>
            <a:r>
              <a:rPr lang="es-ES" dirty="0">
                <a:latin typeface="Bookman Old Style" panose="02050604050505020204" pitchFamily="18" charset="0"/>
              </a:rPr>
              <a:t>HAVING aplica los mismos filtros que la cláusula WHERE. </a:t>
            </a:r>
          </a:p>
          <a:p>
            <a:endParaRPr lang="es-ES" dirty="0">
              <a:latin typeface="Bookman Old Style" panose="02050604050505020204" pitchFamily="18" charset="0"/>
            </a:endParaRPr>
          </a:p>
        </p:txBody>
      </p:sp>
      <p:sp>
        <p:nvSpPr>
          <p:cNvPr id="5" name="Título 4">
            <a:extLst>
              <a:ext uri="{FF2B5EF4-FFF2-40B4-BE49-F238E27FC236}">
                <a16:creationId xmlns:a16="http://schemas.microsoft.com/office/drawing/2014/main" id="{BF958D20-C805-36C9-7C0D-6B80A1857FEE}"/>
              </a:ext>
            </a:extLst>
          </p:cNvPr>
          <p:cNvSpPr>
            <a:spLocks noGrp="1"/>
          </p:cNvSpPr>
          <p:nvPr>
            <p:ph type="title"/>
          </p:nvPr>
        </p:nvSpPr>
        <p:spPr>
          <a:xfrm>
            <a:off x="8313491" y="412119"/>
            <a:ext cx="3467676" cy="1197587"/>
          </a:xfrm>
        </p:spPr>
        <p:txBody>
          <a:bodyPr/>
          <a:lstStyle/>
          <a:p>
            <a:r>
              <a:rPr lang="es-ES" dirty="0"/>
              <a:t>Consultas Resumen.</a:t>
            </a:r>
            <a:br>
              <a:rPr lang="es-ES" dirty="0"/>
            </a:br>
            <a:r>
              <a:rPr lang="es-ES" dirty="0"/>
              <a:t>Filtro de grupos</a:t>
            </a:r>
          </a:p>
        </p:txBody>
      </p:sp>
      <p:sp>
        <p:nvSpPr>
          <p:cNvPr id="13" name="CuadroTexto 12">
            <a:extLst>
              <a:ext uri="{FF2B5EF4-FFF2-40B4-BE49-F238E27FC236}">
                <a16:creationId xmlns:a16="http://schemas.microsoft.com/office/drawing/2014/main" id="{E38B4B9B-D989-826F-5961-36E6C6F7A7E3}"/>
              </a:ext>
            </a:extLst>
          </p:cNvPr>
          <p:cNvSpPr txBox="1"/>
          <p:nvPr/>
        </p:nvSpPr>
        <p:spPr>
          <a:xfrm>
            <a:off x="118100" y="412119"/>
            <a:ext cx="6102926" cy="369332"/>
          </a:xfrm>
          <a:prstGeom prst="rect">
            <a:avLst/>
          </a:prstGeom>
          <a:noFill/>
        </p:spPr>
        <p:txBody>
          <a:bodyPr wrap="square">
            <a:spAutoFit/>
          </a:bodyPr>
          <a:lstStyle/>
          <a:p>
            <a:pPr marL="114300" indent="0">
              <a:buNone/>
            </a:pPr>
            <a:r>
              <a:rPr lang="es-ES" b="1" dirty="0">
                <a:latin typeface="Bookman Old Style" panose="02050604050505020204" pitchFamily="18" charset="0"/>
                <a:ea typeface="Courier New"/>
                <a:cs typeface="Courier New"/>
                <a:sym typeface="Courier New"/>
              </a:rPr>
              <a:t>3. HAVING</a:t>
            </a:r>
          </a:p>
        </p:txBody>
      </p:sp>
      <p:sp>
        <p:nvSpPr>
          <p:cNvPr id="7" name="CuadroTexto 6">
            <a:extLst>
              <a:ext uri="{FF2B5EF4-FFF2-40B4-BE49-F238E27FC236}">
                <a16:creationId xmlns:a16="http://schemas.microsoft.com/office/drawing/2014/main" id="{ADBC1F9D-078B-5AE4-4EBB-99DB18E93E6F}"/>
              </a:ext>
            </a:extLst>
          </p:cNvPr>
          <p:cNvSpPr txBox="1"/>
          <p:nvPr/>
        </p:nvSpPr>
        <p:spPr>
          <a:xfrm>
            <a:off x="766040" y="781451"/>
            <a:ext cx="6772275" cy="2031325"/>
          </a:xfrm>
          <a:prstGeom prst="rect">
            <a:avLst/>
          </a:prstGeom>
          <a:noFill/>
        </p:spPr>
        <p:txBody>
          <a:bodyPr wrap="square">
            <a:spAutoFit/>
          </a:bodyPr>
          <a:lstStyle/>
          <a:p>
            <a:r>
              <a:rPr lang="en-US" dirty="0">
                <a:latin typeface="Bookman Old Style" panose="02050604050505020204" pitchFamily="18" charset="0"/>
              </a:rPr>
              <a:t>SELECT [DISTINCT] </a:t>
            </a:r>
            <a:r>
              <a:rPr lang="en-US" dirty="0" err="1">
                <a:latin typeface="Bookman Old Style" panose="02050604050505020204" pitchFamily="18" charset="0"/>
              </a:rPr>
              <a:t>select_expr</a:t>
            </a:r>
            <a:r>
              <a:rPr lang="en-US" dirty="0">
                <a:latin typeface="Bookman Old Style" panose="02050604050505020204" pitchFamily="18" charset="0"/>
              </a:rPr>
              <a:t> [,</a:t>
            </a:r>
            <a:r>
              <a:rPr lang="en-US" dirty="0" err="1">
                <a:latin typeface="Bookman Old Style" panose="02050604050505020204" pitchFamily="18" charset="0"/>
              </a:rPr>
              <a:t>select_expr</a:t>
            </a:r>
            <a:r>
              <a:rPr lang="en-US" dirty="0">
                <a:latin typeface="Bookman Old Style" panose="02050604050505020204" pitchFamily="18" charset="0"/>
              </a:rPr>
              <a:t>] ...</a:t>
            </a:r>
          </a:p>
          <a:p>
            <a:r>
              <a:rPr lang="es-ES" dirty="0">
                <a:latin typeface="Bookman Old Style" panose="02050604050505020204" pitchFamily="18" charset="0"/>
              </a:rPr>
              <a:t>[FROM tabla]</a:t>
            </a:r>
          </a:p>
          <a:p>
            <a:r>
              <a:rPr lang="es-ES" dirty="0">
                <a:latin typeface="Bookman Old Style" panose="02050604050505020204" pitchFamily="18" charset="0"/>
              </a:rPr>
              <a:t>[WHERE filtro]</a:t>
            </a:r>
          </a:p>
          <a:p>
            <a:r>
              <a:rPr lang="es-ES" dirty="0">
                <a:latin typeface="Bookman Old Style" panose="02050604050505020204" pitchFamily="18" charset="0"/>
              </a:rPr>
              <a:t>[GROUP BY </a:t>
            </a:r>
            <a:r>
              <a:rPr lang="es-ES" dirty="0" err="1">
                <a:latin typeface="Bookman Old Style" panose="02050604050505020204" pitchFamily="18" charset="0"/>
              </a:rPr>
              <a:t>expr</a:t>
            </a:r>
            <a:r>
              <a:rPr lang="es-ES" dirty="0">
                <a:latin typeface="Bookman Old Style" panose="02050604050505020204" pitchFamily="18" charset="0"/>
              </a:rPr>
              <a:t> [, </a:t>
            </a:r>
            <a:r>
              <a:rPr lang="es-ES" dirty="0" err="1">
                <a:latin typeface="Bookman Old Style" panose="02050604050505020204" pitchFamily="18" charset="0"/>
              </a:rPr>
              <a:t>expr</a:t>
            </a:r>
            <a:r>
              <a:rPr lang="es-ES" dirty="0">
                <a:latin typeface="Bookman Old Style" panose="02050604050505020204" pitchFamily="18" charset="0"/>
              </a:rPr>
              <a:t>].... ]</a:t>
            </a:r>
          </a:p>
          <a:p>
            <a:r>
              <a:rPr lang="es-ES" dirty="0">
                <a:latin typeface="Bookman Old Style" panose="02050604050505020204" pitchFamily="18" charset="0"/>
              </a:rPr>
              <a:t>[HAVING </a:t>
            </a:r>
            <a:r>
              <a:rPr lang="es-ES" dirty="0" err="1">
                <a:latin typeface="Bookman Old Style" panose="02050604050505020204" pitchFamily="18" charset="0"/>
              </a:rPr>
              <a:t>filtro_grupos</a:t>
            </a:r>
            <a:r>
              <a:rPr lang="es-ES" dirty="0">
                <a:latin typeface="Bookman Old Style" panose="02050604050505020204" pitchFamily="18" charset="0"/>
              </a:rPr>
              <a:t>]</a:t>
            </a:r>
          </a:p>
          <a:p>
            <a:r>
              <a:rPr lang="es-ES" dirty="0">
                <a:latin typeface="Bookman Old Style" panose="02050604050505020204" pitchFamily="18" charset="0"/>
              </a:rPr>
              <a:t>[ORDER BY {</a:t>
            </a:r>
            <a:r>
              <a:rPr lang="es-ES" dirty="0" err="1">
                <a:latin typeface="Bookman Old Style" panose="02050604050505020204" pitchFamily="18" charset="0"/>
              </a:rPr>
              <a:t>nombre.colunma</a:t>
            </a:r>
            <a:r>
              <a:rPr lang="es-ES" dirty="0">
                <a:latin typeface="Bookman Old Style" panose="02050604050505020204" pitchFamily="18" charset="0"/>
              </a:rPr>
              <a:t> I </a:t>
            </a:r>
            <a:r>
              <a:rPr lang="es-ES" dirty="0" err="1">
                <a:latin typeface="Bookman Old Style" panose="02050604050505020204" pitchFamily="18" charset="0"/>
              </a:rPr>
              <a:t>expr</a:t>
            </a:r>
            <a:r>
              <a:rPr lang="es-ES" dirty="0">
                <a:latin typeface="Bookman Old Style" panose="02050604050505020204" pitchFamily="18" charset="0"/>
              </a:rPr>
              <a:t> | posición} [ASO 1 DESC] , ...]</a:t>
            </a:r>
          </a:p>
        </p:txBody>
      </p:sp>
      <p:pic>
        <p:nvPicPr>
          <p:cNvPr id="3074" name="Picture 2" descr="SQL HAVING clause - w3resource">
            <a:extLst>
              <a:ext uri="{FF2B5EF4-FFF2-40B4-BE49-F238E27FC236}">
                <a16:creationId xmlns:a16="http://schemas.microsoft.com/office/drawing/2014/main" id="{669CF38F-10E4-15A5-A6DC-B0E72362E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284" y="2942359"/>
            <a:ext cx="6772275" cy="3486150"/>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4B147B1C-BF30-2F33-B377-985E536BB556}"/>
              </a:ext>
            </a:extLst>
          </p:cNvPr>
          <p:cNvSpPr txBox="1"/>
          <p:nvPr/>
        </p:nvSpPr>
        <p:spPr>
          <a:xfrm>
            <a:off x="572284" y="6428509"/>
            <a:ext cx="8382000" cy="646331"/>
          </a:xfrm>
          <a:prstGeom prst="rect">
            <a:avLst/>
          </a:prstGeom>
          <a:noFill/>
        </p:spPr>
        <p:txBody>
          <a:bodyPr wrap="square">
            <a:spAutoFit/>
          </a:bodyPr>
          <a:lstStyle/>
          <a:p>
            <a:r>
              <a:rPr lang="es-ES" dirty="0">
                <a:hlinkClick r:id="rId4"/>
              </a:rPr>
              <a:t>https://www.w3resource.com/sql/having-clause/sql-having-clause.php</a:t>
            </a:r>
            <a:endParaRPr lang="es-ES" dirty="0"/>
          </a:p>
          <a:p>
            <a:endParaRPr lang="es-ES" dirty="0"/>
          </a:p>
        </p:txBody>
      </p:sp>
    </p:spTree>
    <p:extLst>
      <p:ext uri="{BB962C8B-B14F-4D97-AF65-F5344CB8AC3E}">
        <p14:creationId xmlns:p14="http://schemas.microsoft.com/office/powerpoint/2010/main" val="397911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ECC3DCE-4CD8-4370-8B3F-47DEAB635ED9}"/>
              </a:ext>
            </a:extLst>
          </p:cNvPr>
          <p:cNvSpPr>
            <a:spLocks noGrp="1"/>
          </p:cNvSpPr>
          <p:nvPr>
            <p:ph type="body" sz="half" idx="2"/>
          </p:nvPr>
        </p:nvSpPr>
        <p:spPr>
          <a:xfrm>
            <a:off x="8474942" y="2346870"/>
            <a:ext cx="3144774" cy="4081639"/>
          </a:xfrm>
        </p:spPr>
        <p:txBody>
          <a:bodyPr rtlCol="0">
            <a:normAutofit/>
          </a:bodyPr>
          <a:lstStyle>
            <a:defPPr>
              <a:defRPr lang="es-ES"/>
            </a:defPPr>
          </a:lstStyle>
          <a:p>
            <a:r>
              <a:rPr lang="es-ES" dirty="0">
                <a:latin typeface="Bookman Old Style" panose="02050604050505020204" pitchFamily="18" charset="0"/>
              </a:rPr>
              <a:t>EJEMPLOS</a:t>
            </a:r>
          </a:p>
          <a:p>
            <a:endParaRPr lang="es-ES" dirty="0">
              <a:latin typeface="Bookman Old Style" panose="02050604050505020204" pitchFamily="18" charset="0"/>
            </a:endParaRPr>
          </a:p>
        </p:txBody>
      </p:sp>
      <p:sp>
        <p:nvSpPr>
          <p:cNvPr id="13" name="CuadroTexto 12">
            <a:extLst>
              <a:ext uri="{FF2B5EF4-FFF2-40B4-BE49-F238E27FC236}">
                <a16:creationId xmlns:a16="http://schemas.microsoft.com/office/drawing/2014/main" id="{E38B4B9B-D989-826F-5961-36E6C6F7A7E3}"/>
              </a:ext>
            </a:extLst>
          </p:cNvPr>
          <p:cNvSpPr txBox="1"/>
          <p:nvPr/>
        </p:nvSpPr>
        <p:spPr>
          <a:xfrm>
            <a:off x="118100" y="412119"/>
            <a:ext cx="6102926" cy="369332"/>
          </a:xfrm>
          <a:prstGeom prst="rect">
            <a:avLst/>
          </a:prstGeom>
          <a:noFill/>
        </p:spPr>
        <p:txBody>
          <a:bodyPr wrap="square">
            <a:spAutoFit/>
          </a:bodyPr>
          <a:lstStyle/>
          <a:p>
            <a:pPr marL="114300" indent="0">
              <a:buNone/>
            </a:pPr>
            <a:r>
              <a:rPr lang="es-ES" b="1" dirty="0">
                <a:latin typeface="Bookman Old Style" panose="02050604050505020204" pitchFamily="18" charset="0"/>
                <a:ea typeface="Courier New"/>
                <a:cs typeface="Courier New"/>
                <a:sym typeface="Courier New"/>
              </a:rPr>
              <a:t>3. HAVING</a:t>
            </a:r>
          </a:p>
        </p:txBody>
      </p:sp>
      <p:sp>
        <p:nvSpPr>
          <p:cNvPr id="7" name="CuadroTexto 6">
            <a:extLst>
              <a:ext uri="{FF2B5EF4-FFF2-40B4-BE49-F238E27FC236}">
                <a16:creationId xmlns:a16="http://schemas.microsoft.com/office/drawing/2014/main" id="{ADBC1F9D-078B-5AE4-4EBB-99DB18E93E6F}"/>
              </a:ext>
            </a:extLst>
          </p:cNvPr>
          <p:cNvSpPr txBox="1"/>
          <p:nvPr/>
        </p:nvSpPr>
        <p:spPr>
          <a:xfrm>
            <a:off x="8470462" y="2862057"/>
            <a:ext cx="3144775" cy="3416320"/>
          </a:xfrm>
          <a:prstGeom prst="rect">
            <a:avLst/>
          </a:prstGeom>
          <a:noFill/>
        </p:spPr>
        <p:txBody>
          <a:bodyPr wrap="square">
            <a:spAutoFit/>
          </a:bodyPr>
          <a:lstStyle/>
          <a:p>
            <a:r>
              <a:rPr lang="en-US" dirty="0">
                <a:latin typeface="Bookman Old Style" panose="02050604050505020204" pitchFamily="18" charset="0"/>
              </a:rPr>
              <a:t>SELECT [DISTINCT] </a:t>
            </a:r>
            <a:r>
              <a:rPr lang="en-US" dirty="0" err="1">
                <a:latin typeface="Bookman Old Style" panose="02050604050505020204" pitchFamily="18" charset="0"/>
              </a:rPr>
              <a:t>select_expr</a:t>
            </a:r>
            <a:r>
              <a:rPr lang="en-US" dirty="0">
                <a:latin typeface="Bookman Old Style" panose="02050604050505020204" pitchFamily="18" charset="0"/>
              </a:rPr>
              <a:t> [,</a:t>
            </a:r>
            <a:r>
              <a:rPr lang="en-US" dirty="0" err="1">
                <a:latin typeface="Bookman Old Style" panose="02050604050505020204" pitchFamily="18" charset="0"/>
              </a:rPr>
              <a:t>select_expr</a:t>
            </a:r>
            <a:r>
              <a:rPr lang="en-US" dirty="0">
                <a:latin typeface="Bookman Old Style" panose="02050604050505020204" pitchFamily="18" charset="0"/>
              </a:rPr>
              <a:t>] ...</a:t>
            </a:r>
          </a:p>
          <a:p>
            <a:r>
              <a:rPr lang="es-ES" dirty="0">
                <a:latin typeface="Bookman Old Style" panose="02050604050505020204" pitchFamily="18" charset="0"/>
              </a:rPr>
              <a:t>[FROM tabla]</a:t>
            </a:r>
          </a:p>
          <a:p>
            <a:r>
              <a:rPr lang="es-ES" dirty="0">
                <a:latin typeface="Bookman Old Style" panose="02050604050505020204" pitchFamily="18" charset="0"/>
              </a:rPr>
              <a:t>[WHERE filtro]</a:t>
            </a:r>
          </a:p>
          <a:p>
            <a:r>
              <a:rPr lang="es-ES" dirty="0">
                <a:latin typeface="Bookman Old Style" panose="02050604050505020204" pitchFamily="18" charset="0"/>
              </a:rPr>
              <a:t>[GROUP BY </a:t>
            </a:r>
            <a:r>
              <a:rPr lang="es-ES" dirty="0" err="1">
                <a:latin typeface="Bookman Old Style" panose="02050604050505020204" pitchFamily="18" charset="0"/>
              </a:rPr>
              <a:t>expr</a:t>
            </a:r>
            <a:r>
              <a:rPr lang="es-ES" dirty="0">
                <a:latin typeface="Bookman Old Style" panose="02050604050505020204" pitchFamily="18" charset="0"/>
              </a:rPr>
              <a:t> [, </a:t>
            </a:r>
            <a:r>
              <a:rPr lang="es-ES" dirty="0" err="1">
                <a:latin typeface="Bookman Old Style" panose="02050604050505020204" pitchFamily="18" charset="0"/>
              </a:rPr>
              <a:t>expr</a:t>
            </a:r>
            <a:r>
              <a:rPr lang="es-ES" dirty="0">
                <a:latin typeface="Bookman Old Style" panose="02050604050505020204" pitchFamily="18" charset="0"/>
              </a:rPr>
              <a:t>].... ]</a:t>
            </a:r>
          </a:p>
          <a:p>
            <a:r>
              <a:rPr lang="es-ES" dirty="0">
                <a:latin typeface="Bookman Old Style" panose="02050604050505020204" pitchFamily="18" charset="0"/>
              </a:rPr>
              <a:t>[HAVING </a:t>
            </a:r>
            <a:r>
              <a:rPr lang="es-ES" dirty="0" err="1">
                <a:latin typeface="Bookman Old Style" panose="02050604050505020204" pitchFamily="18" charset="0"/>
              </a:rPr>
              <a:t>filtro_grupos</a:t>
            </a:r>
            <a:r>
              <a:rPr lang="es-ES" dirty="0">
                <a:latin typeface="Bookman Old Style" panose="02050604050505020204" pitchFamily="18" charset="0"/>
              </a:rPr>
              <a:t>]</a:t>
            </a:r>
          </a:p>
          <a:p>
            <a:r>
              <a:rPr lang="es-ES" dirty="0">
                <a:latin typeface="Bookman Old Style" panose="02050604050505020204" pitchFamily="18" charset="0"/>
              </a:rPr>
              <a:t>[ORDER BY {</a:t>
            </a:r>
            <a:r>
              <a:rPr lang="es-ES" dirty="0" err="1">
                <a:latin typeface="Bookman Old Style" panose="02050604050505020204" pitchFamily="18" charset="0"/>
              </a:rPr>
              <a:t>nombre.colunma</a:t>
            </a:r>
            <a:r>
              <a:rPr lang="es-ES" dirty="0">
                <a:latin typeface="Bookman Old Style" panose="02050604050505020204" pitchFamily="18" charset="0"/>
              </a:rPr>
              <a:t> I </a:t>
            </a:r>
            <a:r>
              <a:rPr lang="es-ES" dirty="0" err="1">
                <a:latin typeface="Bookman Old Style" panose="02050604050505020204" pitchFamily="18" charset="0"/>
              </a:rPr>
              <a:t>expr</a:t>
            </a:r>
            <a:r>
              <a:rPr lang="es-ES" dirty="0">
                <a:latin typeface="Bookman Old Style" panose="02050604050505020204" pitchFamily="18" charset="0"/>
              </a:rPr>
              <a:t> | posición} [ASO 1 DESC] , ...]</a:t>
            </a:r>
          </a:p>
        </p:txBody>
      </p:sp>
      <p:pic>
        <p:nvPicPr>
          <p:cNvPr id="2" name="Imagen 1">
            <a:extLst>
              <a:ext uri="{FF2B5EF4-FFF2-40B4-BE49-F238E27FC236}">
                <a16:creationId xmlns:a16="http://schemas.microsoft.com/office/drawing/2014/main" id="{FCDFB899-0231-5EFC-FA04-C9284C094230}"/>
              </a:ext>
            </a:extLst>
          </p:cNvPr>
          <p:cNvPicPr>
            <a:picLocks noChangeAspect="1"/>
          </p:cNvPicPr>
          <p:nvPr/>
        </p:nvPicPr>
        <p:blipFill>
          <a:blip r:embed="rId3"/>
          <a:stretch>
            <a:fillRect/>
          </a:stretch>
        </p:blipFill>
        <p:spPr>
          <a:xfrm>
            <a:off x="242791" y="1059757"/>
            <a:ext cx="4005958" cy="3071517"/>
          </a:xfrm>
          <a:prstGeom prst="rect">
            <a:avLst/>
          </a:prstGeom>
        </p:spPr>
      </p:pic>
      <p:pic>
        <p:nvPicPr>
          <p:cNvPr id="3" name="Imagen 2">
            <a:extLst>
              <a:ext uri="{FF2B5EF4-FFF2-40B4-BE49-F238E27FC236}">
                <a16:creationId xmlns:a16="http://schemas.microsoft.com/office/drawing/2014/main" id="{ACBBEB07-8E50-C275-DB7D-92CF52A1AB9F}"/>
              </a:ext>
            </a:extLst>
          </p:cNvPr>
          <p:cNvPicPr>
            <a:picLocks noChangeAspect="1"/>
          </p:cNvPicPr>
          <p:nvPr/>
        </p:nvPicPr>
        <p:blipFill rotWithShape="1">
          <a:blip r:embed="rId4"/>
          <a:srcRect r="8374"/>
          <a:stretch/>
        </p:blipFill>
        <p:spPr>
          <a:xfrm>
            <a:off x="1262664" y="4262484"/>
            <a:ext cx="5433759" cy="2439150"/>
          </a:xfrm>
          <a:prstGeom prst="rect">
            <a:avLst/>
          </a:prstGeom>
        </p:spPr>
      </p:pic>
      <p:pic>
        <p:nvPicPr>
          <p:cNvPr id="6146" name="Picture 2">
            <a:extLst>
              <a:ext uri="{FF2B5EF4-FFF2-40B4-BE49-F238E27FC236}">
                <a16:creationId xmlns:a16="http://schemas.microsoft.com/office/drawing/2014/main" id="{85792209-5B18-4B37-60D4-430737846C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9544" y="375904"/>
            <a:ext cx="4005958" cy="2359337"/>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4">
            <a:extLst>
              <a:ext uri="{FF2B5EF4-FFF2-40B4-BE49-F238E27FC236}">
                <a16:creationId xmlns:a16="http://schemas.microsoft.com/office/drawing/2014/main" id="{8DA37222-74C7-639D-D544-3F4B354A2E5C}"/>
              </a:ext>
            </a:extLst>
          </p:cNvPr>
          <p:cNvSpPr txBox="1">
            <a:spLocks/>
          </p:cNvSpPr>
          <p:nvPr/>
        </p:nvSpPr>
        <p:spPr>
          <a:xfrm>
            <a:off x="8313491" y="412119"/>
            <a:ext cx="3467676" cy="1197587"/>
          </a:xfrm>
          <a:prstGeom prst="rect">
            <a:avLst/>
          </a:prstGeom>
        </p:spPr>
        <p:txBody>
          <a:bodyPr vert="horz" lIns="91440" tIns="45720" rIns="91440" bIns="45720" rtlCol="0" anchor="b">
            <a:noAutofit/>
          </a:bodyPr>
          <a:lstStyle>
            <a:defPPr>
              <a:defRPr lang="es-ES"/>
            </a:defPPr>
            <a:lvl1pPr algn="l" defTabSz="914400" rtl="0" eaLnBrk="1" latinLnBrk="0" hangingPunct="1">
              <a:lnSpc>
                <a:spcPct val="100000"/>
              </a:lnSpc>
              <a:spcBef>
                <a:spcPct val="0"/>
              </a:spcBef>
              <a:buNone/>
              <a:defRPr lang="es-ES" sz="3200" b="0" kern="1200" cap="none" spc="0" baseline="0">
                <a:solidFill>
                  <a:schemeClr val="tx1"/>
                </a:solidFill>
                <a:effectLst/>
                <a:latin typeface="+mj-lt"/>
                <a:ea typeface="+mn-ea"/>
                <a:cs typeface="+mn-cs"/>
              </a:defRPr>
            </a:lvl1pPr>
          </a:lstStyle>
          <a:p>
            <a:r>
              <a:rPr lang="es-ES"/>
              <a:t>Consultas Resumen.</a:t>
            </a:r>
            <a:br>
              <a:rPr lang="es-ES"/>
            </a:br>
            <a:r>
              <a:rPr lang="es-ES"/>
              <a:t>Filtro de grupos</a:t>
            </a:r>
            <a:endParaRPr lang="es-ES" dirty="0"/>
          </a:p>
        </p:txBody>
      </p:sp>
    </p:spTree>
    <p:extLst>
      <p:ext uri="{BB962C8B-B14F-4D97-AF65-F5344CB8AC3E}">
        <p14:creationId xmlns:p14="http://schemas.microsoft.com/office/powerpoint/2010/main" val="125477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Marcador de posición de imagen 5" descr="Personas que debaten sobre unos documentos">
            <a:extLst>
              <a:ext uri="{FF2B5EF4-FFF2-40B4-BE49-F238E27FC236}">
                <a16:creationId xmlns:a16="http://schemas.microsoft.com/office/drawing/2014/main" id="{AA3CBDBD-ADA7-4AA5-9091-5AD206DAD37F}"/>
              </a:ext>
            </a:extLst>
          </p:cNvPr>
          <p:cNvPicPr>
            <a:picLocks noGrp="1" noChangeAspect="1"/>
          </p:cNvPicPr>
          <p:nvPr>
            <p:ph type="pic" sz="quarter" idx="14"/>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47914" y="262184"/>
            <a:ext cx="11725200" cy="6362659"/>
          </a:xfrm>
        </p:spPr>
      </p:pic>
      <p:sp>
        <p:nvSpPr>
          <p:cNvPr id="3" name="Título 2">
            <a:extLst>
              <a:ext uri="{FF2B5EF4-FFF2-40B4-BE49-F238E27FC236}">
                <a16:creationId xmlns:a16="http://schemas.microsoft.com/office/drawing/2014/main" id="{6002F139-264F-4B41-B39A-9E8B2901E164}"/>
              </a:ext>
            </a:extLst>
          </p:cNvPr>
          <p:cNvSpPr>
            <a:spLocks noGrp="1"/>
          </p:cNvSpPr>
          <p:nvPr>
            <p:ph type="title"/>
          </p:nvPr>
        </p:nvSpPr>
        <p:spPr/>
        <p:txBody>
          <a:bodyPr rtlCol="0"/>
          <a:lstStyle>
            <a:defPPr>
              <a:defRPr lang="es-ES"/>
            </a:defPPr>
          </a:lstStyle>
          <a:p>
            <a:pPr rtl="0"/>
            <a:r>
              <a:rPr lang="es-ES" dirty="0"/>
              <a:t>Subconsultas</a:t>
            </a:r>
            <a:endParaRPr lang="es-ES" dirty="0">
              <a:solidFill>
                <a:schemeClr val="bg2">
                  <a:lumMod val="50000"/>
                </a:schemeClr>
              </a:solidFill>
            </a:endParaRPr>
          </a:p>
        </p:txBody>
      </p:sp>
      <p:pic>
        <p:nvPicPr>
          <p:cNvPr id="15" name="Marcador de posición de imagen 14" descr="Un hombre y una mujer discutiendo algo">
            <a:extLst>
              <a:ext uri="{FF2B5EF4-FFF2-40B4-BE49-F238E27FC236}">
                <a16:creationId xmlns:a16="http://schemas.microsoft.com/office/drawing/2014/main" id="{C19A2066-8A0C-4F7D-949C-5ABD4C709588}"/>
              </a:ext>
            </a:extLst>
          </p:cNvPr>
          <p:cNvPicPr>
            <a:picLocks noGrp="1" noChangeAspect="1"/>
          </p:cNvPicPr>
          <p:nvPr>
            <p:ph type="pic" sz="quarter" idx="13"/>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852488" y="2107518"/>
            <a:ext cx="5243512" cy="3739927"/>
          </a:xfrm>
        </p:spPr>
      </p:pic>
      <p:grpSp>
        <p:nvGrpSpPr>
          <p:cNvPr id="2" name="Grupo 1" descr="Objeto SmartArt">
            <a:extLst>
              <a:ext uri="{FF2B5EF4-FFF2-40B4-BE49-F238E27FC236}">
                <a16:creationId xmlns:a16="http://schemas.microsoft.com/office/drawing/2014/main" id="{DEEBC364-E4E8-E973-EAEC-CF9EE57B612C}"/>
              </a:ext>
            </a:extLst>
          </p:cNvPr>
          <p:cNvGrpSpPr/>
          <p:nvPr/>
        </p:nvGrpSpPr>
        <p:grpSpPr>
          <a:xfrm>
            <a:off x="6461125" y="2862242"/>
            <a:ext cx="4664075" cy="3748087"/>
            <a:chOff x="6461125" y="2103438"/>
            <a:chExt cx="4664075" cy="3748087"/>
          </a:xfrm>
        </p:grpSpPr>
        <p:sp>
          <p:nvSpPr>
            <p:cNvPr id="4" name="Rectángulo 3">
              <a:extLst>
                <a:ext uri="{FF2B5EF4-FFF2-40B4-BE49-F238E27FC236}">
                  <a16:creationId xmlns:a16="http://schemas.microsoft.com/office/drawing/2014/main" id="{03A94308-7D57-C13C-E040-5C24CB347A28}"/>
                </a:ext>
              </a:extLst>
            </p:cNvPr>
            <p:cNvSpPr/>
            <p:nvPr/>
          </p:nvSpPr>
          <p:spPr>
            <a:xfrm>
              <a:off x="6461125" y="2103438"/>
              <a:ext cx="4664075" cy="3748087"/>
            </a:xfrm>
            <a:prstGeom prst="rect">
              <a:avLst/>
            </a:prstGeom>
            <a:noFill/>
          </p:spPr>
        </p:sp>
        <p:sp>
          <p:nvSpPr>
            <p:cNvPr id="5" name="Rectángulo 4">
              <a:extLst>
                <a:ext uri="{FF2B5EF4-FFF2-40B4-BE49-F238E27FC236}">
                  <a16:creationId xmlns:a16="http://schemas.microsoft.com/office/drawing/2014/main" id="{E922872E-9E06-E461-28A2-FDE5F4E28934}"/>
                </a:ext>
              </a:extLst>
            </p:cNvPr>
            <p:cNvSpPr/>
            <p:nvPr/>
          </p:nvSpPr>
          <p:spPr>
            <a:xfrm>
              <a:off x="6461125" y="2103895"/>
              <a:ext cx="4664075" cy="1070620"/>
            </a:xfrm>
            <a:prstGeom prst="rect">
              <a:avLst/>
            </a:prstGeom>
            <a:solidFill>
              <a:schemeClr val="bg1"/>
            </a:solidFill>
            <a:ln>
              <a:solidFill>
                <a:schemeClr val="bg2">
                  <a:lumMod val="75000"/>
                </a:schemeClr>
              </a:solidFill>
            </a:ln>
          </p:spPr>
          <p:style>
            <a:lnRef idx="0">
              <a:scrgbClr r="0" g="0" b="0"/>
            </a:lnRef>
            <a:fillRef idx="1">
              <a:scrgbClr r="0" g="0" b="0"/>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7" name="Rectángulo 6" descr="Internet">
              <a:extLst>
                <a:ext uri="{FF2B5EF4-FFF2-40B4-BE49-F238E27FC236}">
                  <a16:creationId xmlns:a16="http://schemas.microsoft.com/office/drawing/2014/main" id="{4E28B9D5-B3B0-C925-EDA7-254729EF9EEE}"/>
                </a:ext>
              </a:extLst>
            </p:cNvPr>
            <p:cNvSpPr/>
            <p:nvPr/>
          </p:nvSpPr>
          <p:spPr>
            <a:xfrm>
              <a:off x="6784987" y="2344785"/>
              <a:ext cx="588841" cy="588841"/>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8" name="Forma libre: forma 7">
              <a:extLst>
                <a:ext uri="{FF2B5EF4-FFF2-40B4-BE49-F238E27FC236}">
                  <a16:creationId xmlns:a16="http://schemas.microsoft.com/office/drawing/2014/main" id="{7DD0FDCF-D0BD-BD13-B1A3-5597F5C9CED9}"/>
                </a:ext>
              </a:extLst>
            </p:cNvPr>
            <p:cNvSpPr/>
            <p:nvPr/>
          </p:nvSpPr>
          <p:spPr>
            <a:xfrm>
              <a:off x="7498724" y="2103895"/>
              <a:ext cx="3427508" cy="1070620"/>
            </a:xfrm>
            <a:custGeom>
              <a:avLst/>
              <a:gdLst>
                <a:gd name="connsiteX0" fmla="*/ 0 w 3427508"/>
                <a:gd name="connsiteY0" fmla="*/ 0 h 1070620"/>
                <a:gd name="connsiteX1" fmla="*/ 3427508 w 3427508"/>
                <a:gd name="connsiteY1" fmla="*/ 0 h 1070620"/>
                <a:gd name="connsiteX2" fmla="*/ 3427508 w 3427508"/>
                <a:gd name="connsiteY2" fmla="*/ 1070620 h 1070620"/>
                <a:gd name="connsiteX3" fmla="*/ 0 w 3427508"/>
                <a:gd name="connsiteY3" fmla="*/ 1070620 h 1070620"/>
                <a:gd name="connsiteX4" fmla="*/ 0 w 3427508"/>
                <a:gd name="connsiteY4" fmla="*/ 0 h 107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508" h="1070620">
                  <a:moveTo>
                    <a:pt x="0" y="0"/>
                  </a:moveTo>
                  <a:lnTo>
                    <a:pt x="3427508" y="0"/>
                  </a:lnTo>
                  <a:lnTo>
                    <a:pt x="3427508" y="1070620"/>
                  </a:lnTo>
                  <a:lnTo>
                    <a:pt x="0" y="10706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307" tIns="113307" rIns="113307" bIns="113307"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solidFill>
                    <a:schemeClr val="bg2">
                      <a:lumMod val="50000"/>
                    </a:schemeClr>
                  </a:solidFill>
                </a:rPr>
                <a:t>SUBCONSULTAS	</a:t>
              </a:r>
            </a:p>
          </p:txBody>
        </p:sp>
        <p:sp>
          <p:nvSpPr>
            <p:cNvPr id="9" name="Rectángulo 8">
              <a:extLst>
                <a:ext uri="{FF2B5EF4-FFF2-40B4-BE49-F238E27FC236}">
                  <a16:creationId xmlns:a16="http://schemas.microsoft.com/office/drawing/2014/main" id="{C524E8A7-6185-743F-BFC7-5EDD28CB44CE}"/>
                </a:ext>
              </a:extLst>
            </p:cNvPr>
            <p:cNvSpPr/>
            <p:nvPr/>
          </p:nvSpPr>
          <p:spPr>
            <a:xfrm>
              <a:off x="6461125" y="3442171"/>
              <a:ext cx="4664075" cy="1070620"/>
            </a:xfrm>
            <a:prstGeom prst="rect">
              <a:avLst/>
            </a:prstGeom>
            <a:solidFill>
              <a:schemeClr val="bg1"/>
            </a:solidFill>
            <a:ln>
              <a:solidFill>
                <a:schemeClr val="bg2">
                  <a:lumMod val="75000"/>
                </a:schemeClr>
              </a:solidFill>
            </a:ln>
          </p:spPr>
          <p:style>
            <a:lnRef idx="0">
              <a:scrgbClr r="0" g="0" b="0"/>
            </a:lnRef>
            <a:fillRef idx="1">
              <a:scrgbClr r="0" g="0" b="0"/>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10" name="Rectángulo 9">
              <a:extLst>
                <a:ext uri="{FF2B5EF4-FFF2-40B4-BE49-F238E27FC236}">
                  <a16:creationId xmlns:a16="http://schemas.microsoft.com/office/drawing/2014/main" id="{F74BCC51-7DFA-72FB-1BE0-D03BF96D7208}"/>
                </a:ext>
              </a:extLst>
            </p:cNvPr>
            <p:cNvSpPr/>
            <p:nvPr/>
          </p:nvSpPr>
          <p:spPr>
            <a:xfrm>
              <a:off x="6784987" y="3683060"/>
              <a:ext cx="588841" cy="588841"/>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1" name="Forma libre: forma 10">
              <a:extLst>
                <a:ext uri="{FF2B5EF4-FFF2-40B4-BE49-F238E27FC236}">
                  <a16:creationId xmlns:a16="http://schemas.microsoft.com/office/drawing/2014/main" id="{3E9CD642-B5EA-2C26-40E9-37441699BDE8}"/>
                </a:ext>
              </a:extLst>
            </p:cNvPr>
            <p:cNvSpPr/>
            <p:nvPr/>
          </p:nvSpPr>
          <p:spPr>
            <a:xfrm>
              <a:off x="7498724" y="3442171"/>
              <a:ext cx="3427508" cy="1070620"/>
            </a:xfrm>
            <a:custGeom>
              <a:avLst/>
              <a:gdLst>
                <a:gd name="connsiteX0" fmla="*/ 0 w 3427508"/>
                <a:gd name="connsiteY0" fmla="*/ 0 h 1070620"/>
                <a:gd name="connsiteX1" fmla="*/ 3427508 w 3427508"/>
                <a:gd name="connsiteY1" fmla="*/ 0 h 1070620"/>
                <a:gd name="connsiteX2" fmla="*/ 3427508 w 3427508"/>
                <a:gd name="connsiteY2" fmla="*/ 1070620 h 1070620"/>
                <a:gd name="connsiteX3" fmla="*/ 0 w 3427508"/>
                <a:gd name="connsiteY3" fmla="*/ 1070620 h 1070620"/>
                <a:gd name="connsiteX4" fmla="*/ 0 w 3427508"/>
                <a:gd name="connsiteY4" fmla="*/ 0 h 107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508" h="1070620">
                  <a:moveTo>
                    <a:pt x="0" y="0"/>
                  </a:moveTo>
                  <a:lnTo>
                    <a:pt x="3427508" y="0"/>
                  </a:lnTo>
                  <a:lnTo>
                    <a:pt x="3427508" y="1070620"/>
                  </a:lnTo>
                  <a:lnTo>
                    <a:pt x="0" y="10706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307" tIns="113307" rIns="113307" bIns="113307" numCol="1" spcCol="1270" rtlCol="0" anchor="ctr" anchorCtr="0">
              <a:noAutofit/>
            </a:bodyPr>
            <a:lstStyle/>
            <a:p>
              <a:pPr marL="0" lvl="0" indent="0" algn="l" defTabSz="933450" rtl="0">
                <a:lnSpc>
                  <a:spcPct val="100000"/>
                </a:lnSpc>
                <a:spcBef>
                  <a:spcPct val="0"/>
                </a:spcBef>
                <a:spcAft>
                  <a:spcPct val="35000"/>
                </a:spcAft>
                <a:buNone/>
              </a:pPr>
              <a:r>
                <a:rPr lang="es-ES" sz="2100" kern="1200" noProof="0" dirty="0">
                  <a:solidFill>
                    <a:srgbClr val="E2E2E8">
                      <a:lumMod val="50000"/>
                    </a:srgbClr>
                  </a:solidFill>
                  <a:latin typeface="Garamond" panose="02020404030301010803"/>
                  <a:ea typeface="+mn-ea"/>
                  <a:cs typeface="+mn-cs"/>
                </a:rPr>
                <a:t>TEST</a:t>
              </a:r>
            </a:p>
          </p:txBody>
        </p:sp>
        <p:sp>
          <p:nvSpPr>
            <p:cNvPr id="16" name="Forma libre: forma 15">
              <a:extLst>
                <a:ext uri="{FF2B5EF4-FFF2-40B4-BE49-F238E27FC236}">
                  <a16:creationId xmlns:a16="http://schemas.microsoft.com/office/drawing/2014/main" id="{69B29753-43DF-F289-32BC-C260DF95006E}"/>
                </a:ext>
              </a:extLst>
            </p:cNvPr>
            <p:cNvSpPr/>
            <p:nvPr/>
          </p:nvSpPr>
          <p:spPr>
            <a:xfrm>
              <a:off x="7498724" y="4780446"/>
              <a:ext cx="3427508" cy="1070620"/>
            </a:xfrm>
            <a:custGeom>
              <a:avLst/>
              <a:gdLst>
                <a:gd name="connsiteX0" fmla="*/ 0 w 3427508"/>
                <a:gd name="connsiteY0" fmla="*/ 0 h 1070620"/>
                <a:gd name="connsiteX1" fmla="*/ 3427508 w 3427508"/>
                <a:gd name="connsiteY1" fmla="*/ 0 h 1070620"/>
                <a:gd name="connsiteX2" fmla="*/ 3427508 w 3427508"/>
                <a:gd name="connsiteY2" fmla="*/ 1070620 h 1070620"/>
                <a:gd name="connsiteX3" fmla="*/ 0 w 3427508"/>
                <a:gd name="connsiteY3" fmla="*/ 1070620 h 1070620"/>
                <a:gd name="connsiteX4" fmla="*/ 0 w 3427508"/>
                <a:gd name="connsiteY4" fmla="*/ 0 h 107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508" h="1070620">
                  <a:moveTo>
                    <a:pt x="0" y="0"/>
                  </a:moveTo>
                  <a:lnTo>
                    <a:pt x="3427508" y="0"/>
                  </a:lnTo>
                  <a:lnTo>
                    <a:pt x="3427508" y="1070620"/>
                  </a:lnTo>
                  <a:lnTo>
                    <a:pt x="0" y="10706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307" tIns="113307" rIns="113307" bIns="113307" numCol="1" spcCol="1270" rtlCol="0" anchor="ctr" anchorCtr="0">
              <a:noAutofit/>
            </a:bodyPr>
            <a:lstStyle/>
            <a:p>
              <a:pPr marL="0" lvl="0" indent="0" algn="l" defTabSz="933450" rtl="0">
                <a:lnSpc>
                  <a:spcPct val="100000"/>
                </a:lnSpc>
                <a:spcBef>
                  <a:spcPct val="0"/>
                </a:spcBef>
                <a:spcAft>
                  <a:spcPct val="35000"/>
                </a:spcAft>
                <a:buNone/>
              </a:pPr>
              <a:endParaRPr lang="es-ES" sz="2100" kern="1200" noProof="0" dirty="0">
                <a:solidFill>
                  <a:srgbClr val="E2E2E8">
                    <a:lumMod val="50000"/>
                  </a:srgbClr>
                </a:solidFill>
                <a:latin typeface="Garamond" panose="02020404030301010803"/>
                <a:ea typeface="+mn-ea"/>
                <a:cs typeface="+mn-cs"/>
              </a:endParaRPr>
            </a:p>
          </p:txBody>
        </p:sp>
      </p:grpSp>
    </p:spTree>
    <p:extLst>
      <p:ext uri="{BB962C8B-B14F-4D97-AF65-F5344CB8AC3E}">
        <p14:creationId xmlns:p14="http://schemas.microsoft.com/office/powerpoint/2010/main" val="3981994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ángulo 1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8" name="Rectángulo 1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0" name="Rectángulo 1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2" name="Rectángulo 21">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4" name="Rectángulo 23">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6" name="Rectángulo 25">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 name="Título 1">
            <a:extLst>
              <a:ext uri="{FF2B5EF4-FFF2-40B4-BE49-F238E27FC236}">
                <a16:creationId xmlns:a16="http://schemas.microsoft.com/office/drawing/2014/main" id="{7DE88500-3CF8-4097-8DEC-19D4A816CC27}"/>
              </a:ext>
            </a:extLst>
          </p:cNvPr>
          <p:cNvSpPr>
            <a:spLocks noGrp="1"/>
          </p:cNvSpPr>
          <p:nvPr>
            <p:ph type="title"/>
          </p:nvPr>
        </p:nvSpPr>
        <p:spPr>
          <a:xfrm>
            <a:off x="7055872" y="576080"/>
            <a:ext cx="4472921" cy="832563"/>
          </a:xfrm>
          <a:prstGeom prst="rect">
            <a:avLst/>
          </a:prstGeom>
        </p:spPr>
        <p:txBody>
          <a:bodyPr vert="horz" lIns="91440" tIns="45720" rIns="91440" bIns="45720" rtlCol="0" anchor="ctr">
            <a:normAutofit/>
          </a:bodyPr>
          <a:lstStyle>
            <a:defPPr>
              <a:defRPr lang="es-ES"/>
            </a:defPPr>
          </a:lstStyle>
          <a:p>
            <a:pPr rtl="0">
              <a:lnSpc>
                <a:spcPct val="90000"/>
              </a:lnSpc>
            </a:pPr>
            <a:r>
              <a:rPr lang="es-ES" sz="4800" dirty="0">
                <a:solidFill>
                  <a:schemeClr val="bg2">
                    <a:lumMod val="50000"/>
                  </a:schemeClr>
                </a:solidFill>
              </a:rPr>
              <a:t>Subconsultas</a:t>
            </a:r>
          </a:p>
        </p:txBody>
      </p:sp>
      <p:sp>
        <p:nvSpPr>
          <p:cNvPr id="11" name="Marcador de texto 3">
            <a:extLst>
              <a:ext uri="{FF2B5EF4-FFF2-40B4-BE49-F238E27FC236}">
                <a16:creationId xmlns:a16="http://schemas.microsoft.com/office/drawing/2014/main" id="{D2A7D9C9-44A9-4426-88FF-AAD1CA851446}"/>
              </a:ext>
            </a:extLst>
          </p:cNvPr>
          <p:cNvSpPr>
            <a:spLocks noGrp="1"/>
          </p:cNvSpPr>
          <p:nvPr>
            <p:ph type="body" sz="half" idx="2"/>
          </p:nvPr>
        </p:nvSpPr>
        <p:spPr>
          <a:xfrm>
            <a:off x="6927671" y="1385637"/>
            <a:ext cx="4336421" cy="2293771"/>
          </a:xfrm>
        </p:spPr>
        <p:txBody>
          <a:bodyPr vert="horz" lIns="91440" tIns="45720" rIns="91440" bIns="45720" rtlCol="0">
            <a:normAutofit/>
          </a:bodyPr>
          <a:lstStyle>
            <a:defPPr>
              <a:defRPr lang="es-ES"/>
            </a:defPPr>
          </a:lstStyle>
          <a:p>
            <a:pPr marL="114300" indent="0" algn="just">
              <a:buNone/>
            </a:pPr>
            <a:r>
              <a:rPr lang="es-ES" sz="1800" dirty="0">
                <a:latin typeface="Bookman Old Style" panose="02050604050505020204" pitchFamily="18" charset="0"/>
              </a:rPr>
              <a:t>Las subconsultas se utilizan para </a:t>
            </a:r>
            <a:r>
              <a:rPr lang="es-ES" sz="1800" b="1" dirty="0">
                <a:latin typeface="Bookman Old Style" panose="02050604050505020204" pitchFamily="18" charset="0"/>
              </a:rPr>
              <a:t>realizar filtrados con los datos de otra consulta</a:t>
            </a:r>
            <a:r>
              <a:rPr lang="es-ES" sz="1800" dirty="0">
                <a:latin typeface="Bookman Old Style" panose="02050604050505020204" pitchFamily="18" charset="0"/>
              </a:rPr>
              <a:t>. Estos filtros pueden ser aplicados tanto en la cláusula WHERE para filtrar registros como en la cláusula HAVING para filtrar grupos. </a:t>
            </a:r>
          </a:p>
          <a:p>
            <a:pPr marL="114300" indent="0" algn="just">
              <a:buNone/>
            </a:pPr>
            <a:endParaRPr lang="es-ES" sz="1800" dirty="0">
              <a:latin typeface="Bookman Old Style" panose="02050604050505020204" pitchFamily="18" charset="0"/>
            </a:endParaRPr>
          </a:p>
          <a:p>
            <a:pPr marL="114300" indent="0" algn="just">
              <a:buNone/>
            </a:pPr>
            <a:endParaRPr lang="es-ES" sz="1800" dirty="0">
              <a:latin typeface="Bookman Old Style" panose="02050604050505020204" pitchFamily="18" charset="0"/>
            </a:endParaRPr>
          </a:p>
          <a:p>
            <a:pPr marL="216000" indent="-216000" rtl="0">
              <a:lnSpc>
                <a:spcPct val="100000"/>
              </a:lnSpc>
              <a:spcBef>
                <a:spcPts val="900"/>
              </a:spcBef>
              <a:buClr>
                <a:schemeClr val="accent1"/>
              </a:buClr>
              <a:buFont typeface="Arial" panose="020B0604020202020204" pitchFamily="34" charset="0"/>
              <a:buChar char="•"/>
            </a:pPr>
            <a:endParaRPr lang="es-ES" dirty="0">
              <a:solidFill>
                <a:schemeClr val="bg2">
                  <a:lumMod val="50000"/>
                </a:schemeClr>
              </a:solidFill>
            </a:endParaRPr>
          </a:p>
        </p:txBody>
      </p:sp>
      <p:sp>
        <p:nvSpPr>
          <p:cNvPr id="4" name="CuadroTexto 3">
            <a:extLst>
              <a:ext uri="{FF2B5EF4-FFF2-40B4-BE49-F238E27FC236}">
                <a16:creationId xmlns:a16="http://schemas.microsoft.com/office/drawing/2014/main" id="{B51031A7-DFAD-54C4-767C-109E07921C64}"/>
              </a:ext>
            </a:extLst>
          </p:cNvPr>
          <p:cNvSpPr txBox="1"/>
          <p:nvPr/>
        </p:nvSpPr>
        <p:spPr>
          <a:xfrm>
            <a:off x="6893032" y="3761498"/>
            <a:ext cx="4823964" cy="2585323"/>
          </a:xfrm>
          <a:prstGeom prst="rect">
            <a:avLst/>
          </a:prstGeom>
          <a:noFill/>
        </p:spPr>
        <p:txBody>
          <a:bodyPr wrap="square">
            <a:spAutoFit/>
          </a:bodyPr>
          <a:lstStyle/>
          <a:p>
            <a:pPr marL="114300" indent="0" algn="just">
              <a:buNone/>
            </a:pPr>
            <a:r>
              <a:rPr lang="es-ES" sz="1800" dirty="0">
                <a:latin typeface="Bookman Old Style" panose="02050604050505020204" pitchFamily="18" charset="0"/>
              </a:rPr>
              <a:t>Por ejemplo, con la base de datos de la NBA, es posible codificar una consulta para pedir los nombres de los jugadores de la división '</a:t>
            </a:r>
            <a:r>
              <a:rPr lang="es-ES" sz="1800" dirty="0" err="1">
                <a:latin typeface="Bookman Old Style" panose="02050604050505020204" pitchFamily="18" charset="0"/>
              </a:rPr>
              <a:t>SouthWest</a:t>
            </a:r>
            <a:r>
              <a:rPr lang="es-ES" sz="1800" dirty="0">
                <a:latin typeface="Bookman Old Style" panose="02050604050505020204" pitchFamily="18" charset="0"/>
              </a:rPr>
              <a:t>': Se observa que la </a:t>
            </a:r>
            <a:r>
              <a:rPr lang="es-ES" sz="1800" b="1" dirty="0">
                <a:latin typeface="Bookman Old Style" panose="02050604050505020204" pitchFamily="18" charset="0"/>
              </a:rPr>
              <a:t>subconsulta</a:t>
            </a:r>
            <a:r>
              <a:rPr lang="es-ES" sz="1800" dirty="0">
                <a:latin typeface="Bookman Old Style" panose="02050604050505020204" pitchFamily="18" charset="0"/>
              </a:rPr>
              <a:t> es precisamente la sentencia </a:t>
            </a:r>
            <a:r>
              <a:rPr lang="es-ES" sz="1800" b="1" dirty="0">
                <a:latin typeface="Bookman Old Style" panose="02050604050505020204" pitchFamily="18" charset="0"/>
              </a:rPr>
              <a:t>SELECT encerrada entre paréntesis. </a:t>
            </a:r>
            <a:r>
              <a:rPr lang="es-ES" sz="1800" dirty="0">
                <a:latin typeface="Bookman Old Style" panose="02050604050505020204" pitchFamily="18" charset="0"/>
              </a:rPr>
              <a:t>De esta forma, se hace uso del </a:t>
            </a:r>
            <a:r>
              <a:rPr lang="es-ES" sz="1800" b="1" dirty="0">
                <a:latin typeface="Bookman Old Style" panose="02050604050505020204" pitchFamily="18" charset="0"/>
              </a:rPr>
              <a:t>operador in </a:t>
            </a:r>
            <a:r>
              <a:rPr lang="es-ES" sz="1800" dirty="0">
                <a:latin typeface="Bookman Old Style" panose="02050604050505020204" pitchFamily="18" charset="0"/>
              </a:rPr>
              <a:t>para tomar los equipos de la división '</a:t>
            </a:r>
            <a:r>
              <a:rPr lang="es-ES" sz="1800" dirty="0" err="1">
                <a:latin typeface="Bookman Old Style" panose="02050604050505020204" pitchFamily="18" charset="0"/>
              </a:rPr>
              <a:t>SouthWest</a:t>
            </a:r>
            <a:r>
              <a:rPr lang="es-ES" sz="1800" dirty="0">
                <a:latin typeface="Bookman Old Style" panose="02050604050505020204" pitchFamily="18" charset="0"/>
              </a:rPr>
              <a:t>'. </a:t>
            </a:r>
          </a:p>
        </p:txBody>
      </p:sp>
      <p:pic>
        <p:nvPicPr>
          <p:cNvPr id="10" name="Picture 2">
            <a:extLst>
              <a:ext uri="{FF2B5EF4-FFF2-40B4-BE49-F238E27FC236}">
                <a16:creationId xmlns:a16="http://schemas.microsoft.com/office/drawing/2014/main" id="{74E0DB28-99F0-2AB6-B844-E39A0A39B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908" y="100585"/>
            <a:ext cx="4156710" cy="2448124"/>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4AEDF4CC-7019-A1B3-56FD-B12979012EF8}"/>
              </a:ext>
            </a:extLst>
          </p:cNvPr>
          <p:cNvPicPr>
            <a:picLocks noChangeAspect="1"/>
          </p:cNvPicPr>
          <p:nvPr/>
        </p:nvPicPr>
        <p:blipFill rotWithShape="1">
          <a:blip r:embed="rId4"/>
          <a:srcRect r="12096"/>
          <a:stretch/>
        </p:blipFill>
        <p:spPr>
          <a:xfrm>
            <a:off x="1565935" y="4554513"/>
            <a:ext cx="4225801" cy="2225965"/>
          </a:xfrm>
          <a:prstGeom prst="rect">
            <a:avLst/>
          </a:prstGeom>
        </p:spPr>
      </p:pic>
      <p:pic>
        <p:nvPicPr>
          <p:cNvPr id="13" name="Imagen 12">
            <a:extLst>
              <a:ext uri="{FF2B5EF4-FFF2-40B4-BE49-F238E27FC236}">
                <a16:creationId xmlns:a16="http://schemas.microsoft.com/office/drawing/2014/main" id="{AB086E1D-02AE-A713-72C5-F9905F23CB3D}"/>
              </a:ext>
            </a:extLst>
          </p:cNvPr>
          <p:cNvPicPr>
            <a:picLocks noChangeAspect="1"/>
          </p:cNvPicPr>
          <p:nvPr/>
        </p:nvPicPr>
        <p:blipFill>
          <a:blip r:embed="rId5"/>
          <a:stretch>
            <a:fillRect/>
          </a:stretch>
        </p:blipFill>
        <p:spPr>
          <a:xfrm>
            <a:off x="823269" y="2587320"/>
            <a:ext cx="5711135" cy="1928582"/>
          </a:xfrm>
          <a:prstGeom prst="rect">
            <a:avLst/>
          </a:prstGeom>
        </p:spPr>
      </p:pic>
    </p:spTree>
    <p:extLst>
      <p:ext uri="{BB962C8B-B14F-4D97-AF65-F5344CB8AC3E}">
        <p14:creationId xmlns:p14="http://schemas.microsoft.com/office/powerpoint/2010/main" val="5201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ECC3DCE-4CD8-4370-8B3F-47DEAB635ED9}"/>
              </a:ext>
            </a:extLst>
          </p:cNvPr>
          <p:cNvSpPr>
            <a:spLocks noGrp="1"/>
          </p:cNvSpPr>
          <p:nvPr>
            <p:ph type="body" sz="half" idx="2"/>
          </p:nvPr>
        </p:nvSpPr>
        <p:spPr>
          <a:xfrm>
            <a:off x="8308687" y="1820959"/>
            <a:ext cx="3477283" cy="5037041"/>
          </a:xfrm>
        </p:spPr>
        <p:txBody>
          <a:bodyPr rtlCol="0">
            <a:noAutofit/>
          </a:bodyPr>
          <a:lstStyle>
            <a:defPPr>
              <a:defRPr lang="es-ES"/>
            </a:defPPr>
          </a:lstStyle>
          <a:p>
            <a:pPr marL="82550">
              <a:buNone/>
            </a:pPr>
            <a:r>
              <a:rPr lang="es-ES" sz="1600" dirty="0">
                <a:latin typeface="Bookman Old Style" panose="02050604050505020204" pitchFamily="18" charset="0"/>
              </a:rPr>
              <a:t>Consiste en usar los operadores de comparación </a:t>
            </a:r>
            <a:r>
              <a:rPr lang="es-ES" sz="1600" b="1" dirty="0">
                <a:latin typeface="Bookman Old Style" panose="02050604050505020204" pitchFamily="18" charset="0"/>
              </a:rPr>
              <a:t>=, &gt;=, &lt;=, o, &gt; y &lt; </a:t>
            </a:r>
            <a:r>
              <a:rPr lang="es-ES" sz="1600" dirty="0">
                <a:latin typeface="Bookman Old Style" panose="02050604050505020204" pitchFamily="18" charset="0"/>
              </a:rPr>
              <a:t>para </a:t>
            </a:r>
            <a:r>
              <a:rPr lang="es-ES" sz="1600" b="1" dirty="0">
                <a:solidFill>
                  <a:srgbClr val="FF0000"/>
                </a:solidFill>
                <a:latin typeface="Bookman Old Style" panose="02050604050505020204" pitchFamily="18" charset="0"/>
              </a:rPr>
              <a:t>comparar</a:t>
            </a:r>
            <a:r>
              <a:rPr lang="es-ES" sz="1600" dirty="0">
                <a:latin typeface="Bookman Old Style" panose="02050604050505020204" pitchFamily="18" charset="0"/>
              </a:rPr>
              <a:t> el valor producido </a:t>
            </a:r>
            <a:r>
              <a:rPr lang="es-ES" sz="1600" b="1" dirty="0">
                <a:solidFill>
                  <a:srgbClr val="FF0000"/>
                </a:solidFill>
                <a:latin typeface="Bookman Old Style" panose="02050604050505020204" pitchFamily="18" charset="0"/>
              </a:rPr>
              <a:t>con un valor único </a:t>
            </a:r>
            <a:r>
              <a:rPr lang="es-ES" sz="1600" dirty="0">
                <a:latin typeface="Bookman Old Style" panose="02050604050505020204" pitchFamily="18" charset="0"/>
              </a:rPr>
              <a:t>generado por una subconsulta.</a:t>
            </a:r>
          </a:p>
          <a:p>
            <a:pPr marL="82550" algn="just"/>
            <a:r>
              <a:rPr lang="es-ES" sz="1600" dirty="0">
                <a:latin typeface="Bookman Old Style" panose="02050604050505020204" pitchFamily="18" charset="0"/>
              </a:rPr>
              <a:t>Se puede comprobar que la subconsulta produce un único resultado, utilizándolo</a:t>
            </a:r>
          </a:p>
          <a:p>
            <a:pPr marL="82550" algn="just"/>
            <a:r>
              <a:rPr lang="es-ES" sz="1600" dirty="0">
                <a:latin typeface="Bookman Old Style" panose="02050604050505020204" pitchFamily="18" charset="0"/>
              </a:rPr>
              <a:t>para filtrar.  </a:t>
            </a:r>
            <a:r>
              <a:rPr lang="es-ES" sz="1600" b="1" dirty="0">
                <a:latin typeface="Bookman Old Style" panose="02050604050505020204" pitchFamily="18" charset="0"/>
              </a:rPr>
              <a:t>Con este tipo de filtro la subconsulta solo debe producir un único valor</a:t>
            </a:r>
            <a:r>
              <a:rPr lang="es-ES" sz="1600" dirty="0">
                <a:latin typeface="Bookman Old Style" panose="02050604050505020204" pitchFamily="18" charset="0"/>
              </a:rPr>
              <a:t> (una fila y una columna) </a:t>
            </a:r>
          </a:p>
          <a:p>
            <a:pPr marL="82550"/>
            <a:r>
              <a:rPr lang="es-ES" sz="1600" dirty="0">
                <a:latin typeface="Bookman Old Style" panose="02050604050505020204" pitchFamily="18" charset="0"/>
              </a:rPr>
              <a:t>Una restricción importante es que la </a:t>
            </a:r>
            <a:r>
              <a:rPr lang="es-ES" sz="1600" b="1" dirty="0">
                <a:latin typeface="Bookman Old Style" panose="02050604050505020204" pitchFamily="18" charset="0"/>
              </a:rPr>
              <a:t>subconsulta debe estar siempre al lado derecho del operador de comparación.</a:t>
            </a:r>
          </a:p>
        </p:txBody>
      </p:sp>
      <p:sp>
        <p:nvSpPr>
          <p:cNvPr id="5" name="Título 4">
            <a:extLst>
              <a:ext uri="{FF2B5EF4-FFF2-40B4-BE49-F238E27FC236}">
                <a16:creationId xmlns:a16="http://schemas.microsoft.com/office/drawing/2014/main" id="{BF958D20-C805-36C9-7C0D-6B80A1857FEE}"/>
              </a:ext>
            </a:extLst>
          </p:cNvPr>
          <p:cNvSpPr>
            <a:spLocks noGrp="1"/>
          </p:cNvSpPr>
          <p:nvPr>
            <p:ph type="title"/>
          </p:nvPr>
        </p:nvSpPr>
        <p:spPr>
          <a:xfrm>
            <a:off x="8308687" y="375904"/>
            <a:ext cx="3721538" cy="1197587"/>
          </a:xfrm>
        </p:spPr>
        <p:txBody>
          <a:bodyPr/>
          <a:lstStyle/>
          <a:p>
            <a:r>
              <a:rPr lang="es-ES" dirty="0"/>
              <a:t>Subconsultas.</a:t>
            </a:r>
            <a:br>
              <a:rPr lang="es-ES" dirty="0"/>
            </a:br>
            <a:r>
              <a:rPr lang="es-ES" dirty="0"/>
              <a:t>Test de comparación</a:t>
            </a:r>
          </a:p>
        </p:txBody>
      </p:sp>
      <p:sp>
        <p:nvSpPr>
          <p:cNvPr id="13" name="CuadroTexto 12">
            <a:extLst>
              <a:ext uri="{FF2B5EF4-FFF2-40B4-BE49-F238E27FC236}">
                <a16:creationId xmlns:a16="http://schemas.microsoft.com/office/drawing/2014/main" id="{E38B4B9B-D989-826F-5961-36E6C6F7A7E3}"/>
              </a:ext>
            </a:extLst>
          </p:cNvPr>
          <p:cNvSpPr txBox="1"/>
          <p:nvPr/>
        </p:nvSpPr>
        <p:spPr>
          <a:xfrm>
            <a:off x="118100" y="412119"/>
            <a:ext cx="6102926" cy="369332"/>
          </a:xfrm>
          <a:prstGeom prst="rect">
            <a:avLst/>
          </a:prstGeom>
          <a:noFill/>
        </p:spPr>
        <p:txBody>
          <a:bodyPr wrap="square">
            <a:spAutoFit/>
          </a:bodyPr>
          <a:lstStyle/>
          <a:p>
            <a:pPr marL="114300" indent="0">
              <a:buNone/>
            </a:pPr>
            <a:r>
              <a:rPr lang="es-ES" b="1" dirty="0">
                <a:latin typeface="Bookman Old Style" panose="02050604050505020204" pitchFamily="18" charset="0"/>
                <a:ea typeface="Courier New"/>
                <a:cs typeface="Courier New"/>
                <a:sym typeface="Courier New"/>
              </a:rPr>
              <a:t>2.1 Test de Comparación</a:t>
            </a:r>
          </a:p>
        </p:txBody>
      </p:sp>
      <p:pic>
        <p:nvPicPr>
          <p:cNvPr id="6146" name="Picture 2">
            <a:extLst>
              <a:ext uri="{FF2B5EF4-FFF2-40B4-BE49-F238E27FC236}">
                <a16:creationId xmlns:a16="http://schemas.microsoft.com/office/drawing/2014/main" id="{85792209-5B18-4B37-60D4-430737846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544" y="375904"/>
            <a:ext cx="4005958" cy="235933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ACE21737-4C4D-E3AD-410C-FE2AFF19F186}"/>
              </a:ext>
            </a:extLst>
          </p:cNvPr>
          <p:cNvSpPr txBox="1"/>
          <p:nvPr/>
        </p:nvSpPr>
        <p:spPr>
          <a:xfrm>
            <a:off x="406030" y="4262606"/>
            <a:ext cx="6096000" cy="923330"/>
          </a:xfrm>
          <a:prstGeom prst="rect">
            <a:avLst/>
          </a:prstGeom>
          <a:noFill/>
        </p:spPr>
        <p:txBody>
          <a:bodyPr wrap="square">
            <a:spAutoFit/>
          </a:bodyPr>
          <a:lstStyle/>
          <a:p>
            <a:pPr marL="114300" indent="0">
              <a:buNone/>
            </a:pPr>
            <a:r>
              <a:rPr lang="es-ES" sz="1800" dirty="0">
                <a:latin typeface="Bookman Old Style" panose="02050604050505020204" pitchFamily="18" charset="0"/>
              </a:rPr>
              <a:t>SELECT nombre FROM jugadores</a:t>
            </a:r>
          </a:p>
          <a:p>
            <a:pPr marL="114300" indent="0">
              <a:buNone/>
            </a:pPr>
            <a:r>
              <a:rPr lang="es-ES" sz="1800" dirty="0">
                <a:latin typeface="Bookman Old Style" panose="02050604050505020204" pitchFamily="18" charset="0"/>
              </a:rPr>
              <a:t>WHERE altura =</a:t>
            </a:r>
          </a:p>
          <a:p>
            <a:pPr marL="114300" indent="0">
              <a:buNone/>
            </a:pPr>
            <a:r>
              <a:rPr lang="es-ES" sz="1800" dirty="0">
                <a:latin typeface="Bookman Old Style" panose="02050604050505020204" pitchFamily="18" charset="0"/>
              </a:rPr>
              <a:t>	(SELECT </a:t>
            </a:r>
            <a:r>
              <a:rPr lang="es-ES" sz="1800" dirty="0" err="1">
                <a:latin typeface="Bookman Old Style" panose="02050604050505020204" pitchFamily="18" charset="0"/>
              </a:rPr>
              <a:t>max</a:t>
            </a:r>
            <a:r>
              <a:rPr lang="es-ES" sz="1800" dirty="0">
                <a:latin typeface="Bookman Old Style" panose="02050604050505020204" pitchFamily="18" charset="0"/>
              </a:rPr>
              <a:t>(altura) FROM jugadores);</a:t>
            </a:r>
          </a:p>
        </p:txBody>
      </p:sp>
      <p:sp>
        <p:nvSpPr>
          <p:cNvPr id="10" name="CuadroTexto 9">
            <a:extLst>
              <a:ext uri="{FF2B5EF4-FFF2-40B4-BE49-F238E27FC236}">
                <a16:creationId xmlns:a16="http://schemas.microsoft.com/office/drawing/2014/main" id="{3F6D4DF3-F346-773C-487C-3B4F835A524A}"/>
              </a:ext>
            </a:extLst>
          </p:cNvPr>
          <p:cNvSpPr txBox="1"/>
          <p:nvPr/>
        </p:nvSpPr>
        <p:spPr>
          <a:xfrm>
            <a:off x="143116" y="2967335"/>
            <a:ext cx="6096000" cy="923330"/>
          </a:xfrm>
          <a:prstGeom prst="rect">
            <a:avLst/>
          </a:prstGeom>
          <a:noFill/>
        </p:spPr>
        <p:txBody>
          <a:bodyPr wrap="square">
            <a:spAutoFit/>
          </a:bodyPr>
          <a:lstStyle/>
          <a:p>
            <a:pPr marL="114300" indent="0">
              <a:buNone/>
            </a:pPr>
            <a:r>
              <a:rPr lang="es-ES" sz="1800" dirty="0">
                <a:latin typeface="Bookman Old Style" panose="02050604050505020204" pitchFamily="18" charset="0"/>
              </a:rPr>
              <a:t>Por ejemplo, para consultar el nombre del jugador de mayor altura de la NBA, es posible hacer algo como esto</a:t>
            </a:r>
          </a:p>
        </p:txBody>
      </p:sp>
      <p:pic>
        <p:nvPicPr>
          <p:cNvPr id="11" name="Imagen 10">
            <a:extLst>
              <a:ext uri="{FF2B5EF4-FFF2-40B4-BE49-F238E27FC236}">
                <a16:creationId xmlns:a16="http://schemas.microsoft.com/office/drawing/2014/main" id="{0E667E51-01AC-1CFA-E267-E16E229541EC}"/>
              </a:ext>
            </a:extLst>
          </p:cNvPr>
          <p:cNvPicPr>
            <a:picLocks noChangeAspect="1"/>
          </p:cNvPicPr>
          <p:nvPr/>
        </p:nvPicPr>
        <p:blipFill>
          <a:blip r:embed="rId4"/>
          <a:stretch>
            <a:fillRect/>
          </a:stretch>
        </p:blipFill>
        <p:spPr>
          <a:xfrm>
            <a:off x="6352049" y="4339479"/>
            <a:ext cx="1196697" cy="904688"/>
          </a:xfrm>
          <a:prstGeom prst="rect">
            <a:avLst/>
          </a:prstGeom>
        </p:spPr>
      </p:pic>
    </p:spTree>
    <p:extLst>
      <p:ext uri="{BB962C8B-B14F-4D97-AF65-F5344CB8AC3E}">
        <p14:creationId xmlns:p14="http://schemas.microsoft.com/office/powerpoint/2010/main" val="2632005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ECC3DCE-4CD8-4370-8B3F-47DEAB635ED9}"/>
              </a:ext>
            </a:extLst>
          </p:cNvPr>
          <p:cNvSpPr>
            <a:spLocks noGrp="1"/>
          </p:cNvSpPr>
          <p:nvPr>
            <p:ph type="body" sz="half" idx="2"/>
          </p:nvPr>
        </p:nvSpPr>
        <p:spPr>
          <a:xfrm>
            <a:off x="8198057" y="3316464"/>
            <a:ext cx="3477283" cy="2441647"/>
          </a:xfrm>
        </p:spPr>
        <p:txBody>
          <a:bodyPr rtlCol="0">
            <a:noAutofit/>
          </a:bodyPr>
          <a:lstStyle>
            <a:defPPr>
              <a:defRPr lang="es-ES"/>
            </a:defPPr>
          </a:lstStyle>
          <a:p>
            <a:pPr marL="114300" indent="0" algn="just">
              <a:buNone/>
            </a:pPr>
            <a:r>
              <a:rPr lang="es-ES" sz="1600" dirty="0">
                <a:latin typeface="Bookman Old Style" panose="02050604050505020204" pitchFamily="18" charset="0"/>
              </a:rPr>
              <a:t>Consiste en usar el operador </a:t>
            </a:r>
            <a:r>
              <a:rPr lang="es-ES" sz="1600" b="1" dirty="0">
                <a:latin typeface="Bookman Old Style" panose="02050604050505020204" pitchFamily="18" charset="0"/>
              </a:rPr>
              <a:t>IN</a:t>
            </a:r>
            <a:r>
              <a:rPr lang="es-ES" sz="1600" dirty="0">
                <a:latin typeface="Bookman Old Style" panose="02050604050505020204" pitchFamily="18" charset="0"/>
              </a:rPr>
              <a:t> para </a:t>
            </a:r>
            <a:r>
              <a:rPr lang="es-ES" sz="1600" b="1" dirty="0">
                <a:latin typeface="Bookman Old Style" panose="02050604050505020204" pitchFamily="18" charset="0"/>
              </a:rPr>
              <a:t>filtrar los registros cuya expresión coincida con algún valor producido por la subconsulta</a:t>
            </a:r>
            <a:r>
              <a:rPr lang="es-ES" sz="1600" dirty="0">
                <a:latin typeface="Bookman Old Style" panose="02050604050505020204" pitchFamily="18" charset="0"/>
              </a:rPr>
              <a:t>.</a:t>
            </a:r>
          </a:p>
        </p:txBody>
      </p:sp>
      <p:sp>
        <p:nvSpPr>
          <p:cNvPr id="5" name="Título 4">
            <a:extLst>
              <a:ext uri="{FF2B5EF4-FFF2-40B4-BE49-F238E27FC236}">
                <a16:creationId xmlns:a16="http://schemas.microsoft.com/office/drawing/2014/main" id="{BF958D20-C805-36C9-7C0D-6B80A1857FEE}"/>
              </a:ext>
            </a:extLst>
          </p:cNvPr>
          <p:cNvSpPr>
            <a:spLocks noGrp="1"/>
          </p:cNvSpPr>
          <p:nvPr>
            <p:ph type="title"/>
          </p:nvPr>
        </p:nvSpPr>
        <p:spPr>
          <a:xfrm>
            <a:off x="8308687" y="375904"/>
            <a:ext cx="3721538" cy="2117914"/>
          </a:xfrm>
        </p:spPr>
        <p:txBody>
          <a:bodyPr/>
          <a:lstStyle/>
          <a:p>
            <a:r>
              <a:rPr lang="es-ES" dirty="0"/>
              <a:t>Subconsultas.</a:t>
            </a:r>
            <a:br>
              <a:rPr lang="es-ES" dirty="0"/>
            </a:br>
            <a:r>
              <a:rPr lang="es-ES" dirty="0"/>
              <a:t>Test de pertenencia a un conjunto</a:t>
            </a:r>
            <a:br>
              <a:rPr lang="es-ES" dirty="0"/>
            </a:br>
            <a:endParaRPr lang="es-ES" dirty="0"/>
          </a:p>
        </p:txBody>
      </p:sp>
      <p:sp>
        <p:nvSpPr>
          <p:cNvPr id="13" name="CuadroTexto 12">
            <a:extLst>
              <a:ext uri="{FF2B5EF4-FFF2-40B4-BE49-F238E27FC236}">
                <a16:creationId xmlns:a16="http://schemas.microsoft.com/office/drawing/2014/main" id="{E38B4B9B-D989-826F-5961-36E6C6F7A7E3}"/>
              </a:ext>
            </a:extLst>
          </p:cNvPr>
          <p:cNvSpPr txBox="1"/>
          <p:nvPr/>
        </p:nvSpPr>
        <p:spPr>
          <a:xfrm>
            <a:off x="118100" y="412119"/>
            <a:ext cx="6102926" cy="369332"/>
          </a:xfrm>
          <a:prstGeom prst="rect">
            <a:avLst/>
          </a:prstGeom>
          <a:noFill/>
        </p:spPr>
        <p:txBody>
          <a:bodyPr wrap="square">
            <a:spAutoFit/>
          </a:bodyPr>
          <a:lstStyle/>
          <a:p>
            <a:pPr marL="114300" indent="0">
              <a:buNone/>
            </a:pPr>
            <a:r>
              <a:rPr lang="es-ES" b="1" dirty="0">
                <a:latin typeface="Bookman Old Style" panose="02050604050505020204" pitchFamily="18" charset="0"/>
                <a:ea typeface="Courier New"/>
                <a:cs typeface="Courier New"/>
                <a:sym typeface="Courier New"/>
              </a:rPr>
              <a:t>2.2 Test de pertenencia a un conjunto</a:t>
            </a:r>
          </a:p>
        </p:txBody>
      </p:sp>
      <p:pic>
        <p:nvPicPr>
          <p:cNvPr id="6146" name="Picture 2">
            <a:extLst>
              <a:ext uri="{FF2B5EF4-FFF2-40B4-BE49-F238E27FC236}">
                <a16:creationId xmlns:a16="http://schemas.microsoft.com/office/drawing/2014/main" id="{85792209-5B18-4B37-60D4-430737846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314" y="781451"/>
            <a:ext cx="4005958" cy="2359337"/>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25E072B7-1660-FB22-DF6D-F7BDDB0C3D44}"/>
              </a:ext>
            </a:extLst>
          </p:cNvPr>
          <p:cNvSpPr txBox="1"/>
          <p:nvPr/>
        </p:nvSpPr>
        <p:spPr>
          <a:xfrm>
            <a:off x="516660" y="3147186"/>
            <a:ext cx="6096000" cy="646331"/>
          </a:xfrm>
          <a:prstGeom prst="rect">
            <a:avLst/>
          </a:prstGeom>
          <a:noFill/>
        </p:spPr>
        <p:txBody>
          <a:bodyPr wrap="square">
            <a:spAutoFit/>
          </a:bodyPr>
          <a:lstStyle/>
          <a:p>
            <a:pPr marL="114300" indent="0" algn="just">
              <a:buNone/>
            </a:pPr>
            <a:r>
              <a:rPr lang="es-ES" sz="1800" dirty="0">
                <a:latin typeface="Bookman Old Style" panose="02050604050505020204" pitchFamily="18" charset="0"/>
              </a:rPr>
              <a:t>Por ejemplo, para extraer las divisiones de la NBA donde juegan jugadores españoles:</a:t>
            </a:r>
          </a:p>
        </p:txBody>
      </p:sp>
      <p:pic>
        <p:nvPicPr>
          <p:cNvPr id="6" name="Imagen 5">
            <a:extLst>
              <a:ext uri="{FF2B5EF4-FFF2-40B4-BE49-F238E27FC236}">
                <a16:creationId xmlns:a16="http://schemas.microsoft.com/office/drawing/2014/main" id="{F2A4FE3D-C62B-175D-35EB-642877B9B8E8}"/>
              </a:ext>
            </a:extLst>
          </p:cNvPr>
          <p:cNvPicPr>
            <a:picLocks noChangeAspect="1"/>
          </p:cNvPicPr>
          <p:nvPr/>
        </p:nvPicPr>
        <p:blipFill>
          <a:blip r:embed="rId4"/>
          <a:stretch>
            <a:fillRect/>
          </a:stretch>
        </p:blipFill>
        <p:spPr>
          <a:xfrm>
            <a:off x="669060" y="3793519"/>
            <a:ext cx="6686243" cy="2441647"/>
          </a:xfrm>
          <a:prstGeom prst="rect">
            <a:avLst/>
          </a:prstGeom>
        </p:spPr>
      </p:pic>
      <p:sp>
        <p:nvSpPr>
          <p:cNvPr id="7" name="CuadroTexto 6">
            <a:extLst>
              <a:ext uri="{FF2B5EF4-FFF2-40B4-BE49-F238E27FC236}">
                <a16:creationId xmlns:a16="http://schemas.microsoft.com/office/drawing/2014/main" id="{3DBC34AE-7636-CC8D-53BC-ADF5A5DC7989}"/>
              </a:ext>
            </a:extLst>
          </p:cNvPr>
          <p:cNvSpPr txBox="1"/>
          <p:nvPr/>
        </p:nvSpPr>
        <p:spPr>
          <a:xfrm>
            <a:off x="3169563" y="4537288"/>
            <a:ext cx="4018017" cy="954107"/>
          </a:xfrm>
          <a:prstGeom prst="rect">
            <a:avLst/>
          </a:prstGeom>
          <a:noFill/>
        </p:spPr>
        <p:txBody>
          <a:bodyPr wrap="square">
            <a:spAutoFit/>
          </a:bodyPr>
          <a:lstStyle/>
          <a:p>
            <a:pPr marL="114300" indent="0" algn="just">
              <a:buNone/>
            </a:pPr>
            <a:r>
              <a:rPr lang="es-ES" sz="1400" dirty="0">
                <a:latin typeface="Bookman Old Style" panose="02050604050505020204" pitchFamily="18" charset="0"/>
              </a:rPr>
              <a:t>La subconsulta devolverá los nombres de los equipos que tengan jugadores españoles como puede ser más de uno pongo IN en vez de =</a:t>
            </a:r>
          </a:p>
        </p:txBody>
      </p:sp>
    </p:spTree>
    <p:extLst>
      <p:ext uri="{BB962C8B-B14F-4D97-AF65-F5344CB8AC3E}">
        <p14:creationId xmlns:p14="http://schemas.microsoft.com/office/powerpoint/2010/main" val="4010322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ECC3DCE-4CD8-4370-8B3F-47DEAB635ED9}"/>
              </a:ext>
            </a:extLst>
          </p:cNvPr>
          <p:cNvSpPr>
            <a:spLocks noGrp="1"/>
          </p:cNvSpPr>
          <p:nvPr>
            <p:ph type="body" sz="half" idx="2"/>
          </p:nvPr>
        </p:nvSpPr>
        <p:spPr>
          <a:xfrm>
            <a:off x="8308687" y="2174839"/>
            <a:ext cx="3477283" cy="2508321"/>
          </a:xfrm>
        </p:spPr>
        <p:txBody>
          <a:bodyPr rtlCol="0">
            <a:noAutofit/>
          </a:bodyPr>
          <a:lstStyle>
            <a:defPPr>
              <a:defRPr lang="es-ES"/>
            </a:defPPr>
          </a:lstStyle>
          <a:p>
            <a:pPr marL="114300" indent="0" algn="just">
              <a:buNone/>
            </a:pPr>
            <a:r>
              <a:rPr lang="es-ES" dirty="0">
                <a:latin typeface="Bookman Old Style" panose="02050604050505020204" pitchFamily="18" charset="0"/>
              </a:rPr>
              <a:t>El test de existencia permite filtrar los resultados de una consulta si existen filas</a:t>
            </a:r>
          </a:p>
          <a:p>
            <a:pPr marL="114300" indent="0" algn="just">
              <a:buNone/>
            </a:pPr>
            <a:r>
              <a:rPr lang="es-ES" dirty="0">
                <a:latin typeface="Bookman Old Style" panose="02050604050505020204" pitchFamily="18" charset="0"/>
              </a:rPr>
              <a:t>en la subconsulta asociada, esto es, </a:t>
            </a:r>
            <a:r>
              <a:rPr lang="es-ES" b="1" dirty="0">
                <a:latin typeface="Bookman Old Style" panose="02050604050505020204" pitchFamily="18" charset="0"/>
              </a:rPr>
              <a:t>si la subconsulta genera un número de filas distinto de 0.</a:t>
            </a:r>
          </a:p>
        </p:txBody>
      </p:sp>
      <p:sp>
        <p:nvSpPr>
          <p:cNvPr id="5" name="Título 4">
            <a:extLst>
              <a:ext uri="{FF2B5EF4-FFF2-40B4-BE49-F238E27FC236}">
                <a16:creationId xmlns:a16="http://schemas.microsoft.com/office/drawing/2014/main" id="{BF958D20-C805-36C9-7C0D-6B80A1857FEE}"/>
              </a:ext>
            </a:extLst>
          </p:cNvPr>
          <p:cNvSpPr>
            <a:spLocks noGrp="1"/>
          </p:cNvSpPr>
          <p:nvPr>
            <p:ph type="title"/>
          </p:nvPr>
        </p:nvSpPr>
        <p:spPr>
          <a:xfrm>
            <a:off x="8308687" y="375904"/>
            <a:ext cx="3721538" cy="1148096"/>
          </a:xfrm>
        </p:spPr>
        <p:txBody>
          <a:bodyPr/>
          <a:lstStyle/>
          <a:p>
            <a:r>
              <a:rPr lang="es-ES" dirty="0"/>
              <a:t>Subconsultas.</a:t>
            </a:r>
            <a:br>
              <a:rPr lang="es-ES" dirty="0"/>
            </a:br>
            <a:r>
              <a:rPr lang="es-ES" dirty="0"/>
              <a:t>Test de existencia</a:t>
            </a:r>
          </a:p>
        </p:txBody>
      </p:sp>
      <p:sp>
        <p:nvSpPr>
          <p:cNvPr id="13" name="CuadroTexto 12">
            <a:extLst>
              <a:ext uri="{FF2B5EF4-FFF2-40B4-BE49-F238E27FC236}">
                <a16:creationId xmlns:a16="http://schemas.microsoft.com/office/drawing/2014/main" id="{E38B4B9B-D989-826F-5961-36E6C6F7A7E3}"/>
              </a:ext>
            </a:extLst>
          </p:cNvPr>
          <p:cNvSpPr txBox="1"/>
          <p:nvPr/>
        </p:nvSpPr>
        <p:spPr>
          <a:xfrm>
            <a:off x="118100" y="412119"/>
            <a:ext cx="6102926" cy="369332"/>
          </a:xfrm>
          <a:prstGeom prst="rect">
            <a:avLst/>
          </a:prstGeom>
          <a:noFill/>
        </p:spPr>
        <p:txBody>
          <a:bodyPr wrap="square">
            <a:spAutoFit/>
          </a:bodyPr>
          <a:lstStyle/>
          <a:p>
            <a:pPr marL="114300" indent="0">
              <a:buNone/>
            </a:pPr>
            <a:r>
              <a:rPr lang="es-ES" b="1" dirty="0">
                <a:latin typeface="Bookman Old Style" panose="02050604050505020204" pitchFamily="18" charset="0"/>
                <a:ea typeface="Courier New"/>
                <a:cs typeface="Courier New"/>
                <a:sym typeface="Courier New"/>
              </a:rPr>
              <a:t>2.3 Test de existencia</a:t>
            </a:r>
          </a:p>
        </p:txBody>
      </p:sp>
      <p:sp>
        <p:nvSpPr>
          <p:cNvPr id="8" name="CuadroTexto 7">
            <a:extLst>
              <a:ext uri="{FF2B5EF4-FFF2-40B4-BE49-F238E27FC236}">
                <a16:creationId xmlns:a16="http://schemas.microsoft.com/office/drawing/2014/main" id="{C0071D4E-BC44-76EE-74EE-F7A404EF6228}"/>
              </a:ext>
            </a:extLst>
          </p:cNvPr>
          <p:cNvSpPr txBox="1"/>
          <p:nvPr/>
        </p:nvSpPr>
        <p:spPr>
          <a:xfrm>
            <a:off x="118100" y="2870767"/>
            <a:ext cx="7980218" cy="2862322"/>
          </a:xfrm>
          <a:prstGeom prst="rect">
            <a:avLst/>
          </a:prstGeom>
          <a:noFill/>
        </p:spPr>
        <p:txBody>
          <a:bodyPr wrap="square">
            <a:spAutoFit/>
          </a:bodyPr>
          <a:lstStyle/>
          <a:p>
            <a:pPr marL="114300" indent="0" algn="just">
              <a:buNone/>
            </a:pPr>
            <a:r>
              <a:rPr lang="es-ES" sz="1800" dirty="0">
                <a:latin typeface="Bookman Old Style" panose="02050604050505020204" pitchFamily="18" charset="0"/>
              </a:rPr>
              <a:t>Para usar el test de existencia se utiliza el operador </a:t>
            </a:r>
            <a:r>
              <a:rPr lang="es-ES" sz="1800" b="1" dirty="0">
                <a:latin typeface="Bookman Old Style" panose="02050604050505020204" pitchFamily="18" charset="0"/>
              </a:rPr>
              <a:t>EXISTS;</a:t>
            </a:r>
          </a:p>
          <a:p>
            <a:pPr marL="114300" indent="0" algn="just">
              <a:buNone/>
            </a:pPr>
            <a:endParaRPr lang="es-ES" sz="1800" b="1" dirty="0">
              <a:latin typeface="Bookman Old Style" panose="02050604050505020204" pitchFamily="18" charset="0"/>
            </a:endParaRPr>
          </a:p>
          <a:p>
            <a:pPr marL="114300" indent="0" algn="ctr">
              <a:buNone/>
            </a:pPr>
            <a:r>
              <a:rPr lang="es-ES" sz="1800" dirty="0">
                <a:latin typeface="Bookman Old Style" panose="02050604050505020204" pitchFamily="18" charset="0"/>
              </a:rPr>
              <a:t>SELECT columnas FROM tabla</a:t>
            </a:r>
          </a:p>
          <a:p>
            <a:pPr marL="114300" indent="0" algn="ctr">
              <a:buNone/>
            </a:pPr>
            <a:r>
              <a:rPr lang="es-ES" sz="1800" dirty="0">
                <a:latin typeface="Bookman Old Style" panose="02050604050505020204" pitchFamily="18" charset="0"/>
              </a:rPr>
              <a:t>WHERE EXISTS (subconsulta)</a:t>
            </a:r>
          </a:p>
          <a:p>
            <a:pPr marL="114300" indent="0" algn="just">
              <a:buNone/>
            </a:pPr>
            <a:endParaRPr lang="es-ES" sz="1800" dirty="0">
              <a:latin typeface="Bookman Old Style" panose="02050604050505020204" pitchFamily="18" charset="0"/>
            </a:endParaRPr>
          </a:p>
          <a:p>
            <a:pPr marL="114300" indent="0" algn="just">
              <a:buNone/>
            </a:pPr>
            <a:r>
              <a:rPr lang="es-ES" sz="1800" dirty="0">
                <a:latin typeface="Bookman Old Style" panose="02050604050505020204" pitchFamily="18" charset="0"/>
              </a:rPr>
              <a:t>El operador EXISTS también puede ser precedido de la negación (NOT) para filtrar si no existen resultados en la subconsulta:</a:t>
            </a:r>
          </a:p>
          <a:p>
            <a:pPr marL="114300" indent="0" algn="just">
              <a:buNone/>
            </a:pPr>
            <a:endParaRPr lang="es-ES" sz="1800" dirty="0">
              <a:latin typeface="Bookman Old Style" panose="02050604050505020204" pitchFamily="18" charset="0"/>
            </a:endParaRPr>
          </a:p>
          <a:p>
            <a:pPr marL="114300" indent="0" algn="ctr">
              <a:buNone/>
            </a:pPr>
            <a:r>
              <a:rPr lang="es-ES" sz="1800" dirty="0">
                <a:latin typeface="Bookman Old Style" panose="02050604050505020204" pitchFamily="18" charset="0"/>
              </a:rPr>
              <a:t>SELECT columnas FROM tabla</a:t>
            </a:r>
          </a:p>
          <a:p>
            <a:pPr marL="114300" indent="0" algn="ctr">
              <a:buNone/>
            </a:pPr>
            <a:r>
              <a:rPr lang="es-ES" sz="1800" dirty="0">
                <a:latin typeface="Bookman Old Style" panose="02050604050505020204" pitchFamily="18" charset="0"/>
              </a:rPr>
              <a:t>WHERE NOT EXISTS (subconsulta)</a:t>
            </a:r>
          </a:p>
        </p:txBody>
      </p:sp>
    </p:spTree>
    <p:extLst>
      <p:ext uri="{BB962C8B-B14F-4D97-AF65-F5344CB8AC3E}">
        <p14:creationId xmlns:p14="http://schemas.microsoft.com/office/powerpoint/2010/main" val="1070336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ECC3DCE-4CD8-4370-8B3F-47DEAB635ED9}"/>
              </a:ext>
            </a:extLst>
          </p:cNvPr>
          <p:cNvSpPr>
            <a:spLocks noGrp="1"/>
          </p:cNvSpPr>
          <p:nvPr>
            <p:ph type="body" sz="half" idx="2"/>
          </p:nvPr>
        </p:nvSpPr>
        <p:spPr>
          <a:xfrm>
            <a:off x="8308687" y="2174839"/>
            <a:ext cx="3477283" cy="2508321"/>
          </a:xfrm>
        </p:spPr>
        <p:txBody>
          <a:bodyPr rtlCol="0">
            <a:noAutofit/>
          </a:bodyPr>
          <a:lstStyle>
            <a:defPPr>
              <a:defRPr lang="es-ES"/>
            </a:defPPr>
          </a:lstStyle>
          <a:p>
            <a:pPr marL="114300" indent="0" algn="just">
              <a:buNone/>
            </a:pPr>
            <a:r>
              <a:rPr lang="es-ES" dirty="0">
                <a:latin typeface="Bookman Old Style" panose="02050604050505020204" pitchFamily="18" charset="0"/>
              </a:rPr>
              <a:t>El test de existencia permite filtrar los resultados de una consulta si existen filas</a:t>
            </a:r>
          </a:p>
          <a:p>
            <a:pPr marL="114300" indent="0" algn="just">
              <a:buNone/>
            </a:pPr>
            <a:r>
              <a:rPr lang="es-ES" dirty="0">
                <a:latin typeface="Bookman Old Style" panose="02050604050505020204" pitchFamily="18" charset="0"/>
              </a:rPr>
              <a:t>en la subconsulta asociada, esto es, </a:t>
            </a:r>
            <a:r>
              <a:rPr lang="es-ES" b="1" dirty="0">
                <a:latin typeface="Bookman Old Style" panose="02050604050505020204" pitchFamily="18" charset="0"/>
              </a:rPr>
              <a:t>si la subconsulta genera un número de filas distinto de 0.</a:t>
            </a:r>
          </a:p>
        </p:txBody>
      </p:sp>
      <p:sp>
        <p:nvSpPr>
          <p:cNvPr id="5" name="Título 4">
            <a:extLst>
              <a:ext uri="{FF2B5EF4-FFF2-40B4-BE49-F238E27FC236}">
                <a16:creationId xmlns:a16="http://schemas.microsoft.com/office/drawing/2014/main" id="{BF958D20-C805-36C9-7C0D-6B80A1857FEE}"/>
              </a:ext>
            </a:extLst>
          </p:cNvPr>
          <p:cNvSpPr>
            <a:spLocks noGrp="1"/>
          </p:cNvSpPr>
          <p:nvPr>
            <p:ph type="title"/>
          </p:nvPr>
        </p:nvSpPr>
        <p:spPr>
          <a:xfrm>
            <a:off x="8308687" y="375904"/>
            <a:ext cx="3721538" cy="1148096"/>
          </a:xfrm>
        </p:spPr>
        <p:txBody>
          <a:bodyPr/>
          <a:lstStyle/>
          <a:p>
            <a:r>
              <a:rPr lang="es-ES" dirty="0"/>
              <a:t>Subconsultas.</a:t>
            </a:r>
            <a:br>
              <a:rPr lang="es-ES" dirty="0"/>
            </a:br>
            <a:r>
              <a:rPr lang="es-ES" dirty="0"/>
              <a:t>Test de existencia</a:t>
            </a:r>
          </a:p>
        </p:txBody>
      </p:sp>
      <p:sp>
        <p:nvSpPr>
          <p:cNvPr id="13" name="CuadroTexto 12">
            <a:extLst>
              <a:ext uri="{FF2B5EF4-FFF2-40B4-BE49-F238E27FC236}">
                <a16:creationId xmlns:a16="http://schemas.microsoft.com/office/drawing/2014/main" id="{E38B4B9B-D989-826F-5961-36E6C6F7A7E3}"/>
              </a:ext>
            </a:extLst>
          </p:cNvPr>
          <p:cNvSpPr txBox="1"/>
          <p:nvPr/>
        </p:nvSpPr>
        <p:spPr>
          <a:xfrm>
            <a:off x="118100" y="412119"/>
            <a:ext cx="6102926" cy="369332"/>
          </a:xfrm>
          <a:prstGeom prst="rect">
            <a:avLst/>
          </a:prstGeom>
          <a:noFill/>
        </p:spPr>
        <p:txBody>
          <a:bodyPr wrap="square">
            <a:spAutoFit/>
          </a:bodyPr>
          <a:lstStyle/>
          <a:p>
            <a:pPr marL="114300" indent="0">
              <a:buNone/>
            </a:pPr>
            <a:r>
              <a:rPr lang="es-ES" b="1" dirty="0">
                <a:latin typeface="Bookman Old Style" panose="02050604050505020204" pitchFamily="18" charset="0"/>
                <a:ea typeface="Courier New"/>
                <a:cs typeface="Courier New"/>
                <a:sym typeface="Courier New"/>
              </a:rPr>
              <a:t>2.3 Test de existencia</a:t>
            </a:r>
          </a:p>
        </p:txBody>
      </p:sp>
      <p:sp>
        <p:nvSpPr>
          <p:cNvPr id="3" name="CuadroTexto 2">
            <a:extLst>
              <a:ext uri="{FF2B5EF4-FFF2-40B4-BE49-F238E27FC236}">
                <a16:creationId xmlns:a16="http://schemas.microsoft.com/office/drawing/2014/main" id="{B3F17ED8-C21C-118B-B23E-8C37B3FCD374}"/>
              </a:ext>
            </a:extLst>
          </p:cNvPr>
          <p:cNvSpPr txBox="1"/>
          <p:nvPr/>
        </p:nvSpPr>
        <p:spPr>
          <a:xfrm>
            <a:off x="835314" y="1251509"/>
            <a:ext cx="6096000" cy="923330"/>
          </a:xfrm>
          <a:prstGeom prst="rect">
            <a:avLst/>
          </a:prstGeom>
          <a:noFill/>
        </p:spPr>
        <p:txBody>
          <a:bodyPr wrap="square">
            <a:spAutoFit/>
          </a:bodyPr>
          <a:lstStyle/>
          <a:p>
            <a:r>
              <a:rPr lang="es-ES" sz="1800" dirty="0">
                <a:latin typeface="Bookman Old Style" panose="02050604050505020204" pitchFamily="18" charset="0"/>
              </a:rPr>
              <a:t>Para seleccionar los equipos que no tengan jugadores españoles se podría usar la siguiente consulta</a:t>
            </a:r>
            <a:endParaRPr lang="es-ES" dirty="0"/>
          </a:p>
        </p:txBody>
      </p:sp>
      <p:pic>
        <p:nvPicPr>
          <p:cNvPr id="6" name="Imagen 5">
            <a:extLst>
              <a:ext uri="{FF2B5EF4-FFF2-40B4-BE49-F238E27FC236}">
                <a16:creationId xmlns:a16="http://schemas.microsoft.com/office/drawing/2014/main" id="{43B6D3E0-8B0F-3200-5C91-1C9AA85852F5}"/>
              </a:ext>
            </a:extLst>
          </p:cNvPr>
          <p:cNvPicPr>
            <a:picLocks noChangeAspect="1"/>
          </p:cNvPicPr>
          <p:nvPr/>
        </p:nvPicPr>
        <p:blipFill>
          <a:blip r:embed="rId3"/>
          <a:stretch>
            <a:fillRect/>
          </a:stretch>
        </p:blipFill>
        <p:spPr>
          <a:xfrm>
            <a:off x="835314" y="2229983"/>
            <a:ext cx="5454146" cy="2826925"/>
          </a:xfrm>
          <a:prstGeom prst="rect">
            <a:avLst/>
          </a:prstGeom>
        </p:spPr>
      </p:pic>
      <p:sp>
        <p:nvSpPr>
          <p:cNvPr id="7" name="Rectángulo 6">
            <a:extLst>
              <a:ext uri="{FF2B5EF4-FFF2-40B4-BE49-F238E27FC236}">
                <a16:creationId xmlns:a16="http://schemas.microsoft.com/office/drawing/2014/main" id="{F5A37AE5-4960-1BD7-8CAE-E399058F8D24}"/>
              </a:ext>
            </a:extLst>
          </p:cNvPr>
          <p:cNvSpPr/>
          <p:nvPr/>
        </p:nvSpPr>
        <p:spPr>
          <a:xfrm>
            <a:off x="3415369" y="3800533"/>
            <a:ext cx="4454013" cy="2893100"/>
          </a:xfrm>
          <a:prstGeom prst="rect">
            <a:avLst/>
          </a:prstGeom>
        </p:spPr>
        <p:txBody>
          <a:bodyPr wrap="square">
            <a:spAutoFit/>
          </a:bodyPr>
          <a:lstStyle/>
          <a:p>
            <a:r>
              <a:rPr lang="es-ES" sz="1400" dirty="0">
                <a:latin typeface="Bookman Old Style" panose="02050604050505020204" pitchFamily="18" charset="0"/>
              </a:rPr>
              <a:t>Para comprender la lógica de esta </a:t>
            </a:r>
            <a:r>
              <a:rPr lang="es-ES" sz="1400" dirty="0" err="1">
                <a:latin typeface="Bookman Old Style" panose="02050604050505020204" pitchFamily="18" charset="0"/>
              </a:rPr>
              <a:t>query</a:t>
            </a:r>
            <a:r>
              <a:rPr lang="es-ES" sz="1400" dirty="0">
                <a:latin typeface="Bookman Old Style" panose="02050604050505020204" pitchFamily="18" charset="0"/>
              </a:rPr>
              <a:t>, se puede asumir que cada registro devuelto por la consulta principal provoca la ejecución de la subconsulta, así, si la consulta principal (SELECT Nombre FROM Equipos) devuelve 30 registros, se entenderá que se ejecutan 30 subconsultas, una por cada nombre de equipo que retorne la consulta principal. Esto en realidad no es así, puesto que el SGBD optimiza la consulta para hacer tan solo dos consultas y una operación </a:t>
            </a:r>
            <a:r>
              <a:rPr lang="es-ES" sz="1400" dirty="0" err="1">
                <a:latin typeface="Bookman Old Style" panose="02050604050505020204" pitchFamily="18" charset="0"/>
              </a:rPr>
              <a:t>join</a:t>
            </a:r>
            <a:r>
              <a:rPr lang="es-ES" sz="1400" dirty="0">
                <a:latin typeface="Bookman Old Style" panose="02050604050505020204" pitchFamily="18" charset="0"/>
              </a:rPr>
              <a:t> que se estudiará más adelante, pero sirve de ejemplo ilustrativo del funcionamiento de esta consulta:</a:t>
            </a:r>
          </a:p>
        </p:txBody>
      </p:sp>
    </p:spTree>
    <p:extLst>
      <p:ext uri="{BB962C8B-B14F-4D97-AF65-F5344CB8AC3E}">
        <p14:creationId xmlns:p14="http://schemas.microsoft.com/office/powerpoint/2010/main" val="1970999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6A86AA-C8E2-4E00-BAE1-6F78586E2B44}"/>
              </a:ext>
            </a:extLst>
          </p:cNvPr>
          <p:cNvSpPr>
            <a:spLocks noGrp="1"/>
          </p:cNvSpPr>
          <p:nvPr>
            <p:ph type="title"/>
          </p:nvPr>
        </p:nvSpPr>
        <p:spPr>
          <a:xfrm>
            <a:off x="205717" y="182233"/>
            <a:ext cx="11360800" cy="763600"/>
          </a:xfrm>
        </p:spPr>
        <p:txBody>
          <a:bodyPr>
            <a:normAutofit/>
          </a:bodyPr>
          <a:lstStyle/>
          <a:p>
            <a:pPr marL="114300" indent="0">
              <a:buNone/>
            </a:pPr>
            <a:r>
              <a:rPr lang="es-ES" sz="1800" b="1" dirty="0">
                <a:latin typeface="Bookman Old Style" panose="02050604050505020204" pitchFamily="18" charset="0"/>
                <a:ea typeface="Courier New"/>
                <a:cs typeface="Courier New"/>
                <a:sym typeface="Courier New"/>
              </a:rPr>
              <a:t>2.3 Test de existencia, explicamos el ejemplo.</a:t>
            </a:r>
          </a:p>
        </p:txBody>
      </p:sp>
      <p:pic>
        <p:nvPicPr>
          <p:cNvPr id="6" name="Imagen 5">
            <a:extLst>
              <a:ext uri="{FF2B5EF4-FFF2-40B4-BE49-F238E27FC236}">
                <a16:creationId xmlns:a16="http://schemas.microsoft.com/office/drawing/2014/main" id="{53E87E0B-5758-40A2-8B64-CBD91F4ACCC3}"/>
              </a:ext>
            </a:extLst>
          </p:cNvPr>
          <p:cNvPicPr>
            <a:picLocks noChangeAspect="1"/>
          </p:cNvPicPr>
          <p:nvPr/>
        </p:nvPicPr>
        <p:blipFill>
          <a:blip r:embed="rId2"/>
          <a:stretch>
            <a:fillRect/>
          </a:stretch>
        </p:blipFill>
        <p:spPr>
          <a:xfrm>
            <a:off x="380559" y="1127204"/>
            <a:ext cx="4690085" cy="2388375"/>
          </a:xfrm>
          <a:prstGeom prst="rect">
            <a:avLst/>
          </a:prstGeom>
        </p:spPr>
      </p:pic>
      <p:pic>
        <p:nvPicPr>
          <p:cNvPr id="7" name="Imagen 6">
            <a:extLst>
              <a:ext uri="{FF2B5EF4-FFF2-40B4-BE49-F238E27FC236}">
                <a16:creationId xmlns:a16="http://schemas.microsoft.com/office/drawing/2014/main" id="{A7A6A9F8-0B1B-430F-B862-A1E6D02FCEB3}"/>
              </a:ext>
            </a:extLst>
          </p:cNvPr>
          <p:cNvPicPr>
            <a:picLocks noChangeAspect="1"/>
          </p:cNvPicPr>
          <p:nvPr/>
        </p:nvPicPr>
        <p:blipFill>
          <a:blip r:embed="rId3"/>
          <a:stretch>
            <a:fillRect/>
          </a:stretch>
        </p:blipFill>
        <p:spPr>
          <a:xfrm>
            <a:off x="6186300" y="823308"/>
            <a:ext cx="5028545" cy="1302751"/>
          </a:xfrm>
          <a:prstGeom prst="rect">
            <a:avLst/>
          </a:prstGeom>
        </p:spPr>
      </p:pic>
      <p:sp>
        <p:nvSpPr>
          <p:cNvPr id="8" name="Rectángulo 7">
            <a:extLst>
              <a:ext uri="{FF2B5EF4-FFF2-40B4-BE49-F238E27FC236}">
                <a16:creationId xmlns:a16="http://schemas.microsoft.com/office/drawing/2014/main" id="{70AE7DD0-ABCA-4220-BD5B-D416D519F797}"/>
              </a:ext>
            </a:extLst>
          </p:cNvPr>
          <p:cNvSpPr/>
          <p:nvPr/>
        </p:nvSpPr>
        <p:spPr>
          <a:xfrm>
            <a:off x="6096000" y="2027004"/>
            <a:ext cx="5619985" cy="1077218"/>
          </a:xfrm>
          <a:prstGeom prst="rect">
            <a:avLst/>
          </a:prstGeom>
        </p:spPr>
        <p:txBody>
          <a:bodyPr wrap="square">
            <a:spAutoFit/>
          </a:bodyPr>
          <a:lstStyle/>
          <a:p>
            <a:r>
              <a:rPr lang="es-ES" sz="1600" dirty="0">
                <a:latin typeface="Bookman Old Style" panose="02050604050505020204" pitchFamily="18" charset="0"/>
              </a:rPr>
              <a:t>Esta subconsulta no retorna resultados, por tanto, el equipo '76ers' es seleccionado para ser devuelto en la consulta principal, puesto que no existen (NOT EXISTS) jugadores españoles.</a:t>
            </a:r>
          </a:p>
        </p:txBody>
      </p:sp>
      <p:pic>
        <p:nvPicPr>
          <p:cNvPr id="9" name="Imagen 8">
            <a:extLst>
              <a:ext uri="{FF2B5EF4-FFF2-40B4-BE49-F238E27FC236}">
                <a16:creationId xmlns:a16="http://schemas.microsoft.com/office/drawing/2014/main" id="{318A56EC-2380-4585-A73F-CFC13332B5BA}"/>
              </a:ext>
            </a:extLst>
          </p:cNvPr>
          <p:cNvPicPr>
            <a:picLocks noChangeAspect="1"/>
          </p:cNvPicPr>
          <p:nvPr/>
        </p:nvPicPr>
        <p:blipFill>
          <a:blip r:embed="rId4"/>
          <a:stretch>
            <a:fillRect/>
          </a:stretch>
        </p:blipFill>
        <p:spPr>
          <a:xfrm>
            <a:off x="6657251" y="3207230"/>
            <a:ext cx="5270303" cy="2750251"/>
          </a:xfrm>
          <a:prstGeom prst="rect">
            <a:avLst/>
          </a:prstGeom>
        </p:spPr>
      </p:pic>
      <p:sp>
        <p:nvSpPr>
          <p:cNvPr id="12" name="Rectángulo 11">
            <a:extLst>
              <a:ext uri="{FF2B5EF4-FFF2-40B4-BE49-F238E27FC236}">
                <a16:creationId xmlns:a16="http://schemas.microsoft.com/office/drawing/2014/main" id="{88F17C85-7EC8-46BE-A8FC-42F222599AA5}"/>
              </a:ext>
            </a:extLst>
          </p:cNvPr>
          <p:cNvSpPr/>
          <p:nvPr/>
        </p:nvSpPr>
        <p:spPr>
          <a:xfrm>
            <a:off x="264446" y="3874332"/>
            <a:ext cx="6096000" cy="1569660"/>
          </a:xfrm>
          <a:prstGeom prst="rect">
            <a:avLst/>
          </a:prstGeom>
        </p:spPr>
        <p:txBody>
          <a:bodyPr>
            <a:spAutoFit/>
          </a:bodyPr>
          <a:lstStyle/>
          <a:p>
            <a:pPr algn="just"/>
            <a:r>
              <a:rPr lang="es-ES" sz="1600" dirty="0">
                <a:latin typeface="Bookman Old Style" panose="02050604050505020204" pitchFamily="18" charset="0"/>
              </a:rPr>
              <a:t>Sin embargo para el registro 22 de la consulta principal, aquel cuyo Nombre es '</a:t>
            </a:r>
            <a:r>
              <a:rPr lang="es-ES" sz="1600" dirty="0" err="1">
                <a:latin typeface="Bookman Old Style" panose="02050604050505020204" pitchFamily="18" charset="0"/>
              </a:rPr>
              <a:t>Raptors</a:t>
            </a:r>
            <a:r>
              <a:rPr lang="es-ES" sz="1600" dirty="0">
                <a:latin typeface="Bookman Old Style" panose="02050604050505020204" pitchFamily="18" charset="0"/>
              </a:rPr>
              <a:t>', la consulta: devuelve 2 jugadores, por tanto, existen (EXISTS) registros de la subconsulta y por tanto el equipo '</a:t>
            </a:r>
            <a:r>
              <a:rPr lang="es-ES" sz="1600" dirty="0" err="1">
                <a:latin typeface="Bookman Old Style" panose="02050604050505020204" pitchFamily="18" charset="0"/>
              </a:rPr>
              <a:t>Raptors</a:t>
            </a:r>
            <a:r>
              <a:rPr lang="es-ES" sz="1600" dirty="0">
                <a:latin typeface="Bookman Old Style" panose="02050604050505020204" pitchFamily="18" charset="0"/>
              </a:rPr>
              <a:t>' NO es seleccionado por la consulta principal.</a:t>
            </a:r>
          </a:p>
          <a:p>
            <a:endParaRPr lang="es-ES" sz="1600" dirty="0">
              <a:latin typeface="Bookman Old Style" panose="02050604050505020204" pitchFamily="18" charset="0"/>
            </a:endParaRPr>
          </a:p>
        </p:txBody>
      </p:sp>
      <p:sp>
        <p:nvSpPr>
          <p:cNvPr id="4" name="CuadroTexto 3">
            <a:extLst>
              <a:ext uri="{FF2B5EF4-FFF2-40B4-BE49-F238E27FC236}">
                <a16:creationId xmlns:a16="http://schemas.microsoft.com/office/drawing/2014/main" id="{F65C886D-CB83-7BC7-88CB-23654C8FD800}"/>
              </a:ext>
            </a:extLst>
          </p:cNvPr>
          <p:cNvSpPr txBox="1"/>
          <p:nvPr/>
        </p:nvSpPr>
        <p:spPr>
          <a:xfrm>
            <a:off x="531365" y="5890936"/>
            <a:ext cx="11129269" cy="646331"/>
          </a:xfrm>
          <a:prstGeom prst="rect">
            <a:avLst/>
          </a:prstGeom>
          <a:noFill/>
        </p:spPr>
        <p:txBody>
          <a:bodyPr wrap="square">
            <a:spAutoFit/>
          </a:bodyPr>
          <a:lstStyle/>
          <a:p>
            <a:r>
              <a:rPr lang="es-ES" dirty="0">
                <a:latin typeface="Bookman Old Style" panose="02050604050505020204" pitchFamily="18" charset="0"/>
              </a:rPr>
              <a:t>En conclusión, se puede decir que la consulta principal enlaza los registros con los devueltos por las subconsultas.</a:t>
            </a:r>
          </a:p>
        </p:txBody>
      </p:sp>
    </p:spTree>
    <p:extLst>
      <p:ext uri="{BB962C8B-B14F-4D97-AF65-F5344CB8AC3E}">
        <p14:creationId xmlns:p14="http://schemas.microsoft.com/office/powerpoint/2010/main" val="1073078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ECC3DCE-4CD8-4370-8B3F-47DEAB635ED9}"/>
              </a:ext>
            </a:extLst>
          </p:cNvPr>
          <p:cNvSpPr>
            <a:spLocks noGrp="1"/>
          </p:cNvSpPr>
          <p:nvPr>
            <p:ph type="body" sz="half" idx="2"/>
          </p:nvPr>
        </p:nvSpPr>
        <p:spPr>
          <a:xfrm>
            <a:off x="8308687" y="2174839"/>
            <a:ext cx="3477283" cy="2508321"/>
          </a:xfrm>
        </p:spPr>
        <p:txBody>
          <a:bodyPr rtlCol="0">
            <a:noAutofit/>
          </a:bodyPr>
          <a:lstStyle>
            <a:defPPr>
              <a:defRPr lang="es-ES"/>
            </a:defPPr>
          </a:lstStyle>
          <a:p>
            <a:pPr marL="114300" indent="0">
              <a:buNone/>
            </a:pPr>
            <a:r>
              <a:rPr lang="es-ES" dirty="0">
                <a:latin typeface="Bookman Old Style" panose="02050604050505020204" pitchFamily="18" charset="0"/>
              </a:rPr>
              <a:t>Los test cuantificados sirven para calcular la relación entre una expresión y </a:t>
            </a:r>
            <a:r>
              <a:rPr lang="es-ES" b="1" dirty="0">
                <a:latin typeface="Bookman Old Style" panose="02050604050505020204" pitchFamily="18" charset="0"/>
              </a:rPr>
              <a:t>todos los registros de la subconsulta (ALL)</a:t>
            </a:r>
            <a:r>
              <a:rPr lang="es-ES" dirty="0">
                <a:latin typeface="Bookman Old Style" panose="02050604050505020204" pitchFamily="18" charset="0"/>
              </a:rPr>
              <a:t> </a:t>
            </a:r>
            <a:r>
              <a:rPr lang="es-ES" b="1" dirty="0">
                <a:latin typeface="Bookman Old Style" panose="02050604050505020204" pitchFamily="18" charset="0"/>
              </a:rPr>
              <a:t>o algunos de los registros de la subconsulta (ANY).</a:t>
            </a:r>
          </a:p>
        </p:txBody>
      </p:sp>
      <p:sp>
        <p:nvSpPr>
          <p:cNvPr id="5" name="Título 4">
            <a:extLst>
              <a:ext uri="{FF2B5EF4-FFF2-40B4-BE49-F238E27FC236}">
                <a16:creationId xmlns:a16="http://schemas.microsoft.com/office/drawing/2014/main" id="{BF958D20-C805-36C9-7C0D-6B80A1857FEE}"/>
              </a:ext>
            </a:extLst>
          </p:cNvPr>
          <p:cNvSpPr>
            <a:spLocks noGrp="1"/>
          </p:cNvSpPr>
          <p:nvPr>
            <p:ph type="title"/>
          </p:nvPr>
        </p:nvSpPr>
        <p:spPr>
          <a:xfrm>
            <a:off x="8308687" y="850800"/>
            <a:ext cx="3721538" cy="1148096"/>
          </a:xfrm>
        </p:spPr>
        <p:txBody>
          <a:bodyPr/>
          <a:lstStyle/>
          <a:p>
            <a:r>
              <a:rPr lang="es-ES" dirty="0"/>
              <a:t>Subconsultas.</a:t>
            </a:r>
            <a:br>
              <a:rPr lang="es-ES" dirty="0"/>
            </a:br>
            <a:r>
              <a:rPr lang="es-ES" dirty="0"/>
              <a:t>Test cuantificados ALL Y ANY</a:t>
            </a:r>
          </a:p>
        </p:txBody>
      </p:sp>
      <p:sp>
        <p:nvSpPr>
          <p:cNvPr id="13" name="CuadroTexto 12">
            <a:extLst>
              <a:ext uri="{FF2B5EF4-FFF2-40B4-BE49-F238E27FC236}">
                <a16:creationId xmlns:a16="http://schemas.microsoft.com/office/drawing/2014/main" id="{E38B4B9B-D989-826F-5961-36E6C6F7A7E3}"/>
              </a:ext>
            </a:extLst>
          </p:cNvPr>
          <p:cNvSpPr txBox="1"/>
          <p:nvPr/>
        </p:nvSpPr>
        <p:spPr>
          <a:xfrm>
            <a:off x="118100" y="412119"/>
            <a:ext cx="6102926" cy="369332"/>
          </a:xfrm>
          <a:prstGeom prst="rect">
            <a:avLst/>
          </a:prstGeom>
          <a:noFill/>
        </p:spPr>
        <p:txBody>
          <a:bodyPr wrap="square">
            <a:spAutoFit/>
          </a:bodyPr>
          <a:lstStyle/>
          <a:p>
            <a:pPr marL="114300" indent="0">
              <a:buNone/>
            </a:pPr>
            <a:r>
              <a:rPr lang="es-ES" b="1" dirty="0">
                <a:latin typeface="Bookman Old Style" panose="02050604050505020204" pitchFamily="18" charset="0"/>
                <a:ea typeface="Courier New"/>
                <a:cs typeface="Courier New"/>
                <a:sym typeface="Courier New"/>
              </a:rPr>
              <a:t>2.3 Test cuantificados ALL y ANY</a:t>
            </a:r>
          </a:p>
        </p:txBody>
      </p:sp>
      <p:sp>
        <p:nvSpPr>
          <p:cNvPr id="3" name="CuadroTexto 2">
            <a:extLst>
              <a:ext uri="{FF2B5EF4-FFF2-40B4-BE49-F238E27FC236}">
                <a16:creationId xmlns:a16="http://schemas.microsoft.com/office/drawing/2014/main" id="{B3F17ED8-C21C-118B-B23E-8C37B3FCD374}"/>
              </a:ext>
            </a:extLst>
          </p:cNvPr>
          <p:cNvSpPr txBox="1"/>
          <p:nvPr/>
        </p:nvSpPr>
        <p:spPr>
          <a:xfrm>
            <a:off x="461241" y="963183"/>
            <a:ext cx="6096000" cy="923330"/>
          </a:xfrm>
          <a:prstGeom prst="rect">
            <a:avLst/>
          </a:prstGeom>
          <a:noFill/>
        </p:spPr>
        <p:txBody>
          <a:bodyPr wrap="square">
            <a:spAutoFit/>
          </a:bodyPr>
          <a:lstStyle/>
          <a:p>
            <a:endParaRPr lang="es-ES" dirty="0"/>
          </a:p>
          <a:p>
            <a:r>
              <a:rPr lang="es-ES" dirty="0"/>
              <a:t>De esta manera se podría saber los jugadores de la </a:t>
            </a:r>
            <a:r>
              <a:rPr lang="es-ES" dirty="0" err="1"/>
              <a:t>nba</a:t>
            </a:r>
            <a:r>
              <a:rPr lang="es-ES" dirty="0"/>
              <a:t> que pesan más que todos los jugadores españoles:</a:t>
            </a:r>
          </a:p>
        </p:txBody>
      </p:sp>
      <p:pic>
        <p:nvPicPr>
          <p:cNvPr id="2" name="Imagen 1">
            <a:extLst>
              <a:ext uri="{FF2B5EF4-FFF2-40B4-BE49-F238E27FC236}">
                <a16:creationId xmlns:a16="http://schemas.microsoft.com/office/drawing/2014/main" id="{BFE9FCDC-09BC-71BB-C5FD-B91D3DD6172B}"/>
              </a:ext>
            </a:extLst>
          </p:cNvPr>
          <p:cNvPicPr>
            <a:picLocks noChangeAspect="1"/>
          </p:cNvPicPr>
          <p:nvPr/>
        </p:nvPicPr>
        <p:blipFill>
          <a:blip r:embed="rId3"/>
          <a:stretch>
            <a:fillRect/>
          </a:stretch>
        </p:blipFill>
        <p:spPr>
          <a:xfrm>
            <a:off x="461241" y="1933998"/>
            <a:ext cx="4804599" cy="2161634"/>
          </a:xfrm>
          <a:prstGeom prst="rect">
            <a:avLst/>
          </a:prstGeom>
        </p:spPr>
      </p:pic>
      <p:sp>
        <p:nvSpPr>
          <p:cNvPr id="8" name="Rectángulo 7">
            <a:extLst>
              <a:ext uri="{FF2B5EF4-FFF2-40B4-BE49-F238E27FC236}">
                <a16:creationId xmlns:a16="http://schemas.microsoft.com/office/drawing/2014/main" id="{177CBC64-7B9C-F6B1-15F4-2461E961F7C0}"/>
              </a:ext>
            </a:extLst>
          </p:cNvPr>
          <p:cNvSpPr/>
          <p:nvPr/>
        </p:nvSpPr>
        <p:spPr>
          <a:xfrm>
            <a:off x="883562" y="4336473"/>
            <a:ext cx="6833419" cy="923330"/>
          </a:xfrm>
          <a:prstGeom prst="rect">
            <a:avLst/>
          </a:prstGeom>
        </p:spPr>
        <p:txBody>
          <a:bodyPr wrap="square">
            <a:spAutoFit/>
          </a:bodyPr>
          <a:lstStyle/>
          <a:p>
            <a:r>
              <a:rPr lang="es-ES" dirty="0"/>
              <a:t>También se podría consultar los bases (en inglés </a:t>
            </a:r>
            <a:r>
              <a:rPr lang="es-ES" dirty="0" err="1"/>
              <a:t>Guard</a:t>
            </a:r>
            <a:r>
              <a:rPr lang="es-ES" dirty="0"/>
              <a:t> 'G') </a:t>
            </a:r>
            <a:r>
              <a:rPr lang="es-ES" dirty="0" err="1"/>
              <a:t>posicion</a:t>
            </a:r>
            <a:r>
              <a:rPr lang="es-ES" dirty="0"/>
              <a:t>='G\ que pesan más que cualquier (ANY) </a:t>
            </a:r>
            <a:r>
              <a:rPr lang="es-ES" dirty="0" err="1"/>
              <a:t>pivot</a:t>
            </a:r>
            <a:r>
              <a:rPr lang="es-ES" dirty="0"/>
              <a:t> (en inglés Center 'C') </a:t>
            </a:r>
            <a:r>
              <a:rPr lang="es-ES" dirty="0" err="1"/>
              <a:t>posicion</a:t>
            </a:r>
            <a:r>
              <a:rPr lang="es-ES" dirty="0"/>
              <a:t>='C' de la </a:t>
            </a:r>
            <a:r>
              <a:rPr lang="es-ES" dirty="0" err="1"/>
              <a:t>nba</a:t>
            </a:r>
            <a:r>
              <a:rPr lang="es-ES" dirty="0"/>
              <a:t>:</a:t>
            </a:r>
          </a:p>
        </p:txBody>
      </p:sp>
      <p:pic>
        <p:nvPicPr>
          <p:cNvPr id="9" name="Imagen 8">
            <a:extLst>
              <a:ext uri="{FF2B5EF4-FFF2-40B4-BE49-F238E27FC236}">
                <a16:creationId xmlns:a16="http://schemas.microsoft.com/office/drawing/2014/main" id="{A8C246A2-2177-7A84-423F-F7DF82733A45}"/>
              </a:ext>
            </a:extLst>
          </p:cNvPr>
          <p:cNvPicPr>
            <a:picLocks noChangeAspect="1"/>
          </p:cNvPicPr>
          <p:nvPr/>
        </p:nvPicPr>
        <p:blipFill>
          <a:blip r:embed="rId4"/>
          <a:stretch>
            <a:fillRect/>
          </a:stretch>
        </p:blipFill>
        <p:spPr>
          <a:xfrm>
            <a:off x="3764254" y="5125832"/>
            <a:ext cx="3952727" cy="1537969"/>
          </a:xfrm>
          <a:prstGeom prst="rect">
            <a:avLst/>
          </a:prstGeom>
        </p:spPr>
      </p:pic>
    </p:spTree>
    <p:extLst>
      <p:ext uri="{BB962C8B-B14F-4D97-AF65-F5344CB8AC3E}">
        <p14:creationId xmlns:p14="http://schemas.microsoft.com/office/powerpoint/2010/main" val="104541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1371600"/>
          </a:xfrm>
        </p:spPr>
        <p:txBody>
          <a:bodyPr vert="horz" lIns="91440" tIns="45720" rIns="91440" bIns="45720" rtlCol="0" anchor="ctr">
            <a:normAutofit fontScale="90000"/>
          </a:bodyPr>
          <a:lstStyle>
            <a:defPPr>
              <a:defRPr lang="es-ES"/>
            </a:defPPr>
          </a:lstStyle>
          <a:p>
            <a:pPr rtl="0"/>
            <a:r>
              <a:rPr lang="es-ES" dirty="0">
                <a:solidFill>
                  <a:schemeClr val="bg2">
                    <a:lumMod val="50000"/>
                  </a:schemeClr>
                </a:solidFill>
              </a:rPr>
              <a:t>U.D 08. SUBCONSULTAS Y CONSULTAS DE AGRUPAMIENTO</a:t>
            </a:r>
          </a:p>
        </p:txBody>
      </p:sp>
      <p:graphicFrame>
        <p:nvGraphicFramePr>
          <p:cNvPr id="5" name="Marcador de contenido 2" descr="Objeto SmartArt">
            <a:extLst>
              <a:ext uri="{FF2B5EF4-FFF2-40B4-BE49-F238E27FC236}">
                <a16:creationId xmlns:a16="http://schemas.microsoft.com/office/drawing/2014/main" id="{A1342CC9-B5BC-4EE6-A03F-6501ED7CC4CC}"/>
              </a:ext>
            </a:extLst>
          </p:cNvPr>
          <p:cNvGraphicFramePr>
            <a:graphicFrameLocks/>
          </p:cNvGraphicFramePr>
          <p:nvPr>
            <p:extLst>
              <p:ext uri="{D42A27DB-BD31-4B8C-83A1-F6EECF244321}">
                <p14:modId xmlns:p14="http://schemas.microsoft.com/office/powerpoint/2010/main" val="1379259007"/>
              </p:ext>
            </p:extLst>
          </p:nvPr>
        </p:nvGraphicFramePr>
        <p:xfrm>
          <a:off x="1308099" y="2037524"/>
          <a:ext cx="9575801" cy="41778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218" name="Picture 2" descr="La metáfora de las muñecas rusas y el sentido del yo - La Mente es  Maravillosa">
            <a:extLst>
              <a:ext uri="{FF2B5EF4-FFF2-40B4-BE49-F238E27FC236}">
                <a16:creationId xmlns:a16="http://schemas.microsoft.com/office/drawing/2014/main" id="{03271DB3-4620-8348-FF74-8E011E3C73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62560" y="4585161"/>
            <a:ext cx="1921783" cy="128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339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Marcador de posición de imagen 5" descr="Personas que debaten sobre unos documentos">
            <a:extLst>
              <a:ext uri="{FF2B5EF4-FFF2-40B4-BE49-F238E27FC236}">
                <a16:creationId xmlns:a16="http://schemas.microsoft.com/office/drawing/2014/main" id="{AA3CBDBD-ADA7-4AA5-9091-5AD206DAD37F}"/>
              </a:ext>
            </a:extLst>
          </p:cNvPr>
          <p:cNvPicPr>
            <a:picLocks noGrp="1" noChangeAspect="1"/>
          </p:cNvPicPr>
          <p:nvPr>
            <p:ph type="pic" sz="quarter" idx="14"/>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47914" y="262184"/>
            <a:ext cx="11725200" cy="6362659"/>
          </a:xfrm>
        </p:spPr>
      </p:pic>
      <p:sp>
        <p:nvSpPr>
          <p:cNvPr id="3" name="Título 2">
            <a:extLst>
              <a:ext uri="{FF2B5EF4-FFF2-40B4-BE49-F238E27FC236}">
                <a16:creationId xmlns:a16="http://schemas.microsoft.com/office/drawing/2014/main" id="{6002F139-264F-4B41-B39A-9E8B2901E164}"/>
              </a:ext>
            </a:extLst>
          </p:cNvPr>
          <p:cNvSpPr>
            <a:spLocks noGrp="1"/>
          </p:cNvSpPr>
          <p:nvPr>
            <p:ph type="title"/>
          </p:nvPr>
        </p:nvSpPr>
        <p:spPr/>
        <p:txBody>
          <a:bodyPr rtlCol="0"/>
          <a:lstStyle>
            <a:defPPr>
              <a:defRPr lang="es-ES"/>
            </a:defPPr>
          </a:lstStyle>
          <a:p>
            <a:pPr rtl="0"/>
            <a:r>
              <a:rPr lang="es-ES" dirty="0"/>
              <a:t>Subconsultas anidadas</a:t>
            </a:r>
            <a:endParaRPr lang="es-ES" dirty="0">
              <a:solidFill>
                <a:schemeClr val="bg2">
                  <a:lumMod val="50000"/>
                </a:schemeClr>
              </a:solidFill>
            </a:endParaRPr>
          </a:p>
        </p:txBody>
      </p:sp>
      <p:pic>
        <p:nvPicPr>
          <p:cNvPr id="15" name="Marcador de posición de imagen 14" descr="Un hombre y una mujer discutiendo algo">
            <a:extLst>
              <a:ext uri="{FF2B5EF4-FFF2-40B4-BE49-F238E27FC236}">
                <a16:creationId xmlns:a16="http://schemas.microsoft.com/office/drawing/2014/main" id="{C19A2066-8A0C-4F7D-949C-5ABD4C709588}"/>
              </a:ext>
            </a:extLst>
          </p:cNvPr>
          <p:cNvPicPr>
            <a:picLocks noGrp="1" noChangeAspect="1"/>
          </p:cNvPicPr>
          <p:nvPr>
            <p:ph type="pic" sz="quarter" idx="13"/>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852488" y="2107518"/>
            <a:ext cx="5243512" cy="3739927"/>
          </a:xfrm>
        </p:spPr>
      </p:pic>
    </p:spTree>
    <p:extLst>
      <p:ext uri="{BB962C8B-B14F-4D97-AF65-F5344CB8AC3E}">
        <p14:creationId xmlns:p14="http://schemas.microsoft.com/office/powerpoint/2010/main" val="1722842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ángulo 1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8" name="Rectángulo 1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0" name="Rectángulo 1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2" name="Rectángulo 21">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4" name="Rectángulo 23">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6" name="Rectángulo 25">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 name="Título 1">
            <a:extLst>
              <a:ext uri="{FF2B5EF4-FFF2-40B4-BE49-F238E27FC236}">
                <a16:creationId xmlns:a16="http://schemas.microsoft.com/office/drawing/2014/main" id="{7DE88500-3CF8-4097-8DEC-19D4A816CC27}"/>
              </a:ext>
            </a:extLst>
          </p:cNvPr>
          <p:cNvSpPr>
            <a:spLocks noGrp="1"/>
          </p:cNvSpPr>
          <p:nvPr>
            <p:ph type="title"/>
          </p:nvPr>
        </p:nvSpPr>
        <p:spPr>
          <a:xfrm>
            <a:off x="6855963" y="576080"/>
            <a:ext cx="5018211" cy="832563"/>
          </a:xfrm>
          <a:prstGeom prst="rect">
            <a:avLst/>
          </a:prstGeom>
        </p:spPr>
        <p:txBody>
          <a:bodyPr vert="horz" lIns="91440" tIns="45720" rIns="91440" bIns="45720" rtlCol="0" anchor="ctr">
            <a:normAutofit fontScale="90000"/>
          </a:bodyPr>
          <a:lstStyle>
            <a:defPPr>
              <a:defRPr lang="es-ES"/>
            </a:defPPr>
          </a:lstStyle>
          <a:p>
            <a:pPr rtl="0">
              <a:lnSpc>
                <a:spcPct val="90000"/>
              </a:lnSpc>
            </a:pPr>
            <a:r>
              <a:rPr lang="es-ES" sz="4800" dirty="0">
                <a:solidFill>
                  <a:schemeClr val="bg2">
                    <a:lumMod val="50000"/>
                  </a:schemeClr>
                </a:solidFill>
              </a:rPr>
              <a:t>Subconsultas anidadas</a:t>
            </a:r>
          </a:p>
        </p:txBody>
      </p:sp>
      <p:pic>
        <p:nvPicPr>
          <p:cNvPr id="10" name="Picture 2">
            <a:extLst>
              <a:ext uri="{FF2B5EF4-FFF2-40B4-BE49-F238E27FC236}">
                <a16:creationId xmlns:a16="http://schemas.microsoft.com/office/drawing/2014/main" id="{74E0DB28-99F0-2AB6-B844-E39A0A39B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908" y="100585"/>
            <a:ext cx="4156710" cy="2448124"/>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93F10F5-B244-1ED5-25D8-E720D10CF80F}"/>
              </a:ext>
            </a:extLst>
          </p:cNvPr>
          <p:cNvSpPr txBox="1"/>
          <p:nvPr/>
        </p:nvSpPr>
        <p:spPr>
          <a:xfrm>
            <a:off x="7090456" y="1692191"/>
            <a:ext cx="4081490" cy="2031325"/>
          </a:xfrm>
          <a:prstGeom prst="rect">
            <a:avLst/>
          </a:prstGeom>
          <a:noFill/>
        </p:spPr>
        <p:txBody>
          <a:bodyPr wrap="square">
            <a:spAutoFit/>
          </a:bodyPr>
          <a:lstStyle/>
          <a:p>
            <a:r>
              <a:rPr lang="es-ES" sz="1800" dirty="0">
                <a:latin typeface="Bookman Old Style" panose="02050604050505020204" pitchFamily="18" charset="0"/>
              </a:rPr>
              <a:t>Se puede </a:t>
            </a:r>
            <a:r>
              <a:rPr lang="es-ES" sz="1800" b="1" dirty="0">
                <a:latin typeface="Bookman Old Style" panose="02050604050505020204" pitchFamily="18" charset="0"/>
              </a:rPr>
              <a:t>usar una subconsulta para filtrar los resultados de otra subconsulta.</a:t>
            </a:r>
          </a:p>
          <a:p>
            <a:endParaRPr lang="es-ES" sz="1800" dirty="0">
              <a:latin typeface="Bookman Old Style" panose="02050604050505020204" pitchFamily="18" charset="0"/>
            </a:endParaRPr>
          </a:p>
          <a:p>
            <a:r>
              <a:rPr lang="es-ES" sz="1800" dirty="0">
                <a:latin typeface="Bookman Old Style" panose="02050604050505020204" pitchFamily="18" charset="0"/>
              </a:rPr>
              <a:t>De esta manera se anidan subconsultas. </a:t>
            </a:r>
          </a:p>
          <a:p>
            <a:endParaRPr lang="es-ES" dirty="0">
              <a:latin typeface="Bookman Old Style" panose="02050604050505020204" pitchFamily="18" charset="0"/>
            </a:endParaRPr>
          </a:p>
        </p:txBody>
      </p:sp>
      <p:sp>
        <p:nvSpPr>
          <p:cNvPr id="9" name="CuadroTexto 8">
            <a:extLst>
              <a:ext uri="{FF2B5EF4-FFF2-40B4-BE49-F238E27FC236}">
                <a16:creationId xmlns:a16="http://schemas.microsoft.com/office/drawing/2014/main" id="{B27DC1D3-4BDA-B7BE-7814-EDB65B4D94B3}"/>
              </a:ext>
            </a:extLst>
          </p:cNvPr>
          <p:cNvSpPr txBox="1"/>
          <p:nvPr/>
        </p:nvSpPr>
        <p:spPr>
          <a:xfrm>
            <a:off x="379091" y="2786453"/>
            <a:ext cx="6096000" cy="3170099"/>
          </a:xfrm>
          <a:prstGeom prst="rect">
            <a:avLst/>
          </a:prstGeom>
          <a:noFill/>
        </p:spPr>
        <p:txBody>
          <a:bodyPr wrap="square">
            <a:spAutoFit/>
          </a:bodyPr>
          <a:lstStyle/>
          <a:p>
            <a:r>
              <a:rPr lang="es-ES" sz="1600" dirty="0">
                <a:latin typeface="Bookman Old Style" panose="02050604050505020204" pitchFamily="18" charset="0"/>
              </a:rPr>
              <a:t>Por ejemplo, si se desea obtener el nombre de la ciudad donde juega el jugador más alto de la </a:t>
            </a:r>
            <a:r>
              <a:rPr lang="es-ES" sz="1600" dirty="0" err="1">
                <a:latin typeface="Bookman Old Style" panose="02050604050505020204" pitchFamily="18" charset="0"/>
              </a:rPr>
              <a:t>nba</a:t>
            </a:r>
            <a:r>
              <a:rPr lang="es-ES" sz="1600" dirty="0">
                <a:latin typeface="Bookman Old Style" panose="02050604050505020204" pitchFamily="18" charset="0"/>
              </a:rPr>
              <a:t>, habría que pensar cómo hacerlo de forma estructurada:</a:t>
            </a:r>
          </a:p>
          <a:p>
            <a:endParaRPr lang="es-ES" sz="1600" dirty="0">
              <a:latin typeface="Bookman Old Style" panose="02050604050505020204" pitchFamily="18" charset="0"/>
            </a:endParaRPr>
          </a:p>
          <a:p>
            <a:pPr marL="342900" indent="-342900">
              <a:buAutoNum type="arabicPeriod"/>
            </a:pPr>
            <a:r>
              <a:rPr lang="es-ES" sz="1600" dirty="0">
                <a:latin typeface="Bookman Old Style" panose="02050604050505020204" pitchFamily="18" charset="0"/>
              </a:rPr>
              <a:t>Obtener X= la altura del jugador más alto:</a:t>
            </a:r>
          </a:p>
          <a:p>
            <a:r>
              <a:rPr lang="es-ES" sz="1400" dirty="0">
                <a:solidFill>
                  <a:srgbClr val="FF0000"/>
                </a:solidFill>
                <a:latin typeface="Bookman Old Style" panose="02050604050505020204" pitchFamily="18" charset="0"/>
              </a:rPr>
              <a:t>X &lt;- (SELECT </a:t>
            </a:r>
            <a:r>
              <a:rPr lang="es-ES" sz="1400" dirty="0" err="1">
                <a:solidFill>
                  <a:srgbClr val="FF0000"/>
                </a:solidFill>
                <a:latin typeface="Bookman Old Style" panose="02050604050505020204" pitchFamily="18" charset="0"/>
              </a:rPr>
              <a:t>max</a:t>
            </a:r>
            <a:r>
              <a:rPr lang="es-ES" sz="1400" dirty="0">
                <a:solidFill>
                  <a:srgbClr val="FF0000"/>
                </a:solidFill>
                <a:latin typeface="Bookman Old Style" panose="02050604050505020204" pitchFamily="18" charset="0"/>
              </a:rPr>
              <a:t>(altura) </a:t>
            </a:r>
            <a:r>
              <a:rPr lang="es-ES" sz="1400" dirty="0" err="1">
                <a:solidFill>
                  <a:srgbClr val="FF0000"/>
                </a:solidFill>
                <a:latin typeface="Bookman Old Style" panose="02050604050505020204" pitchFamily="18" charset="0"/>
              </a:rPr>
              <a:t>from</a:t>
            </a:r>
            <a:r>
              <a:rPr lang="es-ES" sz="1400" dirty="0">
                <a:solidFill>
                  <a:srgbClr val="FF0000"/>
                </a:solidFill>
                <a:latin typeface="Bookman Old Style" panose="02050604050505020204" pitchFamily="18" charset="0"/>
              </a:rPr>
              <a:t> jugadores)</a:t>
            </a:r>
          </a:p>
          <a:p>
            <a:endParaRPr lang="es-ES" sz="1400" dirty="0">
              <a:solidFill>
                <a:srgbClr val="FF0000"/>
              </a:solidFill>
              <a:latin typeface="Bookman Old Style" panose="02050604050505020204" pitchFamily="18" charset="0"/>
            </a:endParaRPr>
          </a:p>
          <a:p>
            <a:r>
              <a:rPr lang="es-ES" sz="1600" dirty="0">
                <a:latin typeface="Bookman Old Style" panose="02050604050505020204" pitchFamily="18" charset="0"/>
              </a:rPr>
              <a:t>2. Obtener Y= el nombre del jugador, a través de la altura se localiza al jugador y por tanto, su equipo:</a:t>
            </a:r>
          </a:p>
          <a:p>
            <a:r>
              <a:rPr lang="es-ES" sz="1400" dirty="0">
                <a:solidFill>
                  <a:srgbClr val="FF0000"/>
                </a:solidFill>
                <a:latin typeface="Bookman Old Style" panose="02050604050505020204" pitchFamily="18" charset="0"/>
              </a:rPr>
              <a:t>Y &lt;- SELECT Nombre, equipo </a:t>
            </a:r>
            <a:r>
              <a:rPr lang="es-ES" sz="1400" dirty="0" err="1">
                <a:solidFill>
                  <a:srgbClr val="FF0000"/>
                </a:solidFill>
                <a:latin typeface="Bookman Old Style" panose="02050604050505020204" pitchFamily="18" charset="0"/>
              </a:rPr>
              <a:t>from</a:t>
            </a:r>
            <a:r>
              <a:rPr lang="es-ES" sz="1400" dirty="0">
                <a:solidFill>
                  <a:srgbClr val="FF0000"/>
                </a:solidFill>
                <a:latin typeface="Bookman Old Style" panose="02050604050505020204" pitchFamily="18" charset="0"/>
              </a:rPr>
              <a:t> jugadores WHERE Altura = X</a:t>
            </a:r>
          </a:p>
          <a:p>
            <a:endParaRPr lang="es-ES" sz="1600" dirty="0">
              <a:latin typeface="Bookman Old Style" panose="02050604050505020204" pitchFamily="18" charset="0"/>
            </a:endParaRPr>
          </a:p>
          <a:p>
            <a:r>
              <a:rPr lang="es-ES" sz="1600" dirty="0">
                <a:latin typeface="Bookman Old Style" panose="02050604050505020204" pitchFamily="18" charset="0"/>
              </a:rPr>
              <a:t>3. Obtener la ciudad:</a:t>
            </a:r>
          </a:p>
          <a:p>
            <a:r>
              <a:rPr lang="es-ES" sz="1400" dirty="0">
                <a:solidFill>
                  <a:srgbClr val="FF0000"/>
                </a:solidFill>
                <a:latin typeface="Bookman Old Style" panose="02050604050505020204" pitchFamily="18" charset="0"/>
              </a:rPr>
              <a:t>SELECT ciudad FROM equipos WHERE nombre= Y</a:t>
            </a:r>
          </a:p>
        </p:txBody>
      </p:sp>
      <p:pic>
        <p:nvPicPr>
          <p:cNvPr id="14" name="Imagen 13">
            <a:extLst>
              <a:ext uri="{FF2B5EF4-FFF2-40B4-BE49-F238E27FC236}">
                <a16:creationId xmlns:a16="http://schemas.microsoft.com/office/drawing/2014/main" id="{EE3A55A1-5945-50CB-063F-8034C00F7B47}"/>
              </a:ext>
            </a:extLst>
          </p:cNvPr>
          <p:cNvPicPr>
            <a:picLocks noChangeAspect="1"/>
          </p:cNvPicPr>
          <p:nvPr/>
        </p:nvPicPr>
        <p:blipFill>
          <a:blip r:embed="rId4"/>
          <a:stretch>
            <a:fillRect/>
          </a:stretch>
        </p:blipFill>
        <p:spPr>
          <a:xfrm>
            <a:off x="6854182" y="4327635"/>
            <a:ext cx="4810537" cy="1676347"/>
          </a:xfrm>
          <a:prstGeom prst="rect">
            <a:avLst/>
          </a:prstGeom>
        </p:spPr>
      </p:pic>
    </p:spTree>
    <p:extLst>
      <p:ext uri="{BB962C8B-B14F-4D97-AF65-F5344CB8AC3E}">
        <p14:creationId xmlns:p14="http://schemas.microsoft.com/office/powerpoint/2010/main" val="1155975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ángulo 1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8" name="Rectángulo 1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0" name="Rectángulo 1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2" name="Rectángulo 21">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4" name="Rectángulo 23">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6" name="Rectángulo 25">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 name="Título 1">
            <a:extLst>
              <a:ext uri="{FF2B5EF4-FFF2-40B4-BE49-F238E27FC236}">
                <a16:creationId xmlns:a16="http://schemas.microsoft.com/office/drawing/2014/main" id="{7DE88500-3CF8-4097-8DEC-19D4A816CC27}"/>
              </a:ext>
            </a:extLst>
          </p:cNvPr>
          <p:cNvSpPr>
            <a:spLocks noGrp="1"/>
          </p:cNvSpPr>
          <p:nvPr>
            <p:ph type="title"/>
          </p:nvPr>
        </p:nvSpPr>
        <p:spPr>
          <a:xfrm>
            <a:off x="6855963" y="576080"/>
            <a:ext cx="5018211" cy="832563"/>
          </a:xfrm>
          <a:prstGeom prst="rect">
            <a:avLst/>
          </a:prstGeom>
        </p:spPr>
        <p:txBody>
          <a:bodyPr vert="horz" lIns="91440" tIns="45720" rIns="91440" bIns="45720" rtlCol="0" anchor="ctr">
            <a:normAutofit fontScale="90000"/>
          </a:bodyPr>
          <a:lstStyle>
            <a:defPPr>
              <a:defRPr lang="es-ES"/>
            </a:defPPr>
          </a:lstStyle>
          <a:p>
            <a:pPr rtl="0">
              <a:lnSpc>
                <a:spcPct val="90000"/>
              </a:lnSpc>
            </a:pPr>
            <a:r>
              <a:rPr lang="es-ES" sz="4800" dirty="0">
                <a:solidFill>
                  <a:schemeClr val="bg2">
                    <a:lumMod val="50000"/>
                  </a:schemeClr>
                </a:solidFill>
              </a:rPr>
              <a:t>Subconsultas anidadas</a:t>
            </a:r>
          </a:p>
        </p:txBody>
      </p:sp>
      <p:sp>
        <p:nvSpPr>
          <p:cNvPr id="7" name="CuadroTexto 6">
            <a:extLst>
              <a:ext uri="{FF2B5EF4-FFF2-40B4-BE49-F238E27FC236}">
                <a16:creationId xmlns:a16="http://schemas.microsoft.com/office/drawing/2014/main" id="{693F10F5-B244-1ED5-25D8-E720D10CF80F}"/>
              </a:ext>
            </a:extLst>
          </p:cNvPr>
          <p:cNvSpPr txBox="1"/>
          <p:nvPr/>
        </p:nvSpPr>
        <p:spPr>
          <a:xfrm>
            <a:off x="7090456" y="1692191"/>
            <a:ext cx="4081490" cy="646331"/>
          </a:xfrm>
          <a:prstGeom prst="rect">
            <a:avLst/>
          </a:prstGeom>
          <a:noFill/>
        </p:spPr>
        <p:txBody>
          <a:bodyPr wrap="square">
            <a:spAutoFit/>
          </a:bodyPr>
          <a:lstStyle/>
          <a:p>
            <a:r>
              <a:rPr lang="es-ES" sz="1800" dirty="0">
                <a:latin typeface="Bookman Old Style" panose="02050604050505020204" pitchFamily="18" charset="0"/>
              </a:rPr>
              <a:t>OTROS EJEMPLOS</a:t>
            </a:r>
          </a:p>
          <a:p>
            <a:endParaRPr lang="es-ES" dirty="0">
              <a:latin typeface="Bookman Old Style" panose="02050604050505020204" pitchFamily="18" charset="0"/>
            </a:endParaRPr>
          </a:p>
        </p:txBody>
      </p:sp>
      <p:pic>
        <p:nvPicPr>
          <p:cNvPr id="3" name="Google Shape;212;p37">
            <a:extLst>
              <a:ext uri="{FF2B5EF4-FFF2-40B4-BE49-F238E27FC236}">
                <a16:creationId xmlns:a16="http://schemas.microsoft.com/office/drawing/2014/main" id="{8E542578-7728-DC70-7118-C2174A3C8694}"/>
              </a:ext>
            </a:extLst>
          </p:cNvPr>
          <p:cNvPicPr preferRelativeResize="0"/>
          <p:nvPr/>
        </p:nvPicPr>
        <p:blipFill>
          <a:blip r:embed="rId3">
            <a:alphaModFix/>
          </a:blip>
          <a:stretch>
            <a:fillRect/>
          </a:stretch>
        </p:blipFill>
        <p:spPr>
          <a:xfrm>
            <a:off x="643327" y="1144209"/>
            <a:ext cx="5362575" cy="1995700"/>
          </a:xfrm>
          <a:prstGeom prst="rect">
            <a:avLst/>
          </a:prstGeom>
          <a:noFill/>
          <a:ln>
            <a:noFill/>
          </a:ln>
        </p:spPr>
      </p:pic>
      <p:pic>
        <p:nvPicPr>
          <p:cNvPr id="7170" name="Picture 2" descr="Consultas en más de una tabla I - Consultas Anidadas | eamexicano">
            <a:extLst>
              <a:ext uri="{FF2B5EF4-FFF2-40B4-BE49-F238E27FC236}">
                <a16:creationId xmlns:a16="http://schemas.microsoft.com/office/drawing/2014/main" id="{322B87FB-9C64-DCAC-5C6F-34BFA2D7B5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1992"/>
          <a:stretch/>
        </p:blipFill>
        <p:spPr bwMode="auto">
          <a:xfrm>
            <a:off x="268747" y="4197660"/>
            <a:ext cx="6215360" cy="1852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480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ángulo 13">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6" name="Rectángulo 15">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8" name="Rectángulo 17">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0" name="Rectángulo 19">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6" name="Marcador de contenido 5" descr="Alumnos que debaten sobre algo">
            <a:extLst>
              <a:ext uri="{FF2B5EF4-FFF2-40B4-BE49-F238E27FC236}">
                <a16:creationId xmlns:a16="http://schemas.microsoft.com/office/drawing/2014/main" id="{1EF7692A-5CA9-4710-B9F3-81C8F9C643AC}"/>
              </a:ext>
            </a:extLst>
          </p:cNvPr>
          <p:cNvPicPr>
            <a:picLocks noGrp="1" noChangeAspect="1"/>
          </p:cNvPicPr>
          <p:nvPr>
            <p:ph sz="half"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0" y="1"/>
            <a:ext cx="12191998" cy="6857999"/>
          </a:xfrm>
          <a:prstGeom prst="rect">
            <a:avLst/>
          </a:prstGeom>
        </p:spPr>
      </p:pic>
      <p:sp>
        <p:nvSpPr>
          <p:cNvPr id="22" name="Rectángulo 2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4" name="Rectángulo 2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8" name="Título 7">
            <a:extLst>
              <a:ext uri="{FF2B5EF4-FFF2-40B4-BE49-F238E27FC236}">
                <a16:creationId xmlns:a16="http://schemas.microsoft.com/office/drawing/2014/main" id="{769BAC94-6EE6-4C8D-8140-D4B8F6CFD4D4}"/>
              </a:ext>
            </a:extLst>
          </p:cNvPr>
          <p:cNvSpPr>
            <a:spLocks noGrp="1"/>
          </p:cNvSpPr>
          <p:nvPr>
            <p:ph type="title"/>
          </p:nvPr>
        </p:nvSpPr>
        <p:spPr>
          <a:xfrm>
            <a:off x="6756467" y="537000"/>
            <a:ext cx="4761918" cy="480199"/>
          </a:xfrm>
        </p:spPr>
        <p:txBody>
          <a:bodyPr vert="horz" lIns="91440" tIns="45720" rIns="91440" bIns="45720" rtlCol="0" anchor="ctr">
            <a:normAutofit fontScale="90000"/>
          </a:bodyPr>
          <a:lstStyle>
            <a:defPPr>
              <a:defRPr lang="es-ES"/>
            </a:defPPr>
          </a:lstStyle>
          <a:p>
            <a:pPr rtl="0"/>
            <a:r>
              <a:rPr lang="es-ES" dirty="0">
                <a:solidFill>
                  <a:schemeClr val="bg2">
                    <a:lumMod val="50000"/>
                  </a:schemeClr>
                </a:solidFill>
              </a:rPr>
              <a:t>Resumen de la UD8</a:t>
            </a:r>
          </a:p>
        </p:txBody>
      </p:sp>
      <p:sp>
        <p:nvSpPr>
          <p:cNvPr id="9" name="Marcador de contenido 8">
            <a:extLst>
              <a:ext uri="{FF2B5EF4-FFF2-40B4-BE49-F238E27FC236}">
                <a16:creationId xmlns:a16="http://schemas.microsoft.com/office/drawing/2014/main" id="{2352AEF0-6B6A-4BB0-A115-57B4A69831F0}"/>
              </a:ext>
            </a:extLst>
          </p:cNvPr>
          <p:cNvSpPr>
            <a:spLocks noGrp="1"/>
          </p:cNvSpPr>
          <p:nvPr>
            <p:ph sz="half" idx="2"/>
          </p:nvPr>
        </p:nvSpPr>
        <p:spPr>
          <a:xfrm>
            <a:off x="6797750" y="1352296"/>
            <a:ext cx="4871736" cy="4770767"/>
          </a:xfrm>
        </p:spPr>
        <p:txBody>
          <a:bodyPr vert="horz" lIns="91440" tIns="45720" rIns="91440" bIns="45720" rtlCol="0">
            <a:normAutofit/>
          </a:bodyPr>
          <a:lstStyle>
            <a:defPPr>
              <a:defRPr lang="es-ES"/>
            </a:defPPr>
          </a:lstStyle>
          <a:p>
            <a:pPr marL="216000" indent="-216000" algn="just" rtl="0">
              <a:buClr>
                <a:schemeClr val="accent1"/>
              </a:buClr>
              <a:buFont typeface="Arial" panose="020B0604020202020204" pitchFamily="34" charset="0"/>
              <a:buChar char="•"/>
            </a:pPr>
            <a:r>
              <a:rPr lang="es-ES" dirty="0">
                <a:solidFill>
                  <a:schemeClr val="bg2">
                    <a:lumMod val="50000"/>
                  </a:schemeClr>
                </a:solidFill>
              </a:rPr>
              <a:t>En esta unidad hemos visto como podemos hacer grupos de datos a través de algún valor común dentro de alguna columna con GROUP BY.</a:t>
            </a:r>
          </a:p>
          <a:p>
            <a:pPr marL="216000" indent="-216000" algn="just" rtl="0">
              <a:buClr>
                <a:schemeClr val="accent1"/>
              </a:buClr>
              <a:buFont typeface="Arial" panose="020B0604020202020204" pitchFamily="34" charset="0"/>
              <a:buChar char="•"/>
            </a:pPr>
            <a:r>
              <a:rPr lang="es-ES" dirty="0">
                <a:solidFill>
                  <a:schemeClr val="bg2">
                    <a:lumMod val="50000"/>
                  </a:schemeClr>
                </a:solidFill>
              </a:rPr>
              <a:t>Podemos usar funciones agregadas para obtener  la suma, la media, contar, etc. tanto de los datos de una columna como de esos datos agrupados por los valores de otra columna</a:t>
            </a:r>
          </a:p>
          <a:p>
            <a:pPr marL="216000" indent="-216000" algn="just" rtl="0">
              <a:buClr>
                <a:schemeClr val="accent1"/>
              </a:buClr>
              <a:buFont typeface="Arial" panose="020B0604020202020204" pitchFamily="34" charset="0"/>
              <a:buChar char="•"/>
            </a:pPr>
            <a:r>
              <a:rPr lang="es-ES" dirty="0">
                <a:solidFill>
                  <a:schemeClr val="bg2">
                    <a:lumMod val="50000"/>
                  </a:schemeClr>
                </a:solidFill>
              </a:rPr>
              <a:t>Podemos usar filtros para cada uno de esos grupos utilizando la clausula HAVING</a:t>
            </a:r>
          </a:p>
          <a:p>
            <a:pPr marL="216000" indent="-216000" algn="just" rtl="0">
              <a:buClr>
                <a:schemeClr val="accent1"/>
              </a:buClr>
              <a:buFont typeface="Arial" panose="020B0604020202020204" pitchFamily="34" charset="0"/>
              <a:buChar char="•"/>
            </a:pPr>
            <a:r>
              <a:rPr lang="es-ES" dirty="0">
                <a:solidFill>
                  <a:schemeClr val="bg2">
                    <a:lumMod val="50000"/>
                  </a:schemeClr>
                </a:solidFill>
              </a:rPr>
              <a:t>Podemos realizar filtrado de datos utilizando SUBCONSULTAS a través de test de comparación (OPERADOR), pertenencia a un conjunto (IN), existencia(EXIST OR NOT EXIST) , cuantificado (ALL /ANY) o mediante SUBCONSULTAS ANIDADAS.</a:t>
            </a:r>
          </a:p>
          <a:p>
            <a:pPr marL="216000" indent="-216000" algn="just" rtl="0">
              <a:buClr>
                <a:schemeClr val="accent1"/>
              </a:buClr>
              <a:buFont typeface="Arial" panose="020B0604020202020204" pitchFamily="34" charset="0"/>
              <a:buChar char="•"/>
            </a:pPr>
            <a:endParaRPr lang="es-ES" dirty="0">
              <a:solidFill>
                <a:schemeClr val="bg2">
                  <a:lumMod val="50000"/>
                </a:schemeClr>
              </a:solidFill>
            </a:endParaRPr>
          </a:p>
          <a:p>
            <a:pPr marL="216000" indent="-216000" algn="just" rtl="0">
              <a:buClr>
                <a:schemeClr val="accent1"/>
              </a:buClr>
              <a:buFont typeface="Arial" panose="020B0604020202020204" pitchFamily="34" charset="0"/>
              <a:buChar char="•"/>
            </a:pPr>
            <a:endParaRPr lang="es-ES" dirty="0">
              <a:solidFill>
                <a:schemeClr val="bg2">
                  <a:lumMod val="50000"/>
                </a:schemeClr>
              </a:solidFill>
            </a:endParaRPr>
          </a:p>
          <a:p>
            <a:pPr marL="216000" indent="-216000" algn="just" rtl="0">
              <a:buClr>
                <a:schemeClr val="accent1"/>
              </a:buClr>
              <a:buFont typeface="Arial" panose="020B0604020202020204" pitchFamily="34" charset="0"/>
              <a:buChar char="•"/>
            </a:pPr>
            <a:endParaRPr lang="es-ES" dirty="0">
              <a:solidFill>
                <a:schemeClr val="bg2">
                  <a:lumMod val="50000"/>
                </a:schemeClr>
              </a:solidFill>
            </a:endParaRPr>
          </a:p>
        </p:txBody>
      </p:sp>
    </p:spTree>
    <p:extLst>
      <p:ext uri="{BB962C8B-B14F-4D97-AF65-F5344CB8AC3E}">
        <p14:creationId xmlns:p14="http://schemas.microsoft.com/office/powerpoint/2010/main" val="3822407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ángulo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useBgFill="1">
        <p:nvSpPr>
          <p:cNvPr id="108" name="Rectángulo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ángulo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ángulo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upo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Conector recto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Conector recto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Conector recto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ángulo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10" name="Marcador de posición de imagen 9" descr="Portátil y bloc de notas en la mesa">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ángulo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ángulo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ítulo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defPPr>
              <a:defRPr lang="es-ES"/>
            </a:defPPr>
          </a:lstStyle>
          <a:p>
            <a:pPr algn="ctr" rtl="0">
              <a:lnSpc>
                <a:spcPct val="83000"/>
              </a:lnSpc>
            </a:pPr>
            <a:r>
              <a:rPr lang="es-ES" sz="4400" cap="all" spc="-100" dirty="0"/>
              <a:t>¡VAMOS A POR LA UD9!</a:t>
            </a:r>
          </a:p>
        </p:txBody>
      </p:sp>
      <p:sp>
        <p:nvSpPr>
          <p:cNvPr id="4" name="Marcador de texto 3">
            <a:extLst>
              <a:ext uri="{FF2B5EF4-FFF2-40B4-BE49-F238E27FC236}">
                <a16:creationId xmlns:a16="http://schemas.microsoft.com/office/drawing/2014/main" id="{F2D4B761-DD6A-43A0-8600-88D390E1E08C}"/>
              </a:ext>
            </a:extLst>
          </p:cNvPr>
          <p:cNvSpPr>
            <a:spLocks noGrp="1"/>
          </p:cNvSpPr>
          <p:nvPr>
            <p:ph type="body" sz="half" idx="2"/>
          </p:nvPr>
        </p:nvSpPr>
        <p:spPr>
          <a:xfrm>
            <a:off x="1276055" y="3990546"/>
            <a:ext cx="4775075" cy="559656"/>
          </a:xfrm>
        </p:spPr>
        <p:txBody>
          <a:bodyPr vert="horz" lIns="91440" tIns="45720" rIns="91440" bIns="45720" rtlCol="0">
            <a:normAutofit/>
          </a:bodyPr>
          <a:lstStyle>
            <a:defPPr>
              <a:defRPr lang="es-ES"/>
            </a:defPPr>
          </a:lstStyle>
          <a:p>
            <a:pPr algn="ctr" rtl="0">
              <a:lnSpc>
                <a:spcPct val="90000"/>
              </a:lnSpc>
              <a:spcBef>
                <a:spcPts val="0"/>
              </a:spcBef>
              <a:spcAft>
                <a:spcPts val="600"/>
              </a:spcAft>
            </a:pPr>
            <a:r>
              <a:rPr lang="es-ES" sz="1800" dirty="0">
                <a:effectLst/>
                <a:latin typeface="Arial" panose="020B0604020202020204" pitchFamily="34" charset="0"/>
                <a:ea typeface="Calibri" panose="020F0502020204030204" pitchFamily="34" charset="0"/>
              </a:rPr>
              <a:t>Combinación de tablas y unión de consultas</a:t>
            </a:r>
            <a:endParaRPr lang="es-ES" sz="1500" spc="80" dirty="0">
              <a:solidFill>
                <a:schemeClr val="tx1">
                  <a:lumMod val="75000"/>
                </a:schemeClr>
              </a:solidFill>
            </a:endParaRP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ángulo 2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8" name="Rectángulo 2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0" name="Rectángulo 2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2" name="Rectángulo 3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6" name="Marcador de posición de imagen 5" descr="Hombre joven que está escribiendo">
            <a:extLst>
              <a:ext uri="{FF2B5EF4-FFF2-40B4-BE49-F238E27FC236}">
                <a16:creationId xmlns:a16="http://schemas.microsoft.com/office/drawing/2014/main" id="{1054C6CA-D723-4A6A-9734-5910A1729B5C}"/>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1" y="1"/>
            <a:ext cx="12191998" cy="6857999"/>
          </a:xfrm>
          <a:prstGeom prst="rect">
            <a:avLst/>
          </a:prstGeom>
        </p:spPr>
      </p:pic>
      <p:sp>
        <p:nvSpPr>
          <p:cNvPr id="34" name="Rectángulo 3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36" name="Rectángulo 3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3" name="Título 2">
            <a:extLst>
              <a:ext uri="{FF2B5EF4-FFF2-40B4-BE49-F238E27FC236}">
                <a16:creationId xmlns:a16="http://schemas.microsoft.com/office/drawing/2014/main" id="{A7F5067F-B05A-4CB4-8FEF-12162F4FD7F8}"/>
              </a:ext>
            </a:extLst>
          </p:cNvPr>
          <p:cNvSpPr>
            <a:spLocks noGrp="1"/>
          </p:cNvSpPr>
          <p:nvPr>
            <p:ph type="title"/>
          </p:nvPr>
        </p:nvSpPr>
        <p:spPr>
          <a:xfrm>
            <a:off x="774043" y="727626"/>
            <a:ext cx="4602152" cy="1718225"/>
          </a:xfrm>
        </p:spPr>
        <p:txBody>
          <a:bodyPr vert="horz" lIns="91440" tIns="45720" rIns="91440" bIns="45720" rtlCol="0" anchor="ctr">
            <a:normAutofit/>
          </a:bodyPr>
          <a:lstStyle>
            <a:defPPr>
              <a:defRPr lang="es-ES"/>
            </a:defPPr>
          </a:lstStyle>
          <a:p>
            <a:pPr rtl="0">
              <a:lnSpc>
                <a:spcPct val="90000"/>
              </a:lnSpc>
            </a:pPr>
            <a:r>
              <a:rPr lang="es-ES" sz="4800" dirty="0">
                <a:solidFill>
                  <a:schemeClr val="bg2">
                    <a:lumMod val="50000"/>
                  </a:schemeClr>
                </a:solidFill>
              </a:rPr>
              <a:t>1. ANTES DE COMENZAR…</a:t>
            </a:r>
          </a:p>
        </p:txBody>
      </p:sp>
      <p:sp>
        <p:nvSpPr>
          <p:cNvPr id="4" name="Marcador de texto 3">
            <a:extLst>
              <a:ext uri="{FF2B5EF4-FFF2-40B4-BE49-F238E27FC236}">
                <a16:creationId xmlns:a16="http://schemas.microsoft.com/office/drawing/2014/main" id="{29AD4A91-7AB8-40C3-9C11-950FF5FC7DFC}"/>
              </a:ext>
            </a:extLst>
          </p:cNvPr>
          <p:cNvSpPr>
            <a:spLocks noGrp="1"/>
          </p:cNvSpPr>
          <p:nvPr>
            <p:ph type="body" sz="half" idx="2"/>
          </p:nvPr>
        </p:nvSpPr>
        <p:spPr>
          <a:xfrm>
            <a:off x="580711" y="2538920"/>
            <a:ext cx="4795484" cy="3480066"/>
          </a:xfrm>
        </p:spPr>
        <p:txBody>
          <a:bodyPr vert="horz" lIns="91440" tIns="45720" rIns="91440" bIns="45720" rtlCol="0">
            <a:normAutofit lnSpcReduction="10000"/>
          </a:bodyPr>
          <a:lstStyle>
            <a:defPPr>
              <a:defRPr lang="es-ES"/>
            </a:defPPr>
          </a:lstStyle>
          <a:p>
            <a:pPr rtl="0">
              <a:lnSpc>
                <a:spcPct val="100000"/>
              </a:lnSpc>
            </a:pPr>
            <a:r>
              <a:rPr lang="es-ES" sz="3000" b="1" dirty="0">
                <a:solidFill>
                  <a:schemeClr val="bg2">
                    <a:lumMod val="50000"/>
                  </a:schemeClr>
                </a:solidFill>
              </a:rPr>
              <a:t>Recordar UD7:</a:t>
            </a:r>
          </a:p>
          <a:p>
            <a:pPr rtl="0">
              <a:lnSpc>
                <a:spcPct val="100000"/>
              </a:lnSpc>
            </a:pPr>
            <a:r>
              <a:rPr lang="es-ES" b="1" u="sng" dirty="0">
                <a:solidFill>
                  <a:schemeClr val="bg2">
                    <a:lumMod val="50000"/>
                  </a:schemeClr>
                </a:solidFill>
              </a:rPr>
              <a:t>Lenguaje DML de SQL: </a:t>
            </a:r>
          </a:p>
          <a:p>
            <a:pPr rtl="0">
              <a:lnSpc>
                <a:spcPct val="100000"/>
              </a:lnSpc>
            </a:pPr>
            <a:r>
              <a:rPr lang="es-ES" b="1" dirty="0">
                <a:solidFill>
                  <a:schemeClr val="bg2">
                    <a:lumMod val="50000"/>
                  </a:schemeClr>
                </a:solidFill>
              </a:rPr>
              <a:t>	SELECT;</a:t>
            </a:r>
          </a:p>
          <a:p>
            <a:pPr rtl="0">
              <a:lnSpc>
                <a:spcPct val="100000"/>
              </a:lnSpc>
            </a:pPr>
            <a:endParaRPr lang="es-ES" b="1" dirty="0">
              <a:solidFill>
                <a:schemeClr val="bg2">
                  <a:lumMod val="50000"/>
                </a:schemeClr>
              </a:solidFill>
            </a:endParaRPr>
          </a:p>
          <a:p>
            <a:pPr rtl="0">
              <a:lnSpc>
                <a:spcPct val="100000"/>
              </a:lnSpc>
            </a:pPr>
            <a:r>
              <a:rPr lang="es-ES" b="1" u="sng" dirty="0">
                <a:solidFill>
                  <a:schemeClr val="bg2">
                    <a:lumMod val="50000"/>
                  </a:schemeClr>
                </a:solidFill>
              </a:rPr>
              <a:t>Formato básico:</a:t>
            </a:r>
          </a:p>
          <a:p>
            <a:pPr rtl="0">
              <a:lnSpc>
                <a:spcPct val="100000"/>
              </a:lnSpc>
            </a:pPr>
            <a:r>
              <a:rPr lang="en-US" b="1" dirty="0">
                <a:solidFill>
                  <a:schemeClr val="bg2">
                    <a:lumMod val="50000"/>
                  </a:schemeClr>
                </a:solidFill>
              </a:rPr>
              <a:t>SELECT [ALL | DISTINCT] [col1, col2, … *]</a:t>
            </a:r>
          </a:p>
          <a:p>
            <a:pPr rtl="0">
              <a:lnSpc>
                <a:spcPct val="100000"/>
              </a:lnSpc>
            </a:pPr>
            <a:r>
              <a:rPr lang="en-US" b="1" dirty="0">
                <a:solidFill>
                  <a:schemeClr val="bg2">
                    <a:lumMod val="50000"/>
                  </a:schemeClr>
                </a:solidFill>
              </a:rPr>
              <a:t>FROM tabla1, tabla2, ….</a:t>
            </a:r>
          </a:p>
          <a:p>
            <a:pPr rtl="0">
              <a:lnSpc>
                <a:spcPct val="100000"/>
              </a:lnSpc>
            </a:pPr>
            <a:r>
              <a:rPr lang="en-US" b="1" dirty="0">
                <a:solidFill>
                  <a:schemeClr val="bg2">
                    <a:lumMod val="50000"/>
                  </a:schemeClr>
                </a:solidFill>
              </a:rPr>
              <a:t>[WHERE </a:t>
            </a:r>
            <a:r>
              <a:rPr lang="en-US" b="1" dirty="0" err="1">
                <a:solidFill>
                  <a:schemeClr val="bg2">
                    <a:lumMod val="50000"/>
                  </a:schemeClr>
                </a:solidFill>
              </a:rPr>
              <a:t>condición</a:t>
            </a:r>
            <a:r>
              <a:rPr lang="en-US" b="1" dirty="0">
                <a:solidFill>
                  <a:schemeClr val="bg2">
                    <a:lumMod val="50000"/>
                  </a:schemeClr>
                </a:solidFill>
              </a:rPr>
              <a:t>]</a:t>
            </a:r>
          </a:p>
          <a:p>
            <a:pPr rtl="0">
              <a:lnSpc>
                <a:spcPct val="100000"/>
              </a:lnSpc>
            </a:pPr>
            <a:r>
              <a:rPr lang="en-US" b="1" dirty="0">
                <a:solidFill>
                  <a:schemeClr val="bg2">
                    <a:lumMod val="50000"/>
                  </a:schemeClr>
                </a:solidFill>
              </a:rPr>
              <a:t>[ORDER BY expresion1 [DESC | ASC], … ]</a:t>
            </a:r>
          </a:p>
          <a:p>
            <a:pPr rtl="0">
              <a:lnSpc>
                <a:spcPct val="100000"/>
              </a:lnSpc>
            </a:pPr>
            <a:endParaRPr lang="es-ES" b="1" dirty="0">
              <a:solidFill>
                <a:schemeClr val="bg2">
                  <a:lumMod val="50000"/>
                </a:schemeClr>
              </a:solidFill>
            </a:endParaRPr>
          </a:p>
          <a:p>
            <a:pPr rtl="0">
              <a:lnSpc>
                <a:spcPct val="100000"/>
              </a:lnSpc>
            </a:pPr>
            <a:endParaRPr lang="es-ES" b="1" dirty="0">
              <a:solidFill>
                <a:schemeClr val="bg2">
                  <a:lumMod val="50000"/>
                </a:schemeClr>
              </a:solidFill>
            </a:endParaRPr>
          </a:p>
        </p:txBody>
      </p:sp>
      <p:sp>
        <p:nvSpPr>
          <p:cNvPr id="8" name="CuadroTexto 7">
            <a:extLst>
              <a:ext uri="{FF2B5EF4-FFF2-40B4-BE49-F238E27FC236}">
                <a16:creationId xmlns:a16="http://schemas.microsoft.com/office/drawing/2014/main" id="{B052D352-C45E-6F42-79C6-3C90D36CFCD2}"/>
              </a:ext>
            </a:extLst>
          </p:cNvPr>
          <p:cNvSpPr txBox="1"/>
          <p:nvPr/>
        </p:nvSpPr>
        <p:spPr>
          <a:xfrm>
            <a:off x="6124449" y="3531677"/>
            <a:ext cx="6136130" cy="2031325"/>
          </a:xfrm>
          <a:prstGeom prst="rect">
            <a:avLst/>
          </a:prstGeom>
          <a:solidFill>
            <a:schemeClr val="bg1"/>
          </a:solidFill>
          <a:ln w="76200">
            <a:solidFill>
              <a:srgbClr val="404040"/>
            </a:solidFill>
            <a:prstDash val="dash"/>
            <a:miter lim="800000"/>
          </a:ln>
        </p:spPr>
        <p:txBody>
          <a:bodyPr wrap="square">
            <a:spAutoFit/>
          </a:bodyPr>
          <a:lstStyle/>
          <a:p>
            <a:pPr rtl="0">
              <a:lnSpc>
                <a:spcPct val="100000"/>
              </a:lnSpc>
            </a:pPr>
            <a:r>
              <a:rPr lang="es-ES" b="1" dirty="0">
                <a:solidFill>
                  <a:schemeClr val="bg2">
                    <a:lumMod val="50000"/>
                  </a:schemeClr>
                </a:solidFill>
              </a:rPr>
              <a:t>OPERADORES AND, OR Y NOT</a:t>
            </a:r>
          </a:p>
          <a:p>
            <a:pPr rtl="0">
              <a:lnSpc>
                <a:spcPct val="100000"/>
              </a:lnSpc>
            </a:pPr>
            <a:r>
              <a:rPr lang="es-ES" b="1" dirty="0">
                <a:solidFill>
                  <a:schemeClr val="bg2">
                    <a:lumMod val="50000"/>
                  </a:schemeClr>
                </a:solidFill>
              </a:rPr>
              <a:t>ALIAS (AS)</a:t>
            </a:r>
          </a:p>
          <a:p>
            <a:pPr rtl="0">
              <a:lnSpc>
                <a:spcPct val="100000"/>
              </a:lnSpc>
            </a:pPr>
            <a:r>
              <a:rPr lang="es-ES" b="1" dirty="0">
                <a:solidFill>
                  <a:schemeClr val="bg2">
                    <a:lumMod val="50000"/>
                  </a:schemeClr>
                </a:solidFill>
              </a:rPr>
              <a:t>OPERADORES +, - , * , /. &lt; , &gt; , = , &gt;=, &lt;=, &lt;&gt;, % .</a:t>
            </a:r>
          </a:p>
          <a:p>
            <a:pPr rtl="0">
              <a:lnSpc>
                <a:spcPct val="100000"/>
              </a:lnSpc>
            </a:pPr>
            <a:r>
              <a:rPr lang="en-US" b="1" dirty="0">
                <a:solidFill>
                  <a:schemeClr val="bg2">
                    <a:lumMod val="50000"/>
                  </a:schemeClr>
                </a:solidFill>
              </a:rPr>
              <a:t>FUNCIONES: </a:t>
            </a:r>
            <a:r>
              <a:rPr lang="en-US" b="1" dirty="0" err="1">
                <a:solidFill>
                  <a:schemeClr val="bg2">
                    <a:lumMod val="50000"/>
                  </a:schemeClr>
                </a:solidFill>
              </a:rPr>
              <a:t>date_add</a:t>
            </a:r>
            <a:r>
              <a:rPr lang="en-US" b="1" dirty="0">
                <a:solidFill>
                  <a:schemeClr val="bg2">
                    <a:lumMod val="50000"/>
                  </a:schemeClr>
                </a:solidFill>
              </a:rPr>
              <a:t>(), </a:t>
            </a:r>
            <a:r>
              <a:rPr lang="en-US" b="1" dirty="0" err="1">
                <a:solidFill>
                  <a:schemeClr val="bg2">
                    <a:lumMod val="50000"/>
                  </a:schemeClr>
                </a:solidFill>
              </a:rPr>
              <a:t>concat</a:t>
            </a:r>
            <a:r>
              <a:rPr lang="en-US" b="1" dirty="0">
                <a:solidFill>
                  <a:schemeClr val="bg2">
                    <a:lumMod val="50000"/>
                  </a:schemeClr>
                </a:solidFill>
              </a:rPr>
              <a:t>(), sum(), avg(), count()….</a:t>
            </a:r>
          </a:p>
          <a:p>
            <a:pPr rtl="0">
              <a:lnSpc>
                <a:spcPct val="100000"/>
              </a:lnSpc>
            </a:pPr>
            <a:r>
              <a:rPr lang="en-US" b="1" dirty="0">
                <a:solidFill>
                  <a:schemeClr val="bg2">
                    <a:lumMod val="50000"/>
                  </a:schemeClr>
                </a:solidFill>
              </a:rPr>
              <a:t>FILTROS OPERADORES: IN, LIKE, BETWEEN, IS NULL, IS NOT NULL, LIMIT.</a:t>
            </a:r>
          </a:p>
          <a:p>
            <a:pPr rtl="0">
              <a:lnSpc>
                <a:spcPct val="100000"/>
              </a:lnSpc>
            </a:pPr>
            <a:r>
              <a:rPr lang="en-US" b="1" dirty="0">
                <a:solidFill>
                  <a:schemeClr val="bg2">
                    <a:lumMod val="50000"/>
                  </a:schemeClr>
                </a:solidFill>
              </a:rPr>
              <a:t> </a:t>
            </a:r>
            <a:endParaRPr lang="es-ES" b="1" dirty="0">
              <a:solidFill>
                <a:schemeClr val="bg2">
                  <a:lumMod val="50000"/>
                </a:schemeClr>
              </a:solidFill>
            </a:endParaRPr>
          </a:p>
        </p:txBody>
      </p:sp>
    </p:spTree>
    <p:extLst>
      <p:ext uri="{BB962C8B-B14F-4D97-AF65-F5344CB8AC3E}">
        <p14:creationId xmlns:p14="http://schemas.microsoft.com/office/powerpoint/2010/main" val="138679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Marcador de posición de imagen 5" descr="Personas que debaten sobre unos documentos">
            <a:extLst>
              <a:ext uri="{FF2B5EF4-FFF2-40B4-BE49-F238E27FC236}">
                <a16:creationId xmlns:a16="http://schemas.microsoft.com/office/drawing/2014/main" id="{AA3CBDBD-ADA7-4AA5-9091-5AD206DAD37F}"/>
              </a:ext>
            </a:extLst>
          </p:cNvPr>
          <p:cNvPicPr>
            <a:picLocks noGrp="1" noChangeAspect="1"/>
          </p:cNvPicPr>
          <p:nvPr>
            <p:ph type="pic" sz="quarter" idx="14"/>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7670"/>
            <a:ext cx="11725200" cy="6362659"/>
          </a:xfrm>
        </p:spPr>
      </p:pic>
      <p:sp>
        <p:nvSpPr>
          <p:cNvPr id="3" name="Título 2">
            <a:extLst>
              <a:ext uri="{FF2B5EF4-FFF2-40B4-BE49-F238E27FC236}">
                <a16:creationId xmlns:a16="http://schemas.microsoft.com/office/drawing/2014/main" id="{6002F139-264F-4B41-B39A-9E8B2901E164}"/>
              </a:ext>
            </a:extLst>
          </p:cNvPr>
          <p:cNvSpPr>
            <a:spLocks noGrp="1"/>
          </p:cNvSpPr>
          <p:nvPr>
            <p:ph type="title"/>
          </p:nvPr>
        </p:nvSpPr>
        <p:spPr/>
        <p:txBody>
          <a:bodyPr rtlCol="0"/>
          <a:lstStyle>
            <a:defPPr>
              <a:defRPr lang="es-ES"/>
            </a:defPPr>
          </a:lstStyle>
          <a:p>
            <a:pPr rtl="0"/>
            <a:r>
              <a:rPr lang="es-ES" dirty="0"/>
              <a:t>2. Consultas Resumen</a:t>
            </a:r>
            <a:endParaRPr lang="es-ES" dirty="0">
              <a:solidFill>
                <a:schemeClr val="bg2">
                  <a:lumMod val="50000"/>
                </a:schemeClr>
              </a:solidFill>
            </a:endParaRPr>
          </a:p>
        </p:txBody>
      </p:sp>
      <p:pic>
        <p:nvPicPr>
          <p:cNvPr id="15" name="Marcador de posición de imagen 14" descr="Un hombre y una mujer discutiendo algo">
            <a:extLst>
              <a:ext uri="{FF2B5EF4-FFF2-40B4-BE49-F238E27FC236}">
                <a16:creationId xmlns:a16="http://schemas.microsoft.com/office/drawing/2014/main" id="{C19A2066-8A0C-4F7D-949C-5ABD4C709588}"/>
              </a:ext>
            </a:extLst>
          </p:cNvPr>
          <p:cNvPicPr>
            <a:picLocks noGrp="1" noChangeAspect="1"/>
          </p:cNvPicPr>
          <p:nvPr>
            <p:ph type="pic" sz="quarter" idx="13"/>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852488" y="2107518"/>
            <a:ext cx="5243512" cy="3739927"/>
          </a:xfrm>
        </p:spPr>
      </p:pic>
      <p:graphicFrame>
        <p:nvGraphicFramePr>
          <p:cNvPr id="13" name="Marcador de contenido 14" descr="Objeto SmartArt">
            <a:extLst>
              <a:ext uri="{FF2B5EF4-FFF2-40B4-BE49-F238E27FC236}">
                <a16:creationId xmlns:a16="http://schemas.microsoft.com/office/drawing/2014/main" id="{DDF6050D-62DF-4914-93B9-C337839FF3BD}"/>
              </a:ext>
            </a:extLst>
          </p:cNvPr>
          <p:cNvGraphicFramePr>
            <a:graphicFrameLocks noGrp="1"/>
          </p:cNvGraphicFramePr>
          <p:nvPr>
            <p:ph sz="half" idx="2"/>
            <p:extLst>
              <p:ext uri="{D42A27DB-BD31-4B8C-83A1-F6EECF244321}">
                <p14:modId xmlns:p14="http://schemas.microsoft.com/office/powerpoint/2010/main" val="3604439518"/>
              </p:ext>
            </p:extLst>
          </p:nvPr>
        </p:nvGraphicFramePr>
        <p:xfrm>
          <a:off x="6461125" y="2103438"/>
          <a:ext cx="4664075" cy="37480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1261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descr="Hombre mostrando algo en el portátil">
            <a:extLst>
              <a:ext uri="{FF2B5EF4-FFF2-40B4-BE49-F238E27FC236}">
                <a16:creationId xmlns:a16="http://schemas.microsoft.com/office/drawing/2014/main" id="{CCB0035C-155F-4A5B-87BE-89762733C8E1}"/>
              </a:ext>
            </a:extLst>
          </p:cNvPr>
          <p:cNvPicPr>
            <a:picLocks noGrp="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396838" y="275227"/>
            <a:ext cx="2997186" cy="2080526"/>
          </a:xfrm>
        </p:spPr>
      </p:pic>
      <p:sp>
        <p:nvSpPr>
          <p:cNvPr id="4" name="Marcador de texto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1634837"/>
            <a:ext cx="3144774" cy="4511130"/>
          </a:xfrm>
        </p:spPr>
        <p:txBody>
          <a:bodyPr rtlCol="0">
            <a:normAutofit fontScale="85000" lnSpcReduction="10000"/>
          </a:bodyPr>
          <a:lstStyle>
            <a:defPPr>
              <a:defRPr lang="es-ES"/>
            </a:defPPr>
          </a:lstStyle>
          <a:p>
            <a:pPr marL="0" lvl="0" indent="0" algn="l" rtl="0">
              <a:spcBef>
                <a:spcPts val="0"/>
              </a:spcBef>
              <a:spcAft>
                <a:spcPts val="0"/>
              </a:spcAft>
              <a:buNone/>
            </a:pPr>
            <a:r>
              <a:rPr lang="es-ES" dirty="0">
                <a:latin typeface="Bookman Old Style" panose="02050604050505020204" pitchFamily="18" charset="0"/>
              </a:rPr>
              <a:t>En SQL podemos hacer consultas más complejas que resuman cierta información, extrayendo información calculada de varios conjuntos de registros.</a:t>
            </a:r>
          </a:p>
          <a:p>
            <a:pPr marL="0" lvl="0" indent="0" algn="l" rtl="0">
              <a:spcBef>
                <a:spcPts val="0"/>
              </a:spcBef>
              <a:spcAft>
                <a:spcPts val="0"/>
              </a:spcAft>
              <a:buNone/>
            </a:pPr>
            <a:r>
              <a:rPr lang="es-ES" dirty="0">
                <a:latin typeface="Bookman Old Style" panose="02050604050505020204" pitchFamily="18" charset="0"/>
              </a:rPr>
              <a:t> </a:t>
            </a:r>
          </a:p>
          <a:p>
            <a:pPr marL="360363" lvl="0" algn="l" rtl="0">
              <a:spcBef>
                <a:spcPts val="0"/>
              </a:spcBef>
              <a:spcAft>
                <a:spcPts val="0"/>
              </a:spcAft>
              <a:buNone/>
            </a:pPr>
            <a:r>
              <a:rPr lang="es-ES" b="1" dirty="0">
                <a:latin typeface="Bookman Old Style" panose="02050604050505020204" pitchFamily="18" charset="0"/>
              </a:rPr>
              <a:t>SELECT </a:t>
            </a:r>
            <a:r>
              <a:rPr lang="es-ES" b="1" dirty="0" err="1">
                <a:latin typeface="Bookman Old Style" panose="02050604050505020204" pitchFamily="18" charset="0"/>
              </a:rPr>
              <a:t>count</a:t>
            </a:r>
            <a:r>
              <a:rPr lang="es-ES" b="1" dirty="0">
                <a:latin typeface="Bookman Old Style" panose="02050604050505020204" pitchFamily="18" charset="0"/>
              </a:rPr>
              <a:t> (*) </a:t>
            </a:r>
          </a:p>
          <a:p>
            <a:pPr marL="360363" lvl="0" algn="l" rtl="0">
              <a:spcBef>
                <a:spcPts val="0"/>
              </a:spcBef>
              <a:spcAft>
                <a:spcPts val="0"/>
              </a:spcAft>
              <a:buNone/>
            </a:pPr>
            <a:r>
              <a:rPr lang="es-ES" b="1" dirty="0">
                <a:latin typeface="Bookman Old Style" panose="02050604050505020204" pitchFamily="18" charset="0"/>
              </a:rPr>
              <a:t>FROM vehículos; </a:t>
            </a:r>
          </a:p>
          <a:p>
            <a:pPr marL="360363" lvl="0" algn="l" rtl="0">
              <a:spcBef>
                <a:spcPts val="0"/>
              </a:spcBef>
              <a:spcAft>
                <a:spcPts val="0"/>
              </a:spcAft>
              <a:buNone/>
            </a:pPr>
            <a:endParaRPr lang="es-ES" b="1" dirty="0">
              <a:latin typeface="Bookman Old Style" panose="02050604050505020204" pitchFamily="18" charset="0"/>
            </a:endParaRPr>
          </a:p>
          <a:p>
            <a:pPr marL="0" lvl="0" indent="0" algn="l" rtl="0">
              <a:spcBef>
                <a:spcPts val="0"/>
              </a:spcBef>
              <a:spcAft>
                <a:spcPts val="0"/>
              </a:spcAft>
              <a:buNone/>
            </a:pPr>
            <a:r>
              <a:rPr lang="es-ES" dirty="0">
                <a:latin typeface="Bookman Old Style" panose="02050604050505020204" pitchFamily="18" charset="0"/>
              </a:rPr>
              <a:t>(esta consulta devuelve el número de registros de la tabla vehículos, es decir genera un resumen de la información contenida en dicha tabla)</a:t>
            </a:r>
          </a:p>
          <a:p>
            <a:pPr marL="0" lvl="0" indent="0" algn="l" rtl="0">
              <a:spcBef>
                <a:spcPts val="0"/>
              </a:spcBef>
              <a:spcAft>
                <a:spcPts val="0"/>
              </a:spcAft>
              <a:buNone/>
            </a:pPr>
            <a:endParaRPr lang="es-ES" dirty="0">
              <a:latin typeface="Bookman Old Style" panose="02050604050505020204" pitchFamily="18" charset="0"/>
            </a:endParaRPr>
          </a:p>
          <a:p>
            <a:pPr marL="0" lvl="0" indent="0" algn="l" rtl="0">
              <a:spcBef>
                <a:spcPts val="0"/>
              </a:spcBef>
              <a:spcAft>
                <a:spcPts val="0"/>
              </a:spcAft>
              <a:buNone/>
            </a:pPr>
            <a:r>
              <a:rPr lang="es-ES" dirty="0">
                <a:latin typeface="Bookman Old Style" panose="02050604050505020204" pitchFamily="18" charset="0"/>
                <a:ea typeface="Courier New"/>
                <a:cs typeface="Courier New"/>
                <a:sym typeface="Courier New"/>
              </a:rPr>
              <a:t>Para poder generar información resumida hay que hacer uso de las </a:t>
            </a:r>
            <a:r>
              <a:rPr lang="es-ES" b="1" dirty="0">
                <a:latin typeface="Bookman Old Style" panose="02050604050505020204" pitchFamily="18" charset="0"/>
                <a:ea typeface="Courier New"/>
                <a:cs typeface="Courier New"/>
                <a:sym typeface="Courier New"/>
              </a:rPr>
              <a:t>funciones de agregación</a:t>
            </a:r>
          </a:p>
        </p:txBody>
      </p:sp>
      <p:sp>
        <p:nvSpPr>
          <p:cNvPr id="5" name="Título 4">
            <a:extLst>
              <a:ext uri="{FF2B5EF4-FFF2-40B4-BE49-F238E27FC236}">
                <a16:creationId xmlns:a16="http://schemas.microsoft.com/office/drawing/2014/main" id="{BF958D20-C805-36C9-7C0D-6B80A1857FEE}"/>
              </a:ext>
            </a:extLst>
          </p:cNvPr>
          <p:cNvSpPr>
            <a:spLocks noGrp="1"/>
          </p:cNvSpPr>
          <p:nvPr>
            <p:ph type="title"/>
          </p:nvPr>
        </p:nvSpPr>
        <p:spPr>
          <a:xfrm>
            <a:off x="8386225" y="483046"/>
            <a:ext cx="3326823" cy="722300"/>
          </a:xfrm>
        </p:spPr>
        <p:txBody>
          <a:bodyPr/>
          <a:lstStyle/>
          <a:p>
            <a:r>
              <a:rPr lang="es-ES" dirty="0"/>
              <a:t>Consultas Resumen</a:t>
            </a:r>
          </a:p>
        </p:txBody>
      </p:sp>
      <p:sp>
        <p:nvSpPr>
          <p:cNvPr id="10" name="CuadroTexto 9">
            <a:extLst>
              <a:ext uri="{FF2B5EF4-FFF2-40B4-BE49-F238E27FC236}">
                <a16:creationId xmlns:a16="http://schemas.microsoft.com/office/drawing/2014/main" id="{CB6D15E7-6E86-F43E-3EC7-AB5945EFE394}"/>
              </a:ext>
            </a:extLst>
          </p:cNvPr>
          <p:cNvSpPr txBox="1"/>
          <p:nvPr/>
        </p:nvSpPr>
        <p:spPr>
          <a:xfrm>
            <a:off x="277092" y="2514204"/>
            <a:ext cx="7573344" cy="3908762"/>
          </a:xfrm>
          <a:prstGeom prst="rect">
            <a:avLst/>
          </a:prstGeom>
          <a:noFill/>
        </p:spPr>
        <p:txBody>
          <a:bodyPr wrap="square">
            <a:spAutoFit/>
          </a:bodyPr>
          <a:lstStyle/>
          <a:p>
            <a:pPr marL="114300" indent="0">
              <a:buNone/>
            </a:pPr>
            <a:r>
              <a:rPr lang="es-ES" b="1" dirty="0">
                <a:latin typeface="Bookman Old Style" panose="02050604050505020204" pitchFamily="18" charset="0"/>
                <a:ea typeface="Courier New"/>
                <a:cs typeface="Courier New"/>
                <a:sym typeface="Courier New"/>
              </a:rPr>
              <a:t>1. Funciones de agregación</a:t>
            </a:r>
          </a:p>
          <a:p>
            <a:pPr marL="114300" indent="0">
              <a:buNone/>
            </a:pPr>
            <a:endParaRPr lang="es-ES" dirty="0">
              <a:solidFill>
                <a:schemeClr val="bg2">
                  <a:lumMod val="25000"/>
                </a:schemeClr>
              </a:solidFill>
              <a:latin typeface="Bookman Old Style" panose="02050604050505020204" pitchFamily="18" charset="0"/>
            </a:endParaRPr>
          </a:p>
          <a:p>
            <a:pPr marL="114300" indent="0">
              <a:buNone/>
            </a:pPr>
            <a:r>
              <a:rPr lang="es-ES" dirty="0">
                <a:solidFill>
                  <a:schemeClr val="bg2">
                    <a:lumMod val="25000"/>
                  </a:schemeClr>
                </a:solidFill>
                <a:latin typeface="Bookman Old Style" panose="02050604050505020204" pitchFamily="18" charset="0"/>
              </a:rPr>
              <a:t>SUM (Expresión) #Suma los valores indicados en el argumento</a:t>
            </a:r>
          </a:p>
          <a:p>
            <a:pPr marL="114300" indent="0">
              <a:buNone/>
            </a:pPr>
            <a:r>
              <a:rPr lang="es-ES" dirty="0">
                <a:solidFill>
                  <a:schemeClr val="bg2">
                    <a:lumMod val="25000"/>
                  </a:schemeClr>
                </a:solidFill>
                <a:latin typeface="Bookman Old Style" panose="02050604050505020204" pitchFamily="18" charset="0"/>
              </a:rPr>
              <a:t>AVG (Expresión) #Calcula la media de los valores</a:t>
            </a:r>
          </a:p>
          <a:p>
            <a:pPr marL="114300" indent="0">
              <a:buNone/>
            </a:pPr>
            <a:r>
              <a:rPr lang="es-ES" dirty="0">
                <a:solidFill>
                  <a:schemeClr val="bg2">
                    <a:lumMod val="25000"/>
                  </a:schemeClr>
                </a:solidFill>
                <a:latin typeface="Bookman Old Style" panose="02050604050505020204" pitchFamily="18" charset="0"/>
              </a:rPr>
              <a:t>MIN (Expresión) #Calcula el mínimo</a:t>
            </a:r>
          </a:p>
          <a:p>
            <a:pPr marL="114300" indent="0">
              <a:buNone/>
            </a:pPr>
            <a:r>
              <a:rPr lang="es-ES" dirty="0">
                <a:solidFill>
                  <a:schemeClr val="bg2">
                    <a:lumMod val="25000"/>
                  </a:schemeClr>
                </a:solidFill>
                <a:latin typeface="Bookman Old Style" panose="02050604050505020204" pitchFamily="18" charset="0"/>
              </a:rPr>
              <a:t>MAX (Expresión) #Calcula el máximo</a:t>
            </a:r>
          </a:p>
          <a:p>
            <a:pPr marL="114300" indent="0">
              <a:buNone/>
            </a:pPr>
            <a:r>
              <a:rPr lang="es-ES" dirty="0">
                <a:solidFill>
                  <a:schemeClr val="bg2">
                    <a:lumMod val="25000"/>
                  </a:schemeClr>
                </a:solidFill>
                <a:latin typeface="Bookman Old Style" panose="02050604050505020204" pitchFamily="18" charset="0"/>
              </a:rPr>
              <a:t>COUNT (</a:t>
            </a:r>
            <a:r>
              <a:rPr lang="es-ES" dirty="0" err="1">
                <a:solidFill>
                  <a:schemeClr val="bg2">
                    <a:lumMod val="25000"/>
                  </a:schemeClr>
                </a:solidFill>
                <a:latin typeface="Bookman Old Style" panose="02050604050505020204" pitchFamily="18" charset="0"/>
              </a:rPr>
              <a:t>nbColumna</a:t>
            </a:r>
            <a:r>
              <a:rPr lang="es-ES" dirty="0">
                <a:solidFill>
                  <a:schemeClr val="bg2">
                    <a:lumMod val="25000"/>
                  </a:schemeClr>
                </a:solidFill>
                <a:latin typeface="Bookman Old Style" panose="02050604050505020204" pitchFamily="18" charset="0"/>
              </a:rPr>
              <a:t>) #Cuenta el número de valores de una columna #(excepto los nulos)</a:t>
            </a:r>
          </a:p>
          <a:p>
            <a:pPr marL="114300" indent="0">
              <a:buNone/>
            </a:pPr>
            <a:r>
              <a:rPr lang="es-ES" dirty="0">
                <a:solidFill>
                  <a:schemeClr val="bg2">
                    <a:lumMod val="25000"/>
                  </a:schemeClr>
                </a:solidFill>
                <a:latin typeface="Bookman Old Style" panose="02050604050505020204" pitchFamily="18" charset="0"/>
              </a:rPr>
              <a:t>COUNT (*) #Cuenta el número de valores de una fila. #Incluyendo los nulos.</a:t>
            </a:r>
          </a:p>
          <a:p>
            <a:pPr marL="114300" indent="0">
              <a:buNone/>
            </a:pPr>
            <a:endParaRPr lang="es-ES" dirty="0">
              <a:solidFill>
                <a:schemeClr val="bg2">
                  <a:lumMod val="25000"/>
                </a:schemeClr>
              </a:solidFill>
              <a:latin typeface="Bookman Old Style" panose="02050604050505020204" pitchFamily="18" charset="0"/>
            </a:endParaRPr>
          </a:p>
          <a:p>
            <a:pPr marL="114300" indent="0">
              <a:buNone/>
            </a:pPr>
            <a:r>
              <a:rPr lang="es-ES" dirty="0">
                <a:solidFill>
                  <a:schemeClr val="bg2">
                    <a:lumMod val="25000"/>
                  </a:schemeClr>
                </a:solidFill>
                <a:latin typeface="Bookman Old Style" panose="02050604050505020204" pitchFamily="18" charset="0"/>
              </a:rPr>
              <a:t>Podemos ver más en el siguiente enlace:</a:t>
            </a:r>
          </a:p>
          <a:p>
            <a:pPr marL="114300" indent="0">
              <a:buNone/>
            </a:pPr>
            <a:r>
              <a:rPr lang="es-ES" sz="1400" dirty="0">
                <a:solidFill>
                  <a:schemeClr val="bg2">
                    <a:lumMod val="25000"/>
                  </a:schemeClr>
                </a:solidFill>
                <a:latin typeface="Bookman Old Style" panose="02050604050505020204" pitchFamily="18" charset="0"/>
                <a:hlinkClick r:id="rId4"/>
              </a:rPr>
              <a:t>https://dev.mysql.com/doc/refman/8.0/en/aggregate-functions.html</a:t>
            </a:r>
            <a:endParaRPr lang="es-ES" sz="1400" dirty="0">
              <a:solidFill>
                <a:schemeClr val="bg2">
                  <a:lumMod val="25000"/>
                </a:schemeClr>
              </a:solidFill>
              <a:latin typeface="Bookman Old Style" panose="02050604050505020204" pitchFamily="18" charset="0"/>
            </a:endParaRPr>
          </a:p>
          <a:p>
            <a:pPr marL="114300" indent="0">
              <a:buNone/>
            </a:pPr>
            <a:endParaRPr lang="es" dirty="0">
              <a:solidFill>
                <a:schemeClr val="bg2">
                  <a:lumMod val="25000"/>
                </a:schemeClr>
              </a:solidFill>
              <a:latin typeface="Bookman Old Style" panose="02050604050505020204" pitchFamily="18" charset="0"/>
            </a:endParaRPr>
          </a:p>
        </p:txBody>
      </p:sp>
    </p:spTree>
    <p:extLst>
      <p:ext uri="{BB962C8B-B14F-4D97-AF65-F5344CB8AC3E}">
        <p14:creationId xmlns:p14="http://schemas.microsoft.com/office/powerpoint/2010/main" val="70723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1634837"/>
            <a:ext cx="3144774" cy="4511130"/>
          </a:xfrm>
        </p:spPr>
        <p:txBody>
          <a:bodyPr rtlCol="0">
            <a:normAutofit/>
          </a:bodyPr>
          <a:lstStyle>
            <a:defPPr>
              <a:defRPr lang="es-ES"/>
            </a:defPPr>
          </a:lstStyle>
          <a:p>
            <a:pPr marL="0" lvl="0" indent="0" algn="l" rtl="0">
              <a:spcBef>
                <a:spcPts val="0"/>
              </a:spcBef>
              <a:spcAft>
                <a:spcPts val="0"/>
              </a:spcAft>
              <a:buNone/>
            </a:pPr>
            <a:r>
              <a:rPr lang="es-ES" dirty="0">
                <a:latin typeface="Bookman Old Style" panose="02050604050505020204" pitchFamily="18" charset="0"/>
              </a:rPr>
              <a:t>Podemos usar las consultas resumen con grupos de registros, es decir juntar registros que tienen una o varias columnas con el mismo valor.</a:t>
            </a:r>
          </a:p>
          <a:p>
            <a:pPr marL="0" lvl="0" indent="0" algn="l" rtl="0">
              <a:spcBef>
                <a:spcPts val="0"/>
              </a:spcBef>
              <a:spcAft>
                <a:spcPts val="0"/>
              </a:spcAft>
              <a:buNone/>
            </a:pPr>
            <a:endParaRPr lang="es-ES" dirty="0">
              <a:latin typeface="Bookman Old Style" panose="02050604050505020204" pitchFamily="18" charset="0"/>
            </a:endParaRPr>
          </a:p>
          <a:p>
            <a:pPr marL="0" lvl="0" indent="0" algn="ctr" rtl="0">
              <a:spcBef>
                <a:spcPts val="0"/>
              </a:spcBef>
              <a:spcAft>
                <a:spcPts val="0"/>
              </a:spcAft>
              <a:buNone/>
            </a:pPr>
            <a:r>
              <a:rPr lang="es-ES" b="1" dirty="0">
                <a:solidFill>
                  <a:srgbClr val="FF0000"/>
                </a:solidFill>
                <a:latin typeface="Bookman Old Style" panose="02050604050505020204" pitchFamily="18" charset="0"/>
              </a:rPr>
              <a:t>GROUP BY</a:t>
            </a:r>
          </a:p>
        </p:txBody>
      </p:sp>
      <p:pic>
        <p:nvPicPr>
          <p:cNvPr id="2" name="Imagen 1">
            <a:extLst>
              <a:ext uri="{FF2B5EF4-FFF2-40B4-BE49-F238E27FC236}">
                <a16:creationId xmlns:a16="http://schemas.microsoft.com/office/drawing/2014/main" id="{A5D523EA-03A6-E240-6A03-755FA5B17517}"/>
              </a:ext>
            </a:extLst>
          </p:cNvPr>
          <p:cNvPicPr>
            <a:picLocks noChangeAspect="1"/>
          </p:cNvPicPr>
          <p:nvPr/>
        </p:nvPicPr>
        <p:blipFill rotWithShape="1">
          <a:blip r:embed="rId3"/>
          <a:srcRect l="12551" t="9913"/>
          <a:stretch/>
        </p:blipFill>
        <p:spPr>
          <a:xfrm>
            <a:off x="4420558" y="1619005"/>
            <a:ext cx="2928580" cy="2368338"/>
          </a:xfrm>
          <a:prstGeom prst="rect">
            <a:avLst/>
          </a:prstGeom>
        </p:spPr>
      </p:pic>
      <p:pic>
        <p:nvPicPr>
          <p:cNvPr id="3" name="Imagen 2">
            <a:extLst>
              <a:ext uri="{FF2B5EF4-FFF2-40B4-BE49-F238E27FC236}">
                <a16:creationId xmlns:a16="http://schemas.microsoft.com/office/drawing/2014/main" id="{AFE6703E-0248-62B8-9D3A-F08788D7D5BE}"/>
              </a:ext>
            </a:extLst>
          </p:cNvPr>
          <p:cNvPicPr>
            <a:picLocks noChangeAspect="1"/>
          </p:cNvPicPr>
          <p:nvPr/>
        </p:nvPicPr>
        <p:blipFill>
          <a:blip r:embed="rId4"/>
          <a:stretch>
            <a:fillRect/>
          </a:stretch>
        </p:blipFill>
        <p:spPr>
          <a:xfrm>
            <a:off x="301634" y="1832126"/>
            <a:ext cx="3870850" cy="1942096"/>
          </a:xfrm>
          <a:prstGeom prst="rect">
            <a:avLst/>
          </a:prstGeom>
        </p:spPr>
      </p:pic>
      <p:pic>
        <p:nvPicPr>
          <p:cNvPr id="2050" name="Picture 2" descr="GROUP BY in SQL Explained | LearnSQL.com">
            <a:extLst>
              <a:ext uri="{FF2B5EF4-FFF2-40B4-BE49-F238E27FC236}">
                <a16:creationId xmlns:a16="http://schemas.microsoft.com/office/drawing/2014/main" id="{B0E6B459-8C05-E564-16E0-595AACD95A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671060"/>
            <a:ext cx="6248400" cy="218694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5EA9E8C-3DD2-7DFB-084B-783E63166A8A}"/>
              </a:ext>
            </a:extLst>
          </p:cNvPr>
          <p:cNvSpPr txBox="1"/>
          <p:nvPr/>
        </p:nvSpPr>
        <p:spPr>
          <a:xfrm>
            <a:off x="118100" y="1035128"/>
            <a:ext cx="7402860" cy="923330"/>
          </a:xfrm>
          <a:prstGeom prst="rect">
            <a:avLst/>
          </a:prstGeom>
          <a:noFill/>
        </p:spPr>
        <p:txBody>
          <a:bodyPr wrap="none" rtlCol="0">
            <a:spAutoFit/>
          </a:bodyPr>
          <a:lstStyle/>
          <a:p>
            <a:r>
              <a:rPr lang="es-ES" dirty="0"/>
              <a:t>Ejemplo 1:</a:t>
            </a:r>
          </a:p>
          <a:p>
            <a:r>
              <a:rPr lang="es-ES" dirty="0"/>
              <a:t>Dada esta tabla con coches, queremos saber cuantos coches de cada marca hay</a:t>
            </a:r>
          </a:p>
          <a:p>
            <a:endParaRPr lang="es-ES" dirty="0"/>
          </a:p>
        </p:txBody>
      </p:sp>
      <p:sp>
        <p:nvSpPr>
          <p:cNvPr id="11" name="CuadroTexto 10">
            <a:extLst>
              <a:ext uri="{FF2B5EF4-FFF2-40B4-BE49-F238E27FC236}">
                <a16:creationId xmlns:a16="http://schemas.microsoft.com/office/drawing/2014/main" id="{DC1F693F-05BC-B4EC-18C2-64A780883F31}"/>
              </a:ext>
            </a:extLst>
          </p:cNvPr>
          <p:cNvSpPr txBox="1"/>
          <p:nvPr/>
        </p:nvSpPr>
        <p:spPr>
          <a:xfrm>
            <a:off x="40039" y="3936631"/>
            <a:ext cx="8264891" cy="923330"/>
          </a:xfrm>
          <a:prstGeom prst="rect">
            <a:avLst/>
          </a:prstGeom>
          <a:noFill/>
        </p:spPr>
        <p:txBody>
          <a:bodyPr wrap="none" rtlCol="0">
            <a:spAutoFit/>
          </a:bodyPr>
          <a:lstStyle/>
          <a:p>
            <a:r>
              <a:rPr lang="es-ES" dirty="0"/>
              <a:t>Ejemplo 2:</a:t>
            </a:r>
          </a:p>
          <a:p>
            <a:r>
              <a:rPr lang="es-ES" dirty="0"/>
              <a:t>Dada esta tabla con libros, queremos saber el precio medio de los libros según su género</a:t>
            </a:r>
          </a:p>
          <a:p>
            <a:endParaRPr lang="es-ES" dirty="0"/>
          </a:p>
        </p:txBody>
      </p:sp>
      <p:sp>
        <p:nvSpPr>
          <p:cNvPr id="13" name="CuadroTexto 12">
            <a:extLst>
              <a:ext uri="{FF2B5EF4-FFF2-40B4-BE49-F238E27FC236}">
                <a16:creationId xmlns:a16="http://schemas.microsoft.com/office/drawing/2014/main" id="{E38B4B9B-D989-826F-5961-36E6C6F7A7E3}"/>
              </a:ext>
            </a:extLst>
          </p:cNvPr>
          <p:cNvSpPr txBox="1"/>
          <p:nvPr/>
        </p:nvSpPr>
        <p:spPr>
          <a:xfrm>
            <a:off x="118100" y="412119"/>
            <a:ext cx="6102926" cy="369332"/>
          </a:xfrm>
          <a:prstGeom prst="rect">
            <a:avLst/>
          </a:prstGeom>
          <a:noFill/>
        </p:spPr>
        <p:txBody>
          <a:bodyPr wrap="square">
            <a:spAutoFit/>
          </a:bodyPr>
          <a:lstStyle/>
          <a:p>
            <a:pPr marL="114300" indent="0">
              <a:buNone/>
            </a:pPr>
            <a:r>
              <a:rPr lang="es-ES" b="1" dirty="0">
                <a:latin typeface="Bookman Old Style" panose="02050604050505020204" pitchFamily="18" charset="0"/>
                <a:ea typeface="Courier New"/>
                <a:cs typeface="Courier New"/>
                <a:sym typeface="Courier New"/>
              </a:rPr>
              <a:t>2. GROUP BY</a:t>
            </a:r>
          </a:p>
        </p:txBody>
      </p:sp>
      <p:sp>
        <p:nvSpPr>
          <p:cNvPr id="16" name="Título 4">
            <a:extLst>
              <a:ext uri="{FF2B5EF4-FFF2-40B4-BE49-F238E27FC236}">
                <a16:creationId xmlns:a16="http://schemas.microsoft.com/office/drawing/2014/main" id="{3310B6DA-EF8E-0FE7-F57C-60118771407F}"/>
              </a:ext>
            </a:extLst>
          </p:cNvPr>
          <p:cNvSpPr txBox="1">
            <a:spLocks/>
          </p:cNvSpPr>
          <p:nvPr/>
        </p:nvSpPr>
        <p:spPr>
          <a:xfrm>
            <a:off x="8386225" y="483046"/>
            <a:ext cx="3326823" cy="722300"/>
          </a:xfrm>
          <a:prstGeom prst="rect">
            <a:avLst/>
          </a:prstGeom>
        </p:spPr>
        <p:txBody>
          <a:bodyPr vert="horz" lIns="91440" tIns="45720" rIns="91440" bIns="45720" rtlCol="0" anchor="b">
            <a:noAutofit/>
          </a:bodyPr>
          <a:lstStyle>
            <a:defPPr>
              <a:defRPr lang="es-ES"/>
            </a:defPPr>
            <a:lvl1pPr algn="l" defTabSz="914400" rtl="0" eaLnBrk="1" latinLnBrk="0" hangingPunct="1">
              <a:lnSpc>
                <a:spcPct val="100000"/>
              </a:lnSpc>
              <a:spcBef>
                <a:spcPct val="0"/>
              </a:spcBef>
              <a:buNone/>
              <a:defRPr lang="es-ES" sz="3200" b="0" kern="1200" cap="none" spc="0" baseline="0">
                <a:solidFill>
                  <a:schemeClr val="tx1"/>
                </a:solidFill>
                <a:effectLst/>
                <a:latin typeface="+mj-lt"/>
                <a:ea typeface="+mn-ea"/>
                <a:cs typeface="+mn-cs"/>
              </a:defRPr>
            </a:lvl1pPr>
          </a:lstStyle>
          <a:p>
            <a:r>
              <a:rPr lang="es-ES"/>
              <a:t>Consultas Resumen</a:t>
            </a:r>
            <a:endParaRPr lang="es-ES" dirty="0"/>
          </a:p>
        </p:txBody>
      </p:sp>
    </p:spTree>
    <p:extLst>
      <p:ext uri="{BB962C8B-B14F-4D97-AF65-F5344CB8AC3E}">
        <p14:creationId xmlns:p14="http://schemas.microsoft.com/office/powerpoint/2010/main" val="400743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1634837"/>
            <a:ext cx="3144774" cy="4511130"/>
          </a:xfrm>
        </p:spPr>
        <p:txBody>
          <a:bodyPr rtlCol="0">
            <a:normAutofit/>
          </a:bodyPr>
          <a:lstStyle>
            <a:defPPr>
              <a:defRPr lang="es-ES"/>
            </a:defPPr>
          </a:lstStyle>
          <a:p>
            <a:pPr marL="0" lvl="0" indent="0" algn="l" rtl="0">
              <a:spcBef>
                <a:spcPts val="0"/>
              </a:spcBef>
              <a:spcAft>
                <a:spcPts val="0"/>
              </a:spcAft>
              <a:buNone/>
            </a:pPr>
            <a:endParaRPr lang="es-ES" dirty="0">
              <a:latin typeface="Bookman Old Style" panose="02050604050505020204" pitchFamily="18" charset="0"/>
            </a:endParaRPr>
          </a:p>
          <a:p>
            <a:pPr marL="0" lvl="0" indent="0" algn="l" rtl="0">
              <a:spcBef>
                <a:spcPts val="0"/>
              </a:spcBef>
              <a:spcAft>
                <a:spcPts val="0"/>
              </a:spcAft>
              <a:buNone/>
            </a:pPr>
            <a:r>
              <a:rPr lang="es-ES" dirty="0">
                <a:latin typeface="Bookman Old Style" panose="02050604050505020204" pitchFamily="18" charset="0"/>
              </a:rPr>
              <a:t>Si queremos agrupar resultados por alguna columna obteniendo resultados de un grupo de datos, utilizaremos la cláusula </a:t>
            </a:r>
            <a:r>
              <a:rPr lang="es-ES" b="1" dirty="0">
                <a:latin typeface="Bookman Old Style" panose="02050604050505020204" pitchFamily="18" charset="0"/>
              </a:rPr>
              <a:t>GROUP BY</a:t>
            </a:r>
            <a:r>
              <a:rPr lang="es-ES" dirty="0">
                <a:latin typeface="Bookman Old Style" panose="02050604050505020204" pitchFamily="18" charset="0"/>
              </a:rPr>
              <a:t>.</a:t>
            </a:r>
          </a:p>
          <a:p>
            <a:pPr marL="0" lvl="0" indent="0" algn="l" rtl="0">
              <a:spcBef>
                <a:spcPts val="0"/>
              </a:spcBef>
              <a:spcAft>
                <a:spcPts val="0"/>
              </a:spcAft>
              <a:buNone/>
            </a:pPr>
            <a:endParaRPr lang="es-ES" dirty="0">
              <a:latin typeface="Bookman Old Style" panose="02050604050505020204" pitchFamily="18" charset="0"/>
            </a:endParaRPr>
          </a:p>
          <a:p>
            <a:pPr marL="0" lvl="0" indent="0" algn="l" rtl="0">
              <a:spcBef>
                <a:spcPts val="0"/>
              </a:spcBef>
              <a:spcAft>
                <a:spcPts val="0"/>
              </a:spcAft>
              <a:buNone/>
            </a:pPr>
            <a:r>
              <a:rPr lang="es-ES" dirty="0">
                <a:latin typeface="Bookman Old Style" panose="02050604050505020204" pitchFamily="18" charset="0"/>
              </a:rPr>
              <a:t>Los datos que podemos obtener serán una suma, media, contar cuántos, etc.</a:t>
            </a:r>
          </a:p>
        </p:txBody>
      </p:sp>
      <p:sp>
        <p:nvSpPr>
          <p:cNvPr id="8" name="CuadroTexto 7">
            <a:extLst>
              <a:ext uri="{FF2B5EF4-FFF2-40B4-BE49-F238E27FC236}">
                <a16:creationId xmlns:a16="http://schemas.microsoft.com/office/drawing/2014/main" id="{23FA54F5-C1C3-1426-D5A8-0145238EC65F}"/>
              </a:ext>
            </a:extLst>
          </p:cNvPr>
          <p:cNvSpPr txBox="1"/>
          <p:nvPr/>
        </p:nvSpPr>
        <p:spPr>
          <a:xfrm>
            <a:off x="255183" y="4297910"/>
            <a:ext cx="8049368" cy="2298065"/>
          </a:xfrm>
          <a:prstGeom prst="rect">
            <a:avLst/>
          </a:prstGeom>
          <a:noFill/>
        </p:spPr>
        <p:txBody>
          <a:bodyPr wrap="square">
            <a:spAutoFit/>
          </a:bodyPr>
          <a:lstStyle/>
          <a:p>
            <a:pPr marL="0" lvl="0" indent="0" algn="l" rtl="0">
              <a:lnSpc>
                <a:spcPct val="100000"/>
              </a:lnSpc>
              <a:spcBef>
                <a:spcPts val="1600"/>
              </a:spcBef>
              <a:spcAft>
                <a:spcPts val="0"/>
              </a:spcAft>
              <a:buNone/>
            </a:pPr>
            <a:r>
              <a:rPr lang="es-ES" b="1" dirty="0">
                <a:latin typeface="Bookman Old Style" panose="02050604050505020204" pitchFamily="18" charset="0"/>
                <a:ea typeface="Courier New"/>
                <a:cs typeface="Courier New"/>
                <a:sym typeface="Courier New"/>
              </a:rPr>
              <a:t>SELECT …, [ SUM(</a:t>
            </a:r>
            <a:r>
              <a:rPr lang="es-ES" b="1" dirty="0" err="1">
                <a:latin typeface="Bookman Old Style" panose="02050604050505020204" pitchFamily="18" charset="0"/>
                <a:ea typeface="Courier New"/>
                <a:cs typeface="Courier New"/>
                <a:sym typeface="Courier New"/>
              </a:rPr>
              <a:t>colY</a:t>
            </a:r>
            <a:r>
              <a:rPr lang="es-ES" b="1" dirty="0">
                <a:latin typeface="Bookman Old Style" panose="02050604050505020204" pitchFamily="18" charset="0"/>
                <a:ea typeface="Courier New"/>
                <a:cs typeface="Courier New"/>
                <a:sym typeface="Courier New"/>
              </a:rPr>
              <a:t>) | AVG(</a:t>
            </a:r>
            <a:r>
              <a:rPr lang="es-ES" b="1" dirty="0" err="1">
                <a:latin typeface="Bookman Old Style" panose="02050604050505020204" pitchFamily="18" charset="0"/>
                <a:ea typeface="Courier New"/>
                <a:cs typeface="Courier New"/>
                <a:sym typeface="Courier New"/>
              </a:rPr>
              <a:t>colY</a:t>
            </a:r>
            <a:r>
              <a:rPr lang="es-ES" b="1" dirty="0">
                <a:latin typeface="Bookman Old Style" panose="02050604050505020204" pitchFamily="18" charset="0"/>
                <a:ea typeface="Courier New"/>
                <a:cs typeface="Courier New"/>
                <a:sym typeface="Courier New"/>
              </a:rPr>
              <a:t>) | COUNT(</a:t>
            </a:r>
            <a:r>
              <a:rPr lang="es-ES" b="1" dirty="0" err="1">
                <a:latin typeface="Bookman Old Style" panose="02050604050505020204" pitchFamily="18" charset="0"/>
                <a:ea typeface="Courier New"/>
                <a:cs typeface="Courier New"/>
                <a:sym typeface="Courier New"/>
              </a:rPr>
              <a:t>colY</a:t>
            </a:r>
            <a:r>
              <a:rPr lang="es-ES" b="1" dirty="0">
                <a:latin typeface="Bookman Old Style" panose="02050604050505020204" pitchFamily="18" charset="0"/>
                <a:ea typeface="Courier New"/>
                <a:cs typeface="Courier New"/>
                <a:sym typeface="Courier New"/>
              </a:rPr>
              <a:t>)| ... ]</a:t>
            </a:r>
          </a:p>
          <a:p>
            <a:pPr marL="0" lvl="0" indent="0" algn="l" rtl="0">
              <a:lnSpc>
                <a:spcPct val="100000"/>
              </a:lnSpc>
              <a:spcBef>
                <a:spcPts val="1600"/>
              </a:spcBef>
              <a:spcAft>
                <a:spcPts val="0"/>
              </a:spcAft>
              <a:buNone/>
            </a:pPr>
            <a:r>
              <a:rPr lang="es-ES" b="1" dirty="0">
                <a:latin typeface="Bookman Old Style" panose="02050604050505020204" pitchFamily="18" charset="0"/>
                <a:ea typeface="Courier New"/>
                <a:cs typeface="Courier New"/>
                <a:sym typeface="Courier New"/>
              </a:rPr>
              <a:t>FROM …</a:t>
            </a:r>
          </a:p>
          <a:p>
            <a:pPr marL="0" lvl="0" indent="0" algn="l" rtl="0">
              <a:lnSpc>
                <a:spcPct val="100000"/>
              </a:lnSpc>
              <a:spcBef>
                <a:spcPts val="1600"/>
              </a:spcBef>
              <a:spcAft>
                <a:spcPts val="0"/>
              </a:spcAft>
              <a:buNone/>
            </a:pPr>
            <a:r>
              <a:rPr lang="es-ES" b="1" dirty="0">
                <a:latin typeface="Bookman Old Style" panose="02050604050505020204" pitchFamily="18" charset="0"/>
                <a:ea typeface="Courier New"/>
                <a:cs typeface="Courier New"/>
                <a:sym typeface="Courier New"/>
              </a:rPr>
              <a:t>[WHERE filtro]</a:t>
            </a:r>
          </a:p>
          <a:p>
            <a:pPr marL="0" lvl="0" indent="0" algn="l" rtl="0">
              <a:lnSpc>
                <a:spcPct val="100000"/>
              </a:lnSpc>
              <a:spcBef>
                <a:spcPts val="1600"/>
              </a:spcBef>
              <a:spcAft>
                <a:spcPts val="0"/>
              </a:spcAft>
              <a:buNone/>
            </a:pPr>
            <a:r>
              <a:rPr lang="es-ES" b="1" dirty="0">
                <a:latin typeface="Bookman Old Style" panose="02050604050505020204" pitchFamily="18" charset="0"/>
                <a:ea typeface="Courier New"/>
                <a:cs typeface="Courier New"/>
                <a:sym typeface="Courier New"/>
              </a:rPr>
              <a:t>GROUP BY </a:t>
            </a:r>
            <a:r>
              <a:rPr lang="es-ES" b="1" dirty="0" err="1">
                <a:latin typeface="Bookman Old Style" panose="02050604050505020204" pitchFamily="18" charset="0"/>
                <a:ea typeface="Courier New"/>
                <a:cs typeface="Courier New"/>
                <a:sym typeface="Courier New"/>
              </a:rPr>
              <a:t>colX</a:t>
            </a:r>
            <a:endParaRPr lang="es-ES" b="1" dirty="0">
              <a:latin typeface="Bookman Old Style" panose="02050604050505020204" pitchFamily="18" charset="0"/>
              <a:ea typeface="Courier New"/>
              <a:cs typeface="Courier New"/>
              <a:sym typeface="Courier New"/>
            </a:endParaRPr>
          </a:p>
          <a:p>
            <a:pPr marL="0" lvl="0" indent="0" algn="l" rtl="0">
              <a:lnSpc>
                <a:spcPct val="100000"/>
              </a:lnSpc>
              <a:spcBef>
                <a:spcPts val="1600"/>
              </a:spcBef>
              <a:spcAft>
                <a:spcPts val="0"/>
              </a:spcAft>
              <a:buNone/>
            </a:pPr>
            <a:r>
              <a:rPr lang="es-ES" b="1" dirty="0">
                <a:latin typeface="Bookman Old Style" panose="02050604050505020204" pitchFamily="18" charset="0"/>
                <a:ea typeface="Courier New"/>
                <a:cs typeface="Courier New"/>
                <a:sym typeface="Courier New"/>
              </a:rPr>
              <a:t>[ORDER BY {</a:t>
            </a:r>
            <a:r>
              <a:rPr lang="es-ES" b="1" dirty="0" err="1">
                <a:latin typeface="Bookman Old Style" panose="02050604050505020204" pitchFamily="18" charset="0"/>
                <a:ea typeface="Courier New"/>
                <a:cs typeface="Courier New"/>
                <a:sym typeface="Courier New"/>
              </a:rPr>
              <a:t>nombre_columna</a:t>
            </a:r>
            <a:r>
              <a:rPr lang="es-ES" b="1" dirty="0">
                <a:latin typeface="Bookman Old Style" panose="02050604050505020204" pitchFamily="18" charset="0"/>
                <a:ea typeface="Courier New"/>
                <a:cs typeface="Courier New"/>
                <a:sym typeface="Courier New"/>
              </a:rPr>
              <a:t> | </a:t>
            </a:r>
            <a:r>
              <a:rPr lang="es-ES" b="1" dirty="0" err="1">
                <a:latin typeface="Bookman Old Style" panose="02050604050505020204" pitchFamily="18" charset="0"/>
                <a:ea typeface="Courier New"/>
                <a:cs typeface="Courier New"/>
                <a:sym typeface="Courier New"/>
              </a:rPr>
              <a:t>expr</a:t>
            </a:r>
            <a:r>
              <a:rPr lang="es-ES" b="1" dirty="0">
                <a:latin typeface="Bookman Old Style" panose="02050604050505020204" pitchFamily="18" charset="0"/>
                <a:ea typeface="Courier New"/>
                <a:cs typeface="Courier New"/>
                <a:sym typeface="Courier New"/>
              </a:rPr>
              <a:t> |posición} [ASC |DESC], …]</a:t>
            </a:r>
          </a:p>
        </p:txBody>
      </p:sp>
      <p:pic>
        <p:nvPicPr>
          <p:cNvPr id="1026" name="Picture 2" descr="Ejercicios Resueltos de Probabilidad #02: La Baraja Española de 40 cartas -  YouTube">
            <a:extLst>
              <a:ext uri="{FF2B5EF4-FFF2-40B4-BE49-F238E27FC236}">
                <a16:creationId xmlns:a16="http://schemas.microsoft.com/office/drawing/2014/main" id="{BC316BB2-6298-D9D0-C64B-9385CDCEC2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959" b="16491"/>
          <a:stretch/>
        </p:blipFill>
        <p:spPr bwMode="auto">
          <a:xfrm>
            <a:off x="1238856" y="262025"/>
            <a:ext cx="5158571" cy="4035885"/>
          </a:xfrm>
          <a:prstGeom prst="rect">
            <a:avLst/>
          </a:prstGeom>
          <a:noFill/>
          <a:extLst>
            <a:ext uri="{909E8E84-426E-40DD-AFC4-6F175D3DCCD1}">
              <a14:hiddenFill xmlns:a14="http://schemas.microsoft.com/office/drawing/2010/main">
                <a:solidFill>
                  <a:srgbClr val="FFFFFF"/>
                </a:solidFill>
              </a14:hiddenFill>
            </a:ext>
          </a:extLst>
        </p:spPr>
      </p:pic>
      <p:sp>
        <p:nvSpPr>
          <p:cNvPr id="15" name="Título 4">
            <a:extLst>
              <a:ext uri="{FF2B5EF4-FFF2-40B4-BE49-F238E27FC236}">
                <a16:creationId xmlns:a16="http://schemas.microsoft.com/office/drawing/2014/main" id="{B9E4DCE2-A5C0-E66A-40EE-E8E828AD12D9}"/>
              </a:ext>
            </a:extLst>
          </p:cNvPr>
          <p:cNvSpPr>
            <a:spLocks noGrp="1"/>
          </p:cNvSpPr>
          <p:nvPr>
            <p:ph type="title"/>
          </p:nvPr>
        </p:nvSpPr>
        <p:spPr>
          <a:xfrm>
            <a:off x="8386225" y="483046"/>
            <a:ext cx="3326823" cy="722300"/>
          </a:xfrm>
        </p:spPr>
        <p:txBody>
          <a:bodyPr/>
          <a:lstStyle/>
          <a:p>
            <a:r>
              <a:rPr lang="es-ES" dirty="0"/>
              <a:t>Consultas Resumen</a:t>
            </a:r>
          </a:p>
        </p:txBody>
      </p:sp>
    </p:spTree>
    <p:extLst>
      <p:ext uri="{BB962C8B-B14F-4D97-AF65-F5344CB8AC3E}">
        <p14:creationId xmlns:p14="http://schemas.microsoft.com/office/powerpoint/2010/main" val="6737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1634837"/>
            <a:ext cx="3144774" cy="4511130"/>
          </a:xfrm>
        </p:spPr>
        <p:txBody>
          <a:bodyPr rtlCol="0">
            <a:normAutofit/>
          </a:bodyPr>
          <a:lstStyle>
            <a:defPPr>
              <a:defRPr lang="es-ES"/>
            </a:defPPr>
          </a:lstStyle>
          <a:p>
            <a:pPr marL="0" lvl="0" indent="0" algn="l" rtl="0">
              <a:spcBef>
                <a:spcPts val="0"/>
              </a:spcBef>
              <a:spcAft>
                <a:spcPts val="0"/>
              </a:spcAft>
              <a:buNone/>
            </a:pPr>
            <a:r>
              <a:rPr lang="es-ES" dirty="0">
                <a:latin typeface="Bookman Old Style" panose="02050604050505020204" pitchFamily="18" charset="0"/>
              </a:rPr>
              <a:t>EJEMPLOS</a:t>
            </a:r>
          </a:p>
        </p:txBody>
      </p:sp>
      <p:sp>
        <p:nvSpPr>
          <p:cNvPr id="8" name="CuadroTexto 7">
            <a:extLst>
              <a:ext uri="{FF2B5EF4-FFF2-40B4-BE49-F238E27FC236}">
                <a16:creationId xmlns:a16="http://schemas.microsoft.com/office/drawing/2014/main" id="{23FA54F5-C1C3-1426-D5A8-0145238EC65F}"/>
              </a:ext>
            </a:extLst>
          </p:cNvPr>
          <p:cNvSpPr txBox="1"/>
          <p:nvPr/>
        </p:nvSpPr>
        <p:spPr>
          <a:xfrm>
            <a:off x="8363807" y="2438802"/>
            <a:ext cx="3258217" cy="3683060"/>
          </a:xfrm>
          <a:prstGeom prst="rect">
            <a:avLst/>
          </a:prstGeom>
          <a:noFill/>
        </p:spPr>
        <p:txBody>
          <a:bodyPr wrap="square">
            <a:spAutoFit/>
          </a:bodyPr>
          <a:lstStyle/>
          <a:p>
            <a:pPr marL="0" lvl="0" indent="0" algn="l" rtl="0">
              <a:lnSpc>
                <a:spcPct val="100000"/>
              </a:lnSpc>
              <a:spcBef>
                <a:spcPts val="1600"/>
              </a:spcBef>
              <a:spcAft>
                <a:spcPts val="0"/>
              </a:spcAft>
              <a:buNone/>
            </a:pPr>
            <a:r>
              <a:rPr lang="es-ES" b="1" dirty="0">
                <a:latin typeface="Bookman Old Style" panose="02050604050505020204" pitchFamily="18" charset="0"/>
                <a:ea typeface="Courier New"/>
                <a:cs typeface="Courier New"/>
                <a:sym typeface="Courier New"/>
              </a:rPr>
              <a:t>SELECT …, [ SUM(</a:t>
            </a:r>
            <a:r>
              <a:rPr lang="es-ES" b="1" dirty="0" err="1">
                <a:latin typeface="Bookman Old Style" panose="02050604050505020204" pitchFamily="18" charset="0"/>
                <a:ea typeface="Courier New"/>
                <a:cs typeface="Courier New"/>
                <a:sym typeface="Courier New"/>
              </a:rPr>
              <a:t>colY</a:t>
            </a:r>
            <a:r>
              <a:rPr lang="es-ES" b="1" dirty="0">
                <a:latin typeface="Bookman Old Style" panose="02050604050505020204" pitchFamily="18" charset="0"/>
                <a:ea typeface="Courier New"/>
                <a:cs typeface="Courier New"/>
                <a:sym typeface="Courier New"/>
              </a:rPr>
              <a:t>) | AVG(</a:t>
            </a:r>
            <a:r>
              <a:rPr lang="es-ES" b="1" dirty="0" err="1">
                <a:latin typeface="Bookman Old Style" panose="02050604050505020204" pitchFamily="18" charset="0"/>
                <a:ea typeface="Courier New"/>
                <a:cs typeface="Courier New"/>
                <a:sym typeface="Courier New"/>
              </a:rPr>
              <a:t>colY</a:t>
            </a:r>
            <a:r>
              <a:rPr lang="es-ES" b="1" dirty="0">
                <a:latin typeface="Bookman Old Style" panose="02050604050505020204" pitchFamily="18" charset="0"/>
                <a:ea typeface="Courier New"/>
                <a:cs typeface="Courier New"/>
                <a:sym typeface="Courier New"/>
              </a:rPr>
              <a:t>) | COUNT(</a:t>
            </a:r>
            <a:r>
              <a:rPr lang="es-ES" b="1" dirty="0" err="1">
                <a:latin typeface="Bookman Old Style" panose="02050604050505020204" pitchFamily="18" charset="0"/>
                <a:ea typeface="Courier New"/>
                <a:cs typeface="Courier New"/>
                <a:sym typeface="Courier New"/>
              </a:rPr>
              <a:t>colY</a:t>
            </a:r>
            <a:r>
              <a:rPr lang="es-ES" b="1" dirty="0">
                <a:latin typeface="Bookman Old Style" panose="02050604050505020204" pitchFamily="18" charset="0"/>
                <a:ea typeface="Courier New"/>
                <a:cs typeface="Courier New"/>
                <a:sym typeface="Courier New"/>
              </a:rPr>
              <a:t>)| ... ]</a:t>
            </a:r>
          </a:p>
          <a:p>
            <a:pPr marL="0" lvl="0" indent="0" algn="l" rtl="0">
              <a:lnSpc>
                <a:spcPct val="100000"/>
              </a:lnSpc>
              <a:spcBef>
                <a:spcPts val="1600"/>
              </a:spcBef>
              <a:spcAft>
                <a:spcPts val="0"/>
              </a:spcAft>
              <a:buNone/>
            </a:pPr>
            <a:r>
              <a:rPr lang="es-ES" b="1" dirty="0">
                <a:latin typeface="Bookman Old Style" panose="02050604050505020204" pitchFamily="18" charset="0"/>
                <a:ea typeface="Courier New"/>
                <a:cs typeface="Courier New"/>
                <a:sym typeface="Courier New"/>
              </a:rPr>
              <a:t>FROM …</a:t>
            </a:r>
          </a:p>
          <a:p>
            <a:pPr marL="0" lvl="0" indent="0" algn="l" rtl="0">
              <a:lnSpc>
                <a:spcPct val="100000"/>
              </a:lnSpc>
              <a:spcBef>
                <a:spcPts val="1600"/>
              </a:spcBef>
              <a:spcAft>
                <a:spcPts val="0"/>
              </a:spcAft>
              <a:buNone/>
            </a:pPr>
            <a:r>
              <a:rPr lang="es-ES" b="1" dirty="0">
                <a:latin typeface="Bookman Old Style" panose="02050604050505020204" pitchFamily="18" charset="0"/>
                <a:ea typeface="Courier New"/>
                <a:cs typeface="Courier New"/>
                <a:sym typeface="Courier New"/>
              </a:rPr>
              <a:t>[WHERE filtro]</a:t>
            </a:r>
          </a:p>
          <a:p>
            <a:pPr marL="0" lvl="0" indent="0" algn="l" rtl="0">
              <a:lnSpc>
                <a:spcPct val="100000"/>
              </a:lnSpc>
              <a:spcBef>
                <a:spcPts val="1600"/>
              </a:spcBef>
              <a:spcAft>
                <a:spcPts val="0"/>
              </a:spcAft>
              <a:buNone/>
            </a:pPr>
            <a:r>
              <a:rPr lang="es-ES" b="1" dirty="0">
                <a:latin typeface="Bookman Old Style" panose="02050604050505020204" pitchFamily="18" charset="0"/>
                <a:ea typeface="Courier New"/>
                <a:cs typeface="Courier New"/>
                <a:sym typeface="Courier New"/>
              </a:rPr>
              <a:t>GROUP BY </a:t>
            </a:r>
            <a:r>
              <a:rPr lang="es-ES" b="1" dirty="0" err="1">
                <a:latin typeface="Bookman Old Style" panose="02050604050505020204" pitchFamily="18" charset="0"/>
                <a:ea typeface="Courier New"/>
                <a:cs typeface="Courier New"/>
                <a:sym typeface="Courier New"/>
              </a:rPr>
              <a:t>colX</a:t>
            </a:r>
            <a:endParaRPr lang="es-ES" b="1" dirty="0">
              <a:latin typeface="Bookman Old Style" panose="02050604050505020204" pitchFamily="18" charset="0"/>
              <a:ea typeface="Courier New"/>
              <a:cs typeface="Courier New"/>
              <a:sym typeface="Courier New"/>
            </a:endParaRPr>
          </a:p>
          <a:p>
            <a:pPr marL="0" lvl="0" indent="0" algn="l" rtl="0">
              <a:lnSpc>
                <a:spcPct val="100000"/>
              </a:lnSpc>
              <a:spcBef>
                <a:spcPts val="1600"/>
              </a:spcBef>
              <a:spcAft>
                <a:spcPts val="0"/>
              </a:spcAft>
              <a:buNone/>
            </a:pPr>
            <a:r>
              <a:rPr lang="es-ES" b="1" dirty="0">
                <a:latin typeface="Bookman Old Style" panose="02050604050505020204" pitchFamily="18" charset="0"/>
                <a:ea typeface="Courier New"/>
                <a:cs typeface="Courier New"/>
                <a:sym typeface="Courier New"/>
              </a:rPr>
              <a:t>[ORDER BY {</a:t>
            </a:r>
            <a:r>
              <a:rPr lang="es-ES" b="1" dirty="0" err="1">
                <a:latin typeface="Bookman Old Style" panose="02050604050505020204" pitchFamily="18" charset="0"/>
                <a:ea typeface="Courier New"/>
                <a:cs typeface="Courier New"/>
                <a:sym typeface="Courier New"/>
              </a:rPr>
              <a:t>nombre_columna</a:t>
            </a:r>
            <a:r>
              <a:rPr lang="es-ES" b="1" dirty="0">
                <a:latin typeface="Bookman Old Style" panose="02050604050505020204" pitchFamily="18" charset="0"/>
                <a:ea typeface="Courier New"/>
                <a:cs typeface="Courier New"/>
                <a:sym typeface="Courier New"/>
              </a:rPr>
              <a:t> | </a:t>
            </a:r>
            <a:r>
              <a:rPr lang="es-ES" b="1" dirty="0" err="1">
                <a:latin typeface="Bookman Old Style" panose="02050604050505020204" pitchFamily="18" charset="0"/>
                <a:ea typeface="Courier New"/>
                <a:cs typeface="Courier New"/>
                <a:sym typeface="Courier New"/>
              </a:rPr>
              <a:t>expr</a:t>
            </a:r>
            <a:r>
              <a:rPr lang="es-ES" b="1" dirty="0">
                <a:latin typeface="Bookman Old Style" panose="02050604050505020204" pitchFamily="18" charset="0"/>
                <a:ea typeface="Courier New"/>
                <a:cs typeface="Courier New"/>
                <a:sym typeface="Courier New"/>
              </a:rPr>
              <a:t> |posición} [ASC |DESC], …]</a:t>
            </a:r>
          </a:p>
        </p:txBody>
      </p:sp>
      <p:pic>
        <p:nvPicPr>
          <p:cNvPr id="6" name="Imagen 5">
            <a:extLst>
              <a:ext uri="{FF2B5EF4-FFF2-40B4-BE49-F238E27FC236}">
                <a16:creationId xmlns:a16="http://schemas.microsoft.com/office/drawing/2014/main" id="{843017B7-F75C-850F-00FD-94C3EB8BC2D9}"/>
              </a:ext>
            </a:extLst>
          </p:cNvPr>
          <p:cNvPicPr>
            <a:picLocks noChangeAspect="1"/>
          </p:cNvPicPr>
          <p:nvPr/>
        </p:nvPicPr>
        <p:blipFill>
          <a:blip r:embed="rId3"/>
          <a:stretch>
            <a:fillRect/>
          </a:stretch>
        </p:blipFill>
        <p:spPr>
          <a:xfrm>
            <a:off x="156739" y="150266"/>
            <a:ext cx="5170818" cy="3278734"/>
          </a:xfrm>
          <a:prstGeom prst="rect">
            <a:avLst/>
          </a:prstGeom>
        </p:spPr>
      </p:pic>
      <p:pic>
        <p:nvPicPr>
          <p:cNvPr id="7" name="Imagen 6">
            <a:extLst>
              <a:ext uri="{FF2B5EF4-FFF2-40B4-BE49-F238E27FC236}">
                <a16:creationId xmlns:a16="http://schemas.microsoft.com/office/drawing/2014/main" id="{DDC3E38B-C7D3-FC05-780D-A5350271C189}"/>
              </a:ext>
            </a:extLst>
          </p:cNvPr>
          <p:cNvPicPr>
            <a:picLocks noChangeAspect="1"/>
          </p:cNvPicPr>
          <p:nvPr/>
        </p:nvPicPr>
        <p:blipFill>
          <a:blip r:embed="rId4"/>
          <a:stretch>
            <a:fillRect/>
          </a:stretch>
        </p:blipFill>
        <p:spPr>
          <a:xfrm>
            <a:off x="409813" y="4328993"/>
            <a:ext cx="6836762" cy="2119467"/>
          </a:xfrm>
          <a:prstGeom prst="rect">
            <a:avLst/>
          </a:prstGeom>
        </p:spPr>
      </p:pic>
      <p:pic>
        <p:nvPicPr>
          <p:cNvPr id="4098" name="Picture 2">
            <a:extLst>
              <a:ext uri="{FF2B5EF4-FFF2-40B4-BE49-F238E27FC236}">
                <a16:creationId xmlns:a16="http://schemas.microsoft.com/office/drawing/2014/main" id="{779CE6DF-29A9-FE06-1E9F-E5B0C366F7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9458" y="1387916"/>
            <a:ext cx="4249012" cy="2502486"/>
          </a:xfrm>
          <a:prstGeom prst="rect">
            <a:avLst/>
          </a:prstGeom>
          <a:noFill/>
          <a:extLst>
            <a:ext uri="{909E8E84-426E-40DD-AFC4-6F175D3DCCD1}">
              <a14:hiddenFill xmlns:a14="http://schemas.microsoft.com/office/drawing/2010/main">
                <a:solidFill>
                  <a:srgbClr val="FFFFFF"/>
                </a:solidFill>
              </a14:hiddenFill>
            </a:ext>
          </a:extLst>
        </p:spPr>
      </p:pic>
      <p:sp>
        <p:nvSpPr>
          <p:cNvPr id="12" name="Título 4">
            <a:extLst>
              <a:ext uri="{FF2B5EF4-FFF2-40B4-BE49-F238E27FC236}">
                <a16:creationId xmlns:a16="http://schemas.microsoft.com/office/drawing/2014/main" id="{56A9EBBE-EFB4-F0BC-7F76-5D444224B9B8}"/>
              </a:ext>
            </a:extLst>
          </p:cNvPr>
          <p:cNvSpPr>
            <a:spLocks noGrp="1"/>
          </p:cNvSpPr>
          <p:nvPr>
            <p:ph type="title"/>
          </p:nvPr>
        </p:nvSpPr>
        <p:spPr>
          <a:xfrm>
            <a:off x="8386225" y="483046"/>
            <a:ext cx="3326823" cy="722300"/>
          </a:xfrm>
        </p:spPr>
        <p:txBody>
          <a:bodyPr/>
          <a:lstStyle/>
          <a:p>
            <a:r>
              <a:rPr lang="es-ES" dirty="0"/>
              <a:t>Consultas Resumen</a:t>
            </a:r>
          </a:p>
        </p:txBody>
      </p:sp>
    </p:spTree>
    <p:extLst>
      <p:ext uri="{BB962C8B-B14F-4D97-AF65-F5344CB8AC3E}">
        <p14:creationId xmlns:p14="http://schemas.microsoft.com/office/powerpoint/2010/main" val="314067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1634837"/>
            <a:ext cx="3144774" cy="4511130"/>
          </a:xfrm>
        </p:spPr>
        <p:txBody>
          <a:bodyPr rtlCol="0">
            <a:normAutofit/>
          </a:bodyPr>
          <a:lstStyle>
            <a:defPPr>
              <a:defRPr lang="es-ES"/>
            </a:defPPr>
          </a:lstStyle>
          <a:p>
            <a:pPr marL="0" lvl="0" indent="0" algn="l" rtl="0">
              <a:spcBef>
                <a:spcPts val="0"/>
              </a:spcBef>
              <a:spcAft>
                <a:spcPts val="0"/>
              </a:spcAft>
              <a:buNone/>
            </a:pPr>
            <a:r>
              <a:rPr lang="es-ES" dirty="0">
                <a:latin typeface="Bookman Old Style" panose="02050604050505020204" pitchFamily="18" charset="0"/>
              </a:rPr>
              <a:t>EJEMPLOS</a:t>
            </a:r>
          </a:p>
        </p:txBody>
      </p:sp>
      <p:sp>
        <p:nvSpPr>
          <p:cNvPr id="8" name="CuadroTexto 7">
            <a:extLst>
              <a:ext uri="{FF2B5EF4-FFF2-40B4-BE49-F238E27FC236}">
                <a16:creationId xmlns:a16="http://schemas.microsoft.com/office/drawing/2014/main" id="{23FA54F5-C1C3-1426-D5A8-0145238EC65F}"/>
              </a:ext>
            </a:extLst>
          </p:cNvPr>
          <p:cNvSpPr txBox="1"/>
          <p:nvPr/>
        </p:nvSpPr>
        <p:spPr>
          <a:xfrm>
            <a:off x="8363807" y="2438802"/>
            <a:ext cx="3258217" cy="3683060"/>
          </a:xfrm>
          <a:prstGeom prst="rect">
            <a:avLst/>
          </a:prstGeom>
          <a:noFill/>
        </p:spPr>
        <p:txBody>
          <a:bodyPr wrap="square">
            <a:spAutoFit/>
          </a:bodyPr>
          <a:lstStyle/>
          <a:p>
            <a:pPr marL="0" lvl="0" indent="0" algn="l" rtl="0">
              <a:lnSpc>
                <a:spcPct val="100000"/>
              </a:lnSpc>
              <a:spcBef>
                <a:spcPts val="1600"/>
              </a:spcBef>
              <a:spcAft>
                <a:spcPts val="0"/>
              </a:spcAft>
              <a:buNone/>
            </a:pPr>
            <a:r>
              <a:rPr lang="es-ES" b="1" dirty="0">
                <a:latin typeface="Bookman Old Style" panose="02050604050505020204" pitchFamily="18" charset="0"/>
                <a:ea typeface="Courier New"/>
                <a:cs typeface="Courier New"/>
                <a:sym typeface="Courier New"/>
              </a:rPr>
              <a:t>SELECT …, [ SUM(</a:t>
            </a:r>
            <a:r>
              <a:rPr lang="es-ES" b="1" dirty="0" err="1">
                <a:latin typeface="Bookman Old Style" panose="02050604050505020204" pitchFamily="18" charset="0"/>
                <a:ea typeface="Courier New"/>
                <a:cs typeface="Courier New"/>
                <a:sym typeface="Courier New"/>
              </a:rPr>
              <a:t>colY</a:t>
            </a:r>
            <a:r>
              <a:rPr lang="es-ES" b="1" dirty="0">
                <a:latin typeface="Bookman Old Style" panose="02050604050505020204" pitchFamily="18" charset="0"/>
                <a:ea typeface="Courier New"/>
                <a:cs typeface="Courier New"/>
                <a:sym typeface="Courier New"/>
              </a:rPr>
              <a:t>) | AVG(</a:t>
            </a:r>
            <a:r>
              <a:rPr lang="es-ES" b="1" dirty="0" err="1">
                <a:latin typeface="Bookman Old Style" panose="02050604050505020204" pitchFamily="18" charset="0"/>
                <a:ea typeface="Courier New"/>
                <a:cs typeface="Courier New"/>
                <a:sym typeface="Courier New"/>
              </a:rPr>
              <a:t>colY</a:t>
            </a:r>
            <a:r>
              <a:rPr lang="es-ES" b="1" dirty="0">
                <a:latin typeface="Bookman Old Style" panose="02050604050505020204" pitchFamily="18" charset="0"/>
                <a:ea typeface="Courier New"/>
                <a:cs typeface="Courier New"/>
                <a:sym typeface="Courier New"/>
              </a:rPr>
              <a:t>) | COUNT(</a:t>
            </a:r>
            <a:r>
              <a:rPr lang="es-ES" b="1" dirty="0" err="1">
                <a:latin typeface="Bookman Old Style" panose="02050604050505020204" pitchFamily="18" charset="0"/>
                <a:ea typeface="Courier New"/>
                <a:cs typeface="Courier New"/>
                <a:sym typeface="Courier New"/>
              </a:rPr>
              <a:t>colY</a:t>
            </a:r>
            <a:r>
              <a:rPr lang="es-ES" b="1" dirty="0">
                <a:latin typeface="Bookman Old Style" panose="02050604050505020204" pitchFamily="18" charset="0"/>
                <a:ea typeface="Courier New"/>
                <a:cs typeface="Courier New"/>
                <a:sym typeface="Courier New"/>
              </a:rPr>
              <a:t>)| ... ]</a:t>
            </a:r>
          </a:p>
          <a:p>
            <a:pPr marL="0" lvl="0" indent="0" algn="l" rtl="0">
              <a:lnSpc>
                <a:spcPct val="100000"/>
              </a:lnSpc>
              <a:spcBef>
                <a:spcPts val="1600"/>
              </a:spcBef>
              <a:spcAft>
                <a:spcPts val="0"/>
              </a:spcAft>
              <a:buNone/>
            </a:pPr>
            <a:r>
              <a:rPr lang="es-ES" b="1" dirty="0">
                <a:latin typeface="Bookman Old Style" panose="02050604050505020204" pitchFamily="18" charset="0"/>
                <a:ea typeface="Courier New"/>
                <a:cs typeface="Courier New"/>
                <a:sym typeface="Courier New"/>
              </a:rPr>
              <a:t>FROM …</a:t>
            </a:r>
          </a:p>
          <a:p>
            <a:pPr marL="0" lvl="0" indent="0" algn="l" rtl="0">
              <a:lnSpc>
                <a:spcPct val="100000"/>
              </a:lnSpc>
              <a:spcBef>
                <a:spcPts val="1600"/>
              </a:spcBef>
              <a:spcAft>
                <a:spcPts val="0"/>
              </a:spcAft>
              <a:buNone/>
            </a:pPr>
            <a:r>
              <a:rPr lang="es-ES" b="1" dirty="0">
                <a:latin typeface="Bookman Old Style" panose="02050604050505020204" pitchFamily="18" charset="0"/>
                <a:ea typeface="Courier New"/>
                <a:cs typeface="Courier New"/>
                <a:sym typeface="Courier New"/>
              </a:rPr>
              <a:t>[WHERE filtro]</a:t>
            </a:r>
          </a:p>
          <a:p>
            <a:pPr marL="0" lvl="0" indent="0" algn="l" rtl="0">
              <a:lnSpc>
                <a:spcPct val="100000"/>
              </a:lnSpc>
              <a:spcBef>
                <a:spcPts val="1600"/>
              </a:spcBef>
              <a:spcAft>
                <a:spcPts val="0"/>
              </a:spcAft>
              <a:buNone/>
            </a:pPr>
            <a:r>
              <a:rPr lang="es-ES" b="1" dirty="0">
                <a:latin typeface="Bookman Old Style" panose="02050604050505020204" pitchFamily="18" charset="0"/>
                <a:ea typeface="Courier New"/>
                <a:cs typeface="Courier New"/>
                <a:sym typeface="Courier New"/>
              </a:rPr>
              <a:t>GROUP BY </a:t>
            </a:r>
            <a:r>
              <a:rPr lang="es-ES" b="1" dirty="0" err="1">
                <a:latin typeface="Bookman Old Style" panose="02050604050505020204" pitchFamily="18" charset="0"/>
                <a:ea typeface="Courier New"/>
                <a:cs typeface="Courier New"/>
                <a:sym typeface="Courier New"/>
              </a:rPr>
              <a:t>colX</a:t>
            </a:r>
            <a:endParaRPr lang="es-ES" b="1" dirty="0">
              <a:latin typeface="Bookman Old Style" panose="02050604050505020204" pitchFamily="18" charset="0"/>
              <a:ea typeface="Courier New"/>
              <a:cs typeface="Courier New"/>
              <a:sym typeface="Courier New"/>
            </a:endParaRPr>
          </a:p>
          <a:p>
            <a:pPr marL="0" lvl="0" indent="0" algn="l" rtl="0">
              <a:lnSpc>
                <a:spcPct val="100000"/>
              </a:lnSpc>
              <a:spcBef>
                <a:spcPts val="1600"/>
              </a:spcBef>
              <a:spcAft>
                <a:spcPts val="0"/>
              </a:spcAft>
              <a:buNone/>
            </a:pPr>
            <a:r>
              <a:rPr lang="es-ES" b="1" dirty="0">
                <a:latin typeface="Bookman Old Style" panose="02050604050505020204" pitchFamily="18" charset="0"/>
                <a:ea typeface="Courier New"/>
                <a:cs typeface="Courier New"/>
                <a:sym typeface="Courier New"/>
              </a:rPr>
              <a:t>[ORDER BY {</a:t>
            </a:r>
            <a:r>
              <a:rPr lang="es-ES" b="1" dirty="0" err="1">
                <a:latin typeface="Bookman Old Style" panose="02050604050505020204" pitchFamily="18" charset="0"/>
                <a:ea typeface="Courier New"/>
                <a:cs typeface="Courier New"/>
                <a:sym typeface="Courier New"/>
              </a:rPr>
              <a:t>nombre_columna</a:t>
            </a:r>
            <a:r>
              <a:rPr lang="es-ES" b="1" dirty="0">
                <a:latin typeface="Bookman Old Style" panose="02050604050505020204" pitchFamily="18" charset="0"/>
                <a:ea typeface="Courier New"/>
                <a:cs typeface="Courier New"/>
                <a:sym typeface="Courier New"/>
              </a:rPr>
              <a:t> | </a:t>
            </a:r>
            <a:r>
              <a:rPr lang="es-ES" b="1" dirty="0" err="1">
                <a:latin typeface="Bookman Old Style" panose="02050604050505020204" pitchFamily="18" charset="0"/>
                <a:ea typeface="Courier New"/>
                <a:cs typeface="Courier New"/>
                <a:sym typeface="Courier New"/>
              </a:rPr>
              <a:t>expr</a:t>
            </a:r>
            <a:r>
              <a:rPr lang="es-ES" b="1" dirty="0">
                <a:latin typeface="Bookman Old Style" panose="02050604050505020204" pitchFamily="18" charset="0"/>
                <a:ea typeface="Courier New"/>
                <a:cs typeface="Courier New"/>
                <a:sym typeface="Courier New"/>
              </a:rPr>
              <a:t> |posición} [ASC |DESC], …]</a:t>
            </a:r>
          </a:p>
        </p:txBody>
      </p:sp>
      <p:pic>
        <p:nvPicPr>
          <p:cNvPr id="9" name="Imagen 8">
            <a:extLst>
              <a:ext uri="{FF2B5EF4-FFF2-40B4-BE49-F238E27FC236}">
                <a16:creationId xmlns:a16="http://schemas.microsoft.com/office/drawing/2014/main" id="{49872BDF-0022-79B1-025F-5FF9D4F3BC67}"/>
              </a:ext>
            </a:extLst>
          </p:cNvPr>
          <p:cNvPicPr>
            <a:picLocks noChangeAspect="1"/>
          </p:cNvPicPr>
          <p:nvPr/>
        </p:nvPicPr>
        <p:blipFill>
          <a:blip r:embed="rId3"/>
          <a:stretch>
            <a:fillRect/>
          </a:stretch>
        </p:blipFill>
        <p:spPr>
          <a:xfrm>
            <a:off x="569976" y="3815062"/>
            <a:ext cx="7725807" cy="3026587"/>
          </a:xfrm>
          <a:prstGeom prst="rect">
            <a:avLst/>
          </a:prstGeom>
        </p:spPr>
      </p:pic>
      <p:sp>
        <p:nvSpPr>
          <p:cNvPr id="2" name="CuadroTexto 1">
            <a:extLst>
              <a:ext uri="{FF2B5EF4-FFF2-40B4-BE49-F238E27FC236}">
                <a16:creationId xmlns:a16="http://schemas.microsoft.com/office/drawing/2014/main" id="{54E2788E-FD70-9DA9-16CF-DC220A2919A6}"/>
              </a:ext>
            </a:extLst>
          </p:cNvPr>
          <p:cNvSpPr txBox="1"/>
          <p:nvPr/>
        </p:nvSpPr>
        <p:spPr>
          <a:xfrm>
            <a:off x="1954925" y="3244334"/>
            <a:ext cx="3746538" cy="369332"/>
          </a:xfrm>
          <a:prstGeom prst="rect">
            <a:avLst/>
          </a:prstGeom>
          <a:noFill/>
        </p:spPr>
        <p:txBody>
          <a:bodyPr wrap="none" rtlCol="0">
            <a:spAutoFit/>
          </a:bodyPr>
          <a:lstStyle/>
          <a:p>
            <a:r>
              <a:rPr lang="es-ES" b="1" dirty="0"/>
              <a:t>Añadimos condición en el WHERE:</a:t>
            </a:r>
          </a:p>
        </p:txBody>
      </p:sp>
      <p:pic>
        <p:nvPicPr>
          <p:cNvPr id="5122" name="Picture 2">
            <a:extLst>
              <a:ext uri="{FF2B5EF4-FFF2-40B4-BE49-F238E27FC236}">
                <a16:creationId xmlns:a16="http://schemas.microsoft.com/office/drawing/2014/main" id="{E09A4147-2C8F-A9E2-61A8-873BCAEF58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5636" y="226733"/>
            <a:ext cx="4781684" cy="2816206"/>
          </a:xfrm>
          <a:prstGeom prst="rect">
            <a:avLst/>
          </a:prstGeom>
          <a:noFill/>
          <a:extLst>
            <a:ext uri="{909E8E84-426E-40DD-AFC4-6F175D3DCCD1}">
              <a14:hiddenFill xmlns:a14="http://schemas.microsoft.com/office/drawing/2010/main">
                <a:solidFill>
                  <a:srgbClr val="FFFFFF"/>
                </a:solidFill>
              </a14:hiddenFill>
            </a:ext>
          </a:extLst>
        </p:spPr>
      </p:pic>
      <p:sp>
        <p:nvSpPr>
          <p:cNvPr id="11" name="Título 4">
            <a:extLst>
              <a:ext uri="{FF2B5EF4-FFF2-40B4-BE49-F238E27FC236}">
                <a16:creationId xmlns:a16="http://schemas.microsoft.com/office/drawing/2014/main" id="{AB4C54B1-40AE-DE13-57B3-9CF088150B61}"/>
              </a:ext>
            </a:extLst>
          </p:cNvPr>
          <p:cNvSpPr>
            <a:spLocks noGrp="1"/>
          </p:cNvSpPr>
          <p:nvPr>
            <p:ph type="title"/>
          </p:nvPr>
        </p:nvSpPr>
        <p:spPr>
          <a:xfrm>
            <a:off x="8386225" y="483046"/>
            <a:ext cx="3326823" cy="722300"/>
          </a:xfrm>
        </p:spPr>
        <p:txBody>
          <a:bodyPr/>
          <a:lstStyle/>
          <a:p>
            <a:r>
              <a:rPr lang="es-ES" dirty="0"/>
              <a:t>Consultas Resumen</a:t>
            </a:r>
          </a:p>
        </p:txBody>
      </p:sp>
    </p:spTree>
    <p:extLst>
      <p:ext uri="{BB962C8B-B14F-4D97-AF65-F5344CB8AC3E}">
        <p14:creationId xmlns:p14="http://schemas.microsoft.com/office/powerpoint/2010/main" val="2265417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55202519_TF89747358_Win32" id="{B609F969-5D32-4B95-9F78-8698CAA0F86F}" vid="{861FB8E8-60C1-4B53-B06A-67A7A082AC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3.xml><?xml version="1.0" encoding="utf-8"?>
<ds:datastoreItem xmlns:ds="http://schemas.openxmlformats.org/officeDocument/2006/customXml" ds:itemID="{2F5E4A76-0180-4CD0-B081-82F74A336136}">
  <ds:schemaRef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Presentación para enseñar un curso</Template>
  <TotalTime>167</TotalTime>
  <Words>1883</Words>
  <Application>Microsoft Office PowerPoint</Application>
  <PresentationFormat>Panorámica</PresentationFormat>
  <Paragraphs>185</Paragraphs>
  <Slides>24</Slides>
  <Notes>23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Bookman Old Style</vt:lpstr>
      <vt:lpstr>Calibri</vt:lpstr>
      <vt:lpstr>Garamond</vt:lpstr>
      <vt:lpstr>SavonVTI</vt:lpstr>
      <vt:lpstr>U.D 08.  SUBCONSULTAS Y CONSULTAS DE AGRUPAMIENTO</vt:lpstr>
      <vt:lpstr>U.D 08. SUBCONSULTAS Y CONSULTAS DE AGRUPAMIENTO</vt:lpstr>
      <vt:lpstr>1. ANTES DE COMENZAR…</vt:lpstr>
      <vt:lpstr>2. Consultas Resumen</vt:lpstr>
      <vt:lpstr>Consultas Resumen</vt:lpstr>
      <vt:lpstr>Presentación de PowerPoint</vt:lpstr>
      <vt:lpstr>Consultas Resumen</vt:lpstr>
      <vt:lpstr>Consultas Resumen</vt:lpstr>
      <vt:lpstr>Consultas Resumen</vt:lpstr>
      <vt:lpstr>Consultas Resumen. Filtro de grupos</vt:lpstr>
      <vt:lpstr>Presentación de PowerPoint</vt:lpstr>
      <vt:lpstr>Subconsultas</vt:lpstr>
      <vt:lpstr>Subconsultas</vt:lpstr>
      <vt:lpstr>Subconsultas. Test de comparación</vt:lpstr>
      <vt:lpstr>Subconsultas. Test de pertenencia a un conjunto </vt:lpstr>
      <vt:lpstr>Subconsultas. Test de existencia</vt:lpstr>
      <vt:lpstr>Subconsultas. Test de existencia</vt:lpstr>
      <vt:lpstr>2.3 Test de existencia, explicamos el ejemplo.</vt:lpstr>
      <vt:lpstr>Subconsultas. Test cuantificados ALL Y ANY</vt:lpstr>
      <vt:lpstr>Subconsultas anidadas</vt:lpstr>
      <vt:lpstr>Subconsultas anidadas</vt:lpstr>
      <vt:lpstr>Subconsultas anidadas</vt:lpstr>
      <vt:lpstr>Resumen de la UD8</vt:lpstr>
      <vt:lpstr>¡VAMOS A POR LA UD9!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 08.  SUBCONSULTAS Y CONSULTAS DE AGRUPAMIENTO</dc:title>
  <dc:creator>BLANCA PLUMED LORENTE</dc:creator>
  <cp:lastModifiedBy>BLANCA PLUMED LORENTE</cp:lastModifiedBy>
  <cp:revision>9</cp:revision>
  <cp:lastPrinted>2023-06-26T15:17:15Z</cp:lastPrinted>
  <dcterms:created xsi:type="dcterms:W3CDTF">2023-06-21T16:51:45Z</dcterms:created>
  <dcterms:modified xsi:type="dcterms:W3CDTF">2023-06-26T15:17:20Z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