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B5E684-E98A-4C7C-9BD8-8F5725BA173D}">
  <a:tblStyle styleId="{EBB5E684-E98A-4C7C-9BD8-8F5725BA1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a4f8dab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a4f8dab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9fc9dbb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9fc9db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9fc9dbb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9fc9dbb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a4f8da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a4f8da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a4f8da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a4f8da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a4f8dab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a4f8dab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a4f8dab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a4f8dab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a4f8dab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a4f8dab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a4f8dab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a4f8dab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BCC 462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Inteligência Computacional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Rodrigues - 14.2.4341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Introdução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Problema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Tecnologias e Dificuldades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Desenvolvimento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Experimentos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Resultados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Testes de Personalidade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Testes de afirmação direta, não ofensiva, geralmente com opções de resposta em múltipla escolha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Big Five Inventory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44 afirmações, 5 possibilidades de resposta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5 dimensões de personalidade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Abertura para o novo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Extroversão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Consciência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Concordância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Neuroticismo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Short Big Five Inventory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10 afirmações, 5 possibilidades de resposta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Versão utilizada neste trabalho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Arquivos de entrada em formato “.data”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Geração dos dados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SpringBoot 2.1.7.RELEASE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Rede neural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Python 3.6.8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Sklearn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Neural_Network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MLPRegressor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Model_Selection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Train_test_split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Metrics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- Personality.data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1357313"/>
            <a:ext cx="28479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Tentativa de implementar o BFI original (44 perguntas)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Caro computacionalmente (5^44 personalidades)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15 afirmações: 1,5 TB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Short-BFI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Custo computacional aceitável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10 afirmações: 300 Mbs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Aproximadamente 10 milhões de personalidades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Google Colab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Upload e execução lentos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Computador local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Testes com 1000, 10000, 100000 e 1000000 personalidades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Camadas ocultas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3 camadas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100 neurônios cada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200 iterações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Train_test_split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Tamanho do teste: 33%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Random_state: 42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Configuração da máquina: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Processador Core i5 - 7º geração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8GB 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Linux Mint 19 CINNAMON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616650" y="1079250"/>
            <a:ext cx="7333800" cy="3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764100" y="13389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Conjunto de teste</a:t>
            </a:r>
            <a:endParaRPr/>
          </a:p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4399821" y="13389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Predição da rede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57" y="1956425"/>
            <a:ext cx="1585275" cy="16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525" y="1958250"/>
            <a:ext cx="4495800" cy="16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475" y="3777450"/>
            <a:ext cx="14859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5x cada instância</a:t>
            </a:r>
            <a:endParaRPr/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8577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{EBB5E684-E98A-4C7C-9BD8-8F5725BA173D}</a:tableStyleId>
              </a:tblPr>
              <a:tblGrid>
                <a:gridCol w="1246450"/>
                <a:gridCol w="1327175"/>
                <a:gridCol w="1165725"/>
                <a:gridCol w="1246450"/>
                <a:gridCol w="1246450"/>
                <a:gridCol w="1246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Instâncias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EVS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R2S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(s)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0,091868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0,015328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0,99639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0,99616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2,32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0,048464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0,003421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0,999674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0,999141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7,13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100000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0,027668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0,001912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0,999954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0,999521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34,51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1000000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0,023797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0,001113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0,999981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0,999721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323,10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21"/>
          <p:cNvSpPr txBox="1"/>
          <p:nvPr/>
        </p:nvSpPr>
        <p:spPr>
          <a:xfrm>
            <a:off x="905100" y="367930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Legenda das métricas usadas: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MAE (mean_absolute_error): perda média de regressão de erro absoluto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MSE (mean_squared_error): perda de regressão ao erro quadrático médio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EVS (explained_variante_score): função de pontuação de regressão de variância explicada. Melhor é 01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R2S (r2_score): função da pontuação de regressão R². Melhor é 01.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