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3446-1968-4504-B0D5-C131A3AA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31D7C-8CC3-4493-9225-93423BA9A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3E8FB-07B3-4341-B862-73649190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37F6D-BBB8-449F-AF12-29EFFD0E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E4560-C5CE-4CC0-A154-32256F4C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2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E090B-E1C9-4FFB-86F8-47D88CBA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3FF980-663A-46CD-983D-AC5E58A8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3DC91-7491-4B1D-A798-7681C074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C3453-90DE-4632-BF4B-A253A070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2DC33-EDA7-4AC7-9659-B6D201A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7ABC76-0C40-4F42-B315-61875CF9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22348-48F2-423D-8E89-6AB311340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2C79-B1D9-45DE-A197-AEBDDAB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0BECB-15A7-4E98-B53A-7202CDF5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95DD0-F197-481F-B61A-BC47DA8D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5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6FD2D-F450-4214-8D66-0E0AC35E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23C39-A7EB-459F-961D-5BD3A90E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083E6-6088-4BF6-B263-F8C8D6C6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055C7-4442-4366-8BD5-8A33307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CBB14-3C0C-4200-BECD-2297F2CB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6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55DC8-80F0-4B2A-B849-D5C4C94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76DFA-C552-4897-98ED-184F8867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29634-B984-4426-88F9-339D4999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EF9E1-04B7-440A-A3A8-FF67B85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76D83-7CC2-4F4A-A726-2AD66F52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9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F8C9-5C71-4648-AF43-AAD2DC2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B31B6-F3BC-4978-8162-00CF4397A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B71CFF-21A6-461E-A242-E1EB9710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B2C25-DFBD-4880-8B7E-4C3E7799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9C6880-9629-4EB7-8DA5-3179A306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3A2F53-890B-4ACF-B965-B8FE643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0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AB748-5B1E-4634-9587-4402BCB6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38E688-BCE3-46C4-AD8A-8005E409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A1C89-C26F-4E58-86C3-09B45F23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CFA727-2F69-4818-8F23-26EB6774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805521-7575-4A95-8673-9F707B782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AD0BFD-7E57-4B3F-819B-57CEC3E3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CE1E7-2513-41F5-9DE1-FDCE8CBA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CAFEB7-4E96-43D2-BFBD-76BC9BAE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2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86BF-E0B4-4464-9377-A75BCD0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EE9226-2189-4752-9580-E155035A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0568A3-113B-4965-8F56-6FDA582A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9A17ED-3289-4971-97D8-D7DA68D7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3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5AE04E-2D89-42FA-B8A0-B9FFBB2E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E019-1805-4359-954D-8A2F3A2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106478-016E-4ACC-A645-4D88FFF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0B6EC-A080-4189-BDD9-95B8FC18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D2878-38DB-4CB7-A350-1A069B5A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9DA0F6-7B43-432F-914E-CA6EC6AA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445B8-3BD7-4C7A-9D15-BB360B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11E23-EE58-4EC1-AD8B-E57FA299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503FD-017C-442B-A86F-0C67309B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02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8C634-1628-4863-9685-132FDA1B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80A69F-CB47-4CBA-829D-6F79AAAE9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524B0-42F3-4FFB-BDCA-FE0CA586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0EE907-BA87-437C-9B6D-AF9D5CD8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DDC2A2-4761-4162-A194-06C1206F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BE95A6-38A4-4867-A984-8EBB899F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24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C28939-4D3C-49FA-AC67-36C24A85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CAB9D7-59F5-4D35-A501-F2264072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12BDE-1D8E-4F98-AE6B-0D518240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DC03-0254-4008-B61B-54ED7D36E9F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13A5A-B0EA-4F0B-BE35-4BB3EEE9E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D7A07-D4CB-402D-9611-F55A2896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F1E6-0A1F-46D5-B505-DFF7ADF7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AA34E3-0E6D-4CE7-BA6D-37A58014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74"/>
            <a:ext cx="12192000" cy="6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30B2F-9B4A-4D26-A541-FA502AD1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D9C8D-CFC0-46F9-A3FF-429D0DF4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01832B-C99D-4566-B058-0C30C74D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0"/>
            <a:ext cx="1087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25B4-ABED-44BC-B829-A8E6F95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42B8D-0FCA-422E-8B49-BDBBD23A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DDB35C-7515-426C-9317-DFEBBE0C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6" y="0"/>
            <a:ext cx="10962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7C930-C0B1-4ECC-A46F-186D26AC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97081-4B8B-4641-95A1-DFE4A349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5736FD-3BFF-44BE-BCE9-A7C266F0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5" y="0"/>
            <a:ext cx="10981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84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Romero</dc:creator>
  <cp:lastModifiedBy>Marcos Romero</cp:lastModifiedBy>
  <cp:revision>2</cp:revision>
  <dcterms:created xsi:type="dcterms:W3CDTF">2021-12-13T11:36:47Z</dcterms:created>
  <dcterms:modified xsi:type="dcterms:W3CDTF">2021-12-13T11:51:51Z</dcterms:modified>
</cp:coreProperties>
</file>