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60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1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DE1A2-8514-4A31-8C50-D8AE7FCC24E8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16F2ED-348F-43BA-B066-3D38337A6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56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887104"/>
            <a:ext cx="10972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133601"/>
            <a:ext cx="10972800" cy="399256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DE1A2-8514-4A31-8C50-D8AE7FCC24E8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16F2ED-348F-43BA-B066-3D38337A6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49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DE1A2-8514-4A31-8C50-D8AE7FCC24E8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16F2ED-348F-43BA-B066-3D38337A6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487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2FDE1A2-8514-4A31-8C50-D8AE7FCC24E8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B016F2ED-348F-43BA-B066-3D38337A6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1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972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057401"/>
            <a:ext cx="10972800" cy="40687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DE1A2-8514-4A31-8C50-D8AE7FCC24E8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16F2ED-348F-43BA-B066-3D38337A6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30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DE1A2-8514-4A31-8C50-D8AE7FCC24E8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16F2ED-348F-43BA-B066-3D38337A6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27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10972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86001"/>
            <a:ext cx="5384800" cy="3840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86001"/>
            <a:ext cx="5384800" cy="3840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DE1A2-8514-4A31-8C50-D8AE7FCC24E8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16F2ED-348F-43BA-B066-3D38337A6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24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756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994848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743200"/>
            <a:ext cx="5386917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994848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743200"/>
            <a:ext cx="5389033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DE1A2-8514-4A31-8C50-D8AE7FCC24E8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16F2ED-348F-43BA-B066-3D38337A6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18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DE1A2-8514-4A31-8C50-D8AE7FCC24E8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16F2ED-348F-43BA-B066-3D38337A6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61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DE1A2-8514-4A31-8C50-D8AE7FCC24E8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16F2ED-348F-43BA-B066-3D38337A6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38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DE1A2-8514-4A31-8C50-D8AE7FCC24E8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16F2ED-348F-43BA-B066-3D38337A6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7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3813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DE1A2-8514-4A31-8C50-D8AE7FCC24E8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16F2ED-348F-43BA-B066-3D38337A6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67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943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47" tIns="40074" rIns="80147" bIns="400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cambiar el estilo de título	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47" tIns="40074" rIns="80147" bIns="400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47" tIns="40074" rIns="80147" bIns="40074" numCol="1" anchor="t" anchorCtr="0" compatLnSpc="1">
            <a:prstTxWarp prst="textNoShape">
              <a:avLst/>
            </a:prstTxWarp>
          </a:bodyPr>
          <a:lstStyle>
            <a:lvl1pPr defTabSz="801688">
              <a:defRPr sz="1200">
                <a:solidFill>
                  <a:schemeClr val="bg1"/>
                </a:solidFill>
              </a:defRPr>
            </a:lvl1pPr>
          </a:lstStyle>
          <a:p>
            <a:fld id="{82FDE1A2-8514-4A31-8C50-D8AE7FCC24E8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47" tIns="40074" rIns="80147" bIns="40074" numCol="1" anchor="t" anchorCtr="0" compatLnSpc="1">
            <a:prstTxWarp prst="textNoShape">
              <a:avLst/>
            </a:prstTxWarp>
          </a:bodyPr>
          <a:lstStyle>
            <a:lvl1pPr algn="ctr" defTabSz="801688">
              <a:defRPr sz="120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47" tIns="40074" rIns="80147" bIns="40074" numCol="1" anchor="t" anchorCtr="0" compatLnSpc="1">
            <a:prstTxWarp prst="textNoShape">
              <a:avLst/>
            </a:prstTxWarp>
          </a:bodyPr>
          <a:lstStyle>
            <a:lvl1pPr algn="r" defTabSz="801688">
              <a:defRPr sz="1200">
                <a:solidFill>
                  <a:schemeClr val="bg1"/>
                </a:solidFill>
              </a:defRPr>
            </a:lvl1pPr>
          </a:lstStyle>
          <a:p>
            <a:fld id="{B016F2ED-348F-43BA-B066-3D38337A6FE6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1" y="0"/>
            <a:ext cx="8434316" cy="762000"/>
          </a:xfrm>
          <a:custGeom>
            <a:avLst/>
            <a:gdLst>
              <a:gd name="connsiteX0" fmla="*/ 6325737 w 6325737"/>
              <a:gd name="connsiteY0" fmla="*/ 0 h 702860"/>
              <a:gd name="connsiteX1" fmla="*/ 6243851 w 6325737"/>
              <a:gd name="connsiteY1" fmla="*/ 54591 h 702860"/>
              <a:gd name="connsiteX2" fmla="*/ 6141493 w 6325737"/>
              <a:gd name="connsiteY2" fmla="*/ 129654 h 702860"/>
              <a:gd name="connsiteX3" fmla="*/ 6114197 w 6325737"/>
              <a:gd name="connsiteY3" fmla="*/ 259308 h 702860"/>
              <a:gd name="connsiteX4" fmla="*/ 6114197 w 6325737"/>
              <a:gd name="connsiteY4" fmla="*/ 429905 h 702860"/>
              <a:gd name="connsiteX5" fmla="*/ 6059606 w 6325737"/>
              <a:gd name="connsiteY5" fmla="*/ 525439 h 702860"/>
              <a:gd name="connsiteX6" fmla="*/ 6005015 w 6325737"/>
              <a:gd name="connsiteY6" fmla="*/ 600502 h 702860"/>
              <a:gd name="connsiteX7" fmla="*/ 5909481 w 6325737"/>
              <a:gd name="connsiteY7" fmla="*/ 661917 h 702860"/>
              <a:gd name="connsiteX8" fmla="*/ 5820770 w 6325737"/>
              <a:gd name="connsiteY8" fmla="*/ 702860 h 702860"/>
              <a:gd name="connsiteX9" fmla="*/ 0 w 6325737"/>
              <a:gd name="connsiteY9" fmla="*/ 696036 h 702860"/>
              <a:gd name="connsiteX10" fmla="*/ 6824 w 6325737"/>
              <a:gd name="connsiteY10" fmla="*/ 0 h 702860"/>
              <a:gd name="connsiteX11" fmla="*/ 6325737 w 6325737"/>
              <a:gd name="connsiteY11" fmla="*/ 0 h 70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25737" h="702860">
                <a:moveTo>
                  <a:pt x="6325737" y="0"/>
                </a:moveTo>
                <a:lnTo>
                  <a:pt x="6243851" y="54591"/>
                </a:lnTo>
                <a:lnTo>
                  <a:pt x="6141493" y="129654"/>
                </a:lnTo>
                <a:lnTo>
                  <a:pt x="6114197" y="259308"/>
                </a:lnTo>
                <a:lnTo>
                  <a:pt x="6114197" y="429905"/>
                </a:lnTo>
                <a:lnTo>
                  <a:pt x="6059606" y="525439"/>
                </a:lnTo>
                <a:lnTo>
                  <a:pt x="6005015" y="600502"/>
                </a:lnTo>
                <a:lnTo>
                  <a:pt x="5909481" y="661917"/>
                </a:lnTo>
                <a:lnTo>
                  <a:pt x="5820770" y="702860"/>
                </a:lnTo>
                <a:lnTo>
                  <a:pt x="0" y="696036"/>
                </a:lnTo>
                <a:cubicBezTo>
                  <a:pt x="2275" y="464024"/>
                  <a:pt x="4549" y="232012"/>
                  <a:pt x="6824" y="0"/>
                </a:cubicBezTo>
                <a:lnTo>
                  <a:pt x="6325737" y="0"/>
                </a:lnTo>
                <a:close/>
              </a:path>
            </a:pathLst>
          </a:custGeom>
          <a:solidFill>
            <a:srgbClr val="943E3E"/>
          </a:solidFill>
          <a:ln>
            <a:solidFill>
              <a:srgbClr val="BA5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FACULTAD DE INGENIERIA MECANICA</a:t>
            </a:r>
            <a:endParaRPr lang="pt-BR" sz="1800" kern="12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277600" y="0"/>
            <a:ext cx="914400" cy="90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695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txStyles>
    <p:titleStyle>
      <a:lvl1pPr algn="ctr" defTabSz="801688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1688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2pPr>
      <a:lvl3pPr algn="ctr" defTabSz="801688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3pPr>
      <a:lvl4pPr algn="ctr" defTabSz="801688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4pPr>
      <a:lvl5pPr algn="ctr" defTabSz="801688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5pPr>
      <a:lvl6pPr marL="457200" algn="ctr" defTabSz="801688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6pPr>
      <a:lvl7pPr marL="914400" algn="ctr" defTabSz="801688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7pPr>
      <a:lvl8pPr marL="1371600" algn="ctr" defTabSz="801688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8pPr>
      <a:lvl9pPr marL="1828800" algn="ctr" defTabSz="801688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9pPr>
    </p:titleStyle>
    <p:bodyStyle>
      <a:lvl1pPr marL="300038" indent="-300038" algn="l" defTabSz="801688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0875" indent="-250825" algn="l" defTabSz="801688" rtl="0" eaLnBrk="1" fontAlgn="base" hangingPunct="1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001713" indent="-200025" algn="l" defTabSz="801688" rtl="0" eaLnBrk="1" fontAlgn="base" hangingPunct="1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3pPr>
      <a:lvl4pPr marL="1403350" indent="-201613" algn="l" defTabSz="801688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803400" indent="-200025" algn="l" defTabSz="801688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260600" indent="-200025" algn="l" defTabSz="801688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717800" indent="-200025" algn="l" defTabSz="801688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175000" indent="-200025" algn="l" defTabSz="801688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632200" indent="-200025" algn="l" defTabSz="801688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Resolver el siguiente problema </a:t>
            </a:r>
            <a:endParaRPr lang="es-PE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Maximizar 10X+30Y</a:t>
            </a:r>
          </a:p>
          <a:p>
            <a:pPr marL="0" indent="0">
              <a:buNone/>
            </a:pPr>
            <a:r>
              <a:rPr lang="es-PE" dirty="0" err="1" smtClean="0"/>
              <a:t>s.a</a:t>
            </a:r>
            <a:endParaRPr lang="es-PE" dirty="0" smtClean="0"/>
          </a:p>
          <a:p>
            <a:pPr marL="0" indent="0">
              <a:buNone/>
            </a:pPr>
            <a:r>
              <a:rPr lang="es-PE" dirty="0"/>
              <a:t>	</a:t>
            </a:r>
            <a:r>
              <a:rPr lang="es-PE" dirty="0" smtClean="0"/>
              <a:t>4X+5Y&lt;=b;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Para b=50, 60, 75, 90 y 120</a:t>
            </a:r>
          </a:p>
          <a:p>
            <a:pPr marL="0" indent="0">
              <a:buNone/>
            </a:pP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82535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M">
  <a:themeElements>
    <a:clrScheme name="3_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M" id="{4DE7CFD0-3FBE-4644-91BB-D43C0F9ABA35}" vid="{BBBCA1CF-F0C9-4108-A937-69F88D29DB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FIM</Template>
  <TotalTime>1362</TotalTime>
  <Words>7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FIM</vt:lpstr>
      <vt:lpstr>Resolver el siguiente problema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Modelamiento y optimización de sistemas energéticos</dc:title>
  <dc:creator>Yuri Percy Molina Rodriguez</dc:creator>
  <cp:lastModifiedBy>Yuri Percy Molina Rodriguez</cp:lastModifiedBy>
  <cp:revision>30</cp:revision>
  <dcterms:created xsi:type="dcterms:W3CDTF">2017-07-03T17:52:34Z</dcterms:created>
  <dcterms:modified xsi:type="dcterms:W3CDTF">2018-07-09T04:50:47Z</dcterms:modified>
</cp:coreProperties>
</file>