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384F9-CB1D-4F09-BC37-4AA986296746}" type="datetimeFigureOut">
              <a:rPr lang="pt-BR" smtClean="0"/>
              <a:t>09/05/2014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760B0-6D1B-4BEE-A77F-C17715962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97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60B0-6D1B-4BEE-A77F-C1771596246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87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760B0-6D1B-4BEE-A77F-C1771596246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6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ítulo 1"/>
          <p:cNvSpPr txBox="1">
            <a:spLocks/>
          </p:cNvSpPr>
          <p:nvPr userDrawn="1"/>
        </p:nvSpPr>
        <p:spPr>
          <a:xfrm>
            <a:off x="1475657" y="-26214"/>
            <a:ext cx="7668343" cy="67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Técnico em Automação Industrial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Projetos de Automação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75656" cy="6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0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5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76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3" name="Espaço Reservado para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61-A64F-4E2E-AC16-ECCDCCD27E9A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52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84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504" y="764704"/>
            <a:ext cx="4392488" cy="57606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388296" cy="57606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30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04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2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48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Nome do projeto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53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6597352"/>
            <a:ext cx="914400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9596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Técnico em Automação Industrial</a:t>
            </a:r>
            <a:endParaRPr lang="pt-BR" dirty="0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3"/>
          </p:nvPr>
        </p:nvSpPr>
        <p:spPr>
          <a:xfrm>
            <a:off x="1619672" y="6597352"/>
            <a:ext cx="6192687" cy="260648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Nome do projeto</a:t>
            </a:r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4"/>
          </p:nvPr>
        </p:nvSpPr>
        <p:spPr>
          <a:xfrm>
            <a:off x="8028384" y="6597352"/>
            <a:ext cx="1083072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BE42FCB-EB4B-4CE5-B3A8-79A7FFACBA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Espaço Reservado para Data 12"/>
          <p:cNvSpPr>
            <a:spLocks noGrp="1"/>
          </p:cNvSpPr>
          <p:nvPr>
            <p:ph type="dt" sz="half" idx="2"/>
          </p:nvPr>
        </p:nvSpPr>
        <p:spPr>
          <a:xfrm>
            <a:off x="-7810" y="6597352"/>
            <a:ext cx="1483467" cy="2781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7F3DB6EF-314B-4134-9AB0-7BCA36AEF221}" type="datetime1">
              <a:rPr lang="pt-BR" smtClean="0"/>
              <a:t>09/05/2014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52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0" y="691652"/>
            <a:ext cx="1828958" cy="1828958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000" y="2288731"/>
            <a:ext cx="9001000" cy="114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07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pt-BR" altLang="pt-BR" sz="3000" dirty="0" smtClean="0">
                <a:solidFill>
                  <a:srgbClr val="000000"/>
                </a:solidFill>
                <a:latin typeface="Ubuntu Light" charset="0"/>
              </a:rPr>
              <a:t>Sistema de Acompanhamento de Missão para Plataforma Experimental em Robótica Subaquática</a:t>
            </a:r>
            <a:endParaRPr lang="pt-BR" altLang="pt-BR" sz="3000" dirty="0">
              <a:solidFill>
                <a:srgbClr val="000000"/>
              </a:solidFill>
              <a:latin typeface="Ubuntu Light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08200" y="4653136"/>
            <a:ext cx="4927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7932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pt-BR" altLang="pt-BR" sz="2600" dirty="0" smtClean="0">
                <a:solidFill>
                  <a:srgbClr val="000000"/>
                </a:solidFill>
                <a:latin typeface="Ubuntu Light" charset="0"/>
              </a:rPr>
              <a:t>Carlos Rodrigues Rocha</a:t>
            </a:r>
          </a:p>
          <a:p>
            <a:pPr algn="ctr" eaLnBrk="1">
              <a:lnSpc>
                <a:spcPct val="93000"/>
              </a:lnSpc>
            </a:pPr>
            <a:r>
              <a:rPr lang="pt-BR" altLang="pt-BR" sz="1400" dirty="0">
                <a:solidFill>
                  <a:srgbClr val="000000"/>
                </a:solidFill>
                <a:latin typeface="Ubuntu Light" charset="0"/>
              </a:rPr>
              <a:t>c</a:t>
            </a:r>
            <a:r>
              <a:rPr lang="pt-BR" altLang="pt-BR" sz="1400" dirty="0" smtClean="0">
                <a:solidFill>
                  <a:srgbClr val="000000"/>
                </a:solidFill>
                <a:latin typeface="Ubuntu Light" charset="0"/>
              </a:rPr>
              <a:t>arlos.rocha@riogrande.ifrs.edu.br</a:t>
            </a:r>
            <a:endParaRPr lang="pt-BR" altLang="pt-BR" sz="1400" dirty="0">
              <a:solidFill>
                <a:srgbClr val="000000"/>
              </a:solidFill>
              <a:latin typeface="Ubuntu Light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09950" y="6525344"/>
            <a:ext cx="2324100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4403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pt-BR" altLang="pt-BR" sz="2200" dirty="0" smtClean="0">
                <a:solidFill>
                  <a:schemeClr val="bg1"/>
                </a:solidFill>
                <a:latin typeface="Ubuntu Light" charset="0"/>
              </a:rPr>
              <a:t>Maio/2014</a:t>
            </a:r>
            <a:endParaRPr lang="pt-BR" altLang="pt-BR" sz="2200" dirty="0">
              <a:solidFill>
                <a:schemeClr val="bg1"/>
              </a:solidFill>
              <a:latin typeface="Ubuntu Light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917825" y="5215905"/>
            <a:ext cx="330835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pPr algn="ctr" eaLnBrk="1">
              <a:lnSpc>
                <a:spcPct val="93000"/>
              </a:lnSpc>
            </a:pPr>
            <a:r>
              <a:rPr lang="pt-BR" altLang="pt-BR" sz="1600" dirty="0">
                <a:latin typeface="Arial" charset="0"/>
              </a:rPr>
              <a:t>orientador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627784" y="1048910"/>
            <a:ext cx="6408712" cy="83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endParaRPr lang="pt-BR" sz="2000" dirty="0" smtClean="0">
              <a:latin typeface="Ubuntu Light"/>
            </a:endParaRPr>
          </a:p>
          <a:p>
            <a:r>
              <a:rPr lang="pt-BR" sz="2000" dirty="0" smtClean="0">
                <a:latin typeface="Ubuntu Light"/>
              </a:rPr>
              <a:t>FISL 15 </a:t>
            </a:r>
            <a:r>
              <a:rPr lang="pt-BR" sz="2000" dirty="0">
                <a:latin typeface="Ubuntu Light"/>
              </a:rPr>
              <a:t>– Fórum Internacional de Software </a:t>
            </a:r>
            <a:r>
              <a:rPr lang="pt-BR" sz="2000" dirty="0" smtClean="0">
                <a:latin typeface="Ubuntu Light"/>
              </a:rPr>
              <a:t>Livre</a:t>
            </a:r>
          </a:p>
          <a:p>
            <a:pPr algn="ctr"/>
            <a:r>
              <a:rPr lang="pt-BR" sz="2000" dirty="0">
                <a:latin typeface="Ubuntu Light"/>
              </a:rPr>
              <a:t>WSL – Workshop de Software Livre</a:t>
            </a:r>
          </a:p>
          <a:p>
            <a:endParaRPr lang="pt-BR" sz="2000" dirty="0" smtClean="0">
              <a:latin typeface="Ubuntu Light"/>
            </a:endParaRPr>
          </a:p>
          <a:p>
            <a:endParaRPr lang="pt-BR" altLang="pt-BR" sz="2600" dirty="0">
              <a:solidFill>
                <a:srgbClr val="000000"/>
              </a:solidFill>
              <a:latin typeface="Ubuntu Light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08200" y="3664825"/>
            <a:ext cx="4927600" cy="63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5pPr>
            <a:lvl6pPr marL="25146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6pPr>
            <a:lvl7pPr marL="29718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7pPr>
            <a:lvl8pPr marL="34290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8pPr>
            <a:lvl9pPr marL="3886200" indent="-228600" defTabSz="449263" eaLnBrk="0" fontAlgn="base" hangingPunct="0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 Black" pitchFamily="16" charset="0"/>
                <a:ea typeface="微软雅黑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pt-BR" altLang="pt-BR" sz="2600" dirty="0" smtClean="0">
                <a:solidFill>
                  <a:srgbClr val="000000"/>
                </a:solidFill>
                <a:latin typeface="Ubuntu Light" charset="0"/>
              </a:rPr>
              <a:t>Marcos Vinicius </a:t>
            </a:r>
            <a:r>
              <a:rPr lang="pt-BR" altLang="pt-BR" sz="2600" dirty="0" err="1" smtClean="0">
                <a:solidFill>
                  <a:srgbClr val="000000"/>
                </a:solidFill>
                <a:latin typeface="Ubuntu Light" charset="0"/>
              </a:rPr>
              <a:t>Scholl</a:t>
            </a:r>
            <a:endParaRPr lang="pt-BR" altLang="pt-BR" sz="2600" dirty="0" smtClean="0">
              <a:solidFill>
                <a:srgbClr val="000000"/>
              </a:solidFill>
              <a:latin typeface="Ubuntu Light" charset="0"/>
            </a:endParaRPr>
          </a:p>
          <a:p>
            <a:pPr algn="ctr" eaLnBrk="1">
              <a:lnSpc>
                <a:spcPct val="100000"/>
              </a:lnSpc>
            </a:pPr>
            <a:r>
              <a:rPr lang="pt-BR" altLang="pt-BR" sz="1400" dirty="0" smtClean="0">
                <a:solidFill>
                  <a:srgbClr val="000000"/>
                </a:solidFill>
                <a:latin typeface="Ubuntu Light" charset="0"/>
              </a:rPr>
              <a:t>marcos.vinicius.scholl@gmail.com</a:t>
            </a:r>
            <a:endParaRPr lang="pt-BR" altLang="pt-BR" sz="1400" dirty="0">
              <a:solidFill>
                <a:srgbClr val="000000"/>
              </a:solidFill>
              <a:latin typeface="Ubuntu Light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</p:spPr>
      </p:pic>
    </p:spTree>
    <p:extLst>
      <p:ext uri="{BB962C8B-B14F-4D97-AF65-F5344CB8AC3E}">
        <p14:creationId xmlns:p14="http://schemas.microsoft.com/office/powerpoint/2010/main" val="18907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760640"/>
          </a:xfrm>
        </p:spPr>
        <p:txBody>
          <a:bodyPr/>
          <a:lstStyle/>
          <a:p>
            <a:r>
              <a:rPr lang="pt-BR" dirty="0" smtClean="0"/>
              <a:t>Motivação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028384" y="6597352"/>
            <a:ext cx="1083072" cy="288032"/>
          </a:xfrm>
        </p:spPr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9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25" y="2065379"/>
            <a:ext cx="4463423" cy="280378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969" y="3318722"/>
            <a:ext cx="3940573" cy="28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Sistema de Acompanhamento de Missão?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3</a:t>
            </a:fld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sp>
        <p:nvSpPr>
          <p:cNvPr id="9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89" y="2338318"/>
            <a:ext cx="5739222" cy="381187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702389" y="6162086"/>
            <a:ext cx="573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http://genus.zmaw.de/ROV-Video-Clips.2174+M55e234dd01a.0.html</a:t>
            </a:r>
          </a:p>
        </p:txBody>
      </p:sp>
    </p:spTree>
    <p:extLst>
      <p:ext uri="{BB962C8B-B14F-4D97-AF65-F5344CB8AC3E}">
        <p14:creationId xmlns:p14="http://schemas.microsoft.com/office/powerpoint/2010/main" val="16407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Tecnologias Utilizadas.</a:t>
            </a:r>
          </a:p>
          <a:p>
            <a:pPr lvl="1"/>
            <a:r>
              <a:rPr lang="pt-BR" dirty="0" smtClean="0"/>
              <a:t>Hardware:</a:t>
            </a:r>
          </a:p>
          <a:p>
            <a:pPr lvl="2"/>
            <a:r>
              <a:rPr lang="pt-BR" sz="2000" dirty="0" err="1" smtClean="0"/>
              <a:t>Arduino</a:t>
            </a:r>
            <a:endParaRPr lang="pt-BR" sz="2000" dirty="0" smtClean="0"/>
          </a:p>
          <a:p>
            <a:pPr lvl="2"/>
            <a:r>
              <a:rPr lang="pt-BR" sz="2000" dirty="0" err="1" smtClean="0"/>
              <a:t>Raspberry</a:t>
            </a:r>
            <a:r>
              <a:rPr lang="pt-BR" sz="2000" dirty="0" smtClean="0"/>
              <a:t> </a:t>
            </a:r>
            <a:r>
              <a:rPr lang="pt-BR" sz="2000" dirty="0" err="1" smtClean="0"/>
              <a:t>Pi</a:t>
            </a:r>
            <a:endParaRPr lang="pt-BR" sz="2000" dirty="0" smtClean="0"/>
          </a:p>
          <a:p>
            <a:pPr lvl="2"/>
            <a:r>
              <a:rPr lang="pt-BR" sz="2000" dirty="0" smtClean="0"/>
              <a:t>Sensor IMU, sensor pressão, Joystick, teclado, Câmera 5mpx, propulsor</a:t>
            </a:r>
          </a:p>
          <a:p>
            <a:pPr marL="914400" lvl="2" indent="0">
              <a:buNone/>
            </a:pPr>
            <a:endParaRPr lang="pt-BR" sz="2000" dirty="0" smtClean="0"/>
          </a:p>
          <a:p>
            <a:pPr lvl="1"/>
            <a:r>
              <a:rPr lang="pt-BR" dirty="0" smtClean="0"/>
              <a:t>Software:</a:t>
            </a:r>
          </a:p>
          <a:p>
            <a:pPr lvl="2"/>
            <a:r>
              <a:rPr lang="pt-BR" dirty="0" smtClean="0"/>
              <a:t>UUV</a:t>
            </a:r>
          </a:p>
          <a:p>
            <a:pPr lvl="3"/>
            <a:r>
              <a:rPr lang="pt-BR" dirty="0" err="1" smtClean="0"/>
              <a:t>FreeIMU</a:t>
            </a:r>
            <a:r>
              <a:rPr lang="pt-BR" dirty="0" smtClean="0"/>
              <a:t>, </a:t>
            </a:r>
            <a:r>
              <a:rPr lang="pt-BR" dirty="0" err="1" smtClean="0"/>
              <a:t>OpenCV</a:t>
            </a:r>
            <a:r>
              <a:rPr lang="pt-BR" dirty="0" smtClean="0"/>
              <a:t>, </a:t>
            </a:r>
            <a:r>
              <a:rPr lang="pt-BR" dirty="0" err="1" smtClean="0"/>
              <a:t>Gstreamer</a:t>
            </a:r>
            <a:r>
              <a:rPr lang="pt-BR" dirty="0" smtClean="0"/>
              <a:t>, </a:t>
            </a:r>
            <a:r>
              <a:rPr lang="pt-BR" dirty="0" err="1" smtClean="0"/>
              <a:t>Arduino</a:t>
            </a:r>
            <a:endParaRPr lang="pt-BR" dirty="0" smtClean="0"/>
          </a:p>
          <a:p>
            <a:pPr lvl="2"/>
            <a:r>
              <a:rPr lang="pt-BR" dirty="0" smtClean="0"/>
              <a:t>MMCS</a:t>
            </a:r>
            <a:endParaRPr lang="pt-BR" dirty="0"/>
          </a:p>
          <a:p>
            <a:pPr lvl="3"/>
            <a:r>
              <a:rPr lang="pt-BR" dirty="0" smtClean="0"/>
              <a:t>Python, </a:t>
            </a:r>
            <a:r>
              <a:rPr lang="pt-BR" dirty="0" err="1" smtClean="0"/>
              <a:t>PySide</a:t>
            </a:r>
            <a:r>
              <a:rPr lang="pt-BR" dirty="0" smtClean="0"/>
              <a:t>, </a:t>
            </a:r>
            <a:r>
              <a:rPr lang="pt-BR" dirty="0" err="1" smtClean="0"/>
              <a:t>Qt</a:t>
            </a:r>
            <a:r>
              <a:rPr lang="pt-BR" dirty="0" smtClean="0"/>
              <a:t>, QWT, </a:t>
            </a:r>
            <a:r>
              <a:rPr lang="pt-BR" dirty="0" err="1" smtClean="0"/>
              <a:t>Pyro</a:t>
            </a:r>
            <a:r>
              <a:rPr lang="pt-BR" dirty="0" smtClean="0"/>
              <a:t>, </a:t>
            </a:r>
            <a:r>
              <a:rPr lang="pt-BR" dirty="0" err="1" smtClean="0"/>
              <a:t>Kast</a:t>
            </a:r>
            <a:r>
              <a:rPr lang="pt-BR" dirty="0" smtClean="0"/>
              <a:t>, </a:t>
            </a:r>
            <a:r>
              <a:rPr lang="pt-BR" dirty="0" err="1" smtClean="0"/>
              <a:t>FreeIMU</a:t>
            </a:r>
            <a:endParaRPr lang="pt-BR" dirty="0" smtClean="0"/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4</a:t>
            </a:fld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sp>
        <p:nvSpPr>
          <p:cNvPr id="9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2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760640"/>
          </a:xfrm>
        </p:spPr>
        <p:txBody>
          <a:bodyPr/>
          <a:lstStyle/>
          <a:p>
            <a:r>
              <a:rPr lang="pt-BR" dirty="0" smtClean="0"/>
              <a:t>Hardware da Plataforma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028384" y="6597352"/>
            <a:ext cx="1083072" cy="288032"/>
          </a:xfrm>
        </p:spPr>
        <p:txBody>
          <a:bodyPr/>
          <a:lstStyle/>
          <a:p>
            <a:fld id="{6BE42FCB-EB4B-4CE5-B3A8-79A7FFACBA7D}" type="slidenum">
              <a:rPr lang="pt-BR" smtClean="0"/>
              <a:pPr/>
              <a:t>5</a:t>
            </a:fld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9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3" y="2133758"/>
            <a:ext cx="6669934" cy="291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Diagrama de Classes do MMCS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6</a:t>
            </a:fld>
            <a:r>
              <a:rPr lang="pt-BR" dirty="0" smtClean="0"/>
              <a:t>/9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" y="1256177"/>
            <a:ext cx="9036495" cy="5393547"/>
          </a:xfrm>
          <a:prstGeom prst="rect">
            <a:avLst/>
          </a:prstGeom>
        </p:spPr>
      </p:pic>
      <p:sp>
        <p:nvSpPr>
          <p:cNvPr id="11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do QWT e Herança.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7</a:t>
            </a:fld>
            <a:r>
              <a:rPr lang="pt-BR" dirty="0" smtClean="0"/>
              <a:t>/9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3" y="1893514"/>
            <a:ext cx="2799884" cy="37781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93" y="2046933"/>
            <a:ext cx="5459761" cy="3624738"/>
          </a:xfrm>
          <a:prstGeom prst="rect">
            <a:avLst/>
          </a:prstGeom>
        </p:spPr>
      </p:pic>
      <p:sp>
        <p:nvSpPr>
          <p:cNvPr id="9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sp>
        <p:nvSpPr>
          <p:cNvPr id="10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obtidos.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8</a:t>
            </a:fld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Livre</a:t>
            </a:r>
            <a:br>
              <a:rPr lang="pt-BR" dirty="0">
                <a:latin typeface="Ubuntu Light"/>
              </a:rPr>
            </a:b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sp>
        <p:nvSpPr>
          <p:cNvPr id="9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743728" cy="46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 smtClean="0"/>
              <a:t>Perguntas?</a:t>
            </a:r>
          </a:p>
          <a:p>
            <a:pPr marL="0" indent="0" algn="ctr">
              <a:buNone/>
            </a:pPr>
            <a:r>
              <a:rPr lang="pt-BR" sz="4500" dirty="0" smtClean="0">
                <a:latin typeface="Ubuntu Light"/>
              </a:rPr>
              <a:t>Obrigado!</a:t>
            </a:r>
            <a:endParaRPr lang="pt-BR" sz="4500" dirty="0">
              <a:latin typeface="Ubuntu Light"/>
            </a:endParaRPr>
          </a:p>
          <a:p>
            <a:pPr marL="0" indent="0" algn="ctr">
              <a:buNone/>
            </a:pPr>
            <a:endParaRPr lang="pt-BR" sz="2000" dirty="0" smtClean="0">
              <a:latin typeface="Ubuntu Light"/>
            </a:endParaRPr>
          </a:p>
          <a:p>
            <a:pPr marL="0" indent="0" algn="ctr">
              <a:buNone/>
            </a:pPr>
            <a:r>
              <a:rPr lang="pt-BR" sz="2000" dirty="0" smtClean="0">
                <a:latin typeface="Ubuntu Light"/>
              </a:rPr>
              <a:t>carlos.rocha@riogrande.ifrs.edu.br, </a:t>
            </a:r>
            <a:r>
              <a:rPr lang="pt-BR" sz="2000" dirty="0">
                <a:latin typeface="Ubuntu Light"/>
              </a:rPr>
              <a:t>marcos.vinicius.scholl@gmail.com</a:t>
            </a:r>
            <a:endParaRPr lang="pt-BR" sz="2000" dirty="0" smtClean="0">
              <a:latin typeface="Ubuntu Light"/>
            </a:endParaRPr>
          </a:p>
          <a:p>
            <a:pPr marL="0" indent="0" algn="ctr">
              <a:buNone/>
            </a:pPr>
            <a:endParaRPr lang="pt-BR" sz="2000" dirty="0" smtClean="0">
              <a:latin typeface="Ubuntu Light"/>
            </a:endParaRPr>
          </a:p>
          <a:p>
            <a:pPr marL="0" indent="0" algn="ctr">
              <a:buNone/>
            </a:pPr>
            <a:endParaRPr lang="pt-BR" sz="2000" dirty="0" smtClean="0">
              <a:latin typeface="Ubuntu Ligh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2FCB-EB4B-4CE5-B3A8-79A7FFACBA7D}" type="slidenum">
              <a:rPr lang="pt-BR" smtClean="0"/>
              <a:pPr/>
              <a:t>9</a:t>
            </a:fld>
            <a:r>
              <a:rPr lang="pt-BR" dirty="0" smtClean="0"/>
              <a:t>/9</a:t>
            </a:r>
            <a:endParaRPr lang="pt-BR" dirty="0"/>
          </a:p>
        </p:txBody>
      </p:sp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" y="-26214"/>
            <a:ext cx="9144000" cy="670074"/>
          </a:xfrm>
        </p:spPr>
        <p:txBody>
          <a:bodyPr/>
          <a:lstStyle/>
          <a:p>
            <a:r>
              <a:rPr lang="pt-BR" dirty="0" smtClean="0"/>
              <a:t>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         </a:t>
            </a:r>
            <a:r>
              <a:rPr lang="pt-BR" dirty="0" smtClean="0">
                <a:latin typeface="Ubuntu Light"/>
              </a:rPr>
              <a:t>WSL </a:t>
            </a:r>
            <a:r>
              <a:rPr lang="pt-BR" dirty="0">
                <a:latin typeface="Ubuntu Light"/>
              </a:rPr>
              <a:t>– Workshop de Software </a:t>
            </a:r>
            <a:r>
              <a:rPr lang="pt-BR" dirty="0" smtClean="0">
                <a:latin typeface="Ubuntu Light"/>
              </a:rPr>
              <a:t>Livre</a:t>
            </a:r>
            <a:br>
              <a:rPr lang="pt-BR" dirty="0" smtClean="0">
                <a:latin typeface="Ubuntu Light"/>
              </a:rPr>
            </a:b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7"/>
            <a:ext cx="1616313" cy="660245"/>
          </a:xfrm>
          <a:prstGeom prst="rect">
            <a:avLst/>
          </a:prstGeom>
        </p:spPr>
      </p:pic>
      <p:sp>
        <p:nvSpPr>
          <p:cNvPr id="9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74" y="6597352"/>
            <a:ext cx="8306990" cy="288032"/>
          </a:xfrm>
        </p:spPr>
        <p:txBody>
          <a:bodyPr/>
          <a:lstStyle/>
          <a:p>
            <a:endParaRPr lang="pt-BR" altLang="pt-BR" dirty="0" err="1"/>
          </a:p>
          <a:p>
            <a:r>
              <a:rPr lang="pt-BR" altLang="pt-BR" dirty="0" smtClean="0"/>
              <a:t>Sistema </a:t>
            </a:r>
            <a:r>
              <a:rPr lang="pt-BR" altLang="pt-BR" dirty="0"/>
              <a:t>de </a:t>
            </a:r>
            <a:r>
              <a:rPr lang="pt-BR" altLang="pt-BR" dirty="0" smtClean="0"/>
              <a:t>Acompanhamento </a:t>
            </a:r>
            <a:r>
              <a:rPr lang="pt-BR" altLang="pt-BR" dirty="0"/>
              <a:t>de Missão para Plataforma Experimental em Robótica Subaquática</a:t>
            </a:r>
          </a:p>
          <a:p>
            <a:endParaRPr lang="pt-BR" dirty="0"/>
          </a:p>
        </p:txBody>
      </p:sp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085184"/>
            <a:ext cx="2886720" cy="11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226</Words>
  <Application>Microsoft Office PowerPoint</Application>
  <PresentationFormat>Apresentação na tela (4:3)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Ubuntu Light</vt:lpstr>
      <vt:lpstr>Personalizar design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  <vt:lpstr>                                    WSL – Workshop de Software Livre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CRR</dc:creator>
  <cp:lastModifiedBy>MarcosScholl</cp:lastModifiedBy>
  <cp:revision>59</cp:revision>
  <dcterms:created xsi:type="dcterms:W3CDTF">2014-03-10T11:38:53Z</dcterms:created>
  <dcterms:modified xsi:type="dcterms:W3CDTF">2014-05-09T03:53:40Z</dcterms:modified>
</cp:coreProperties>
</file>