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9770A3-C269-453D-8901-E9336B808C26}" v="23" dt="2024-10-08T01:48:24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Capo" userId="0ab1d0c9-450e-428d-8d31-a87303172670" providerId="ADAL" clId="{BE9770A3-C269-453D-8901-E9336B808C26}"/>
    <pc:docChg chg="custSel addSld modSld">
      <pc:chgData name="Gabriel Capo" userId="0ab1d0c9-450e-428d-8d31-a87303172670" providerId="ADAL" clId="{BE9770A3-C269-453D-8901-E9336B808C26}" dt="2024-10-08T01:49:24.957" v="117" actId="14100"/>
      <pc:docMkLst>
        <pc:docMk/>
      </pc:docMkLst>
      <pc:sldChg chg="addSp delSp modSp mod">
        <pc:chgData name="Gabriel Capo" userId="0ab1d0c9-450e-428d-8d31-a87303172670" providerId="ADAL" clId="{BE9770A3-C269-453D-8901-E9336B808C26}" dt="2024-10-08T01:44:59.410" v="54" actId="27614"/>
        <pc:sldMkLst>
          <pc:docMk/>
          <pc:sldMk cId="974654267" sldId="256"/>
        </pc:sldMkLst>
        <pc:picChg chg="add mod">
          <ac:chgData name="Gabriel Capo" userId="0ab1d0c9-450e-428d-8d31-a87303172670" providerId="ADAL" clId="{BE9770A3-C269-453D-8901-E9336B808C26}" dt="2024-10-08T01:44:59.410" v="54" actId="27614"/>
          <ac:picMkLst>
            <pc:docMk/>
            <pc:sldMk cId="974654267" sldId="256"/>
            <ac:picMk id="3" creationId="{691E9D53-7537-8A1A-9509-F4DB04BB3660}"/>
          </ac:picMkLst>
        </pc:picChg>
        <pc:picChg chg="del">
          <ac:chgData name="Gabriel Capo" userId="0ab1d0c9-450e-428d-8d31-a87303172670" providerId="ADAL" clId="{BE9770A3-C269-453D-8901-E9336B808C26}" dt="2024-10-08T01:44:37.788" v="52" actId="478"/>
          <ac:picMkLst>
            <pc:docMk/>
            <pc:sldMk cId="974654267" sldId="256"/>
            <ac:picMk id="11" creationId="{473D8732-E39F-24A8-1620-617A770E4E60}"/>
          </ac:picMkLst>
        </pc:picChg>
      </pc:sldChg>
      <pc:sldChg chg="addSp delSp modSp new mod setBg">
        <pc:chgData name="Gabriel Capo" userId="0ab1d0c9-450e-428d-8d31-a87303172670" providerId="ADAL" clId="{BE9770A3-C269-453D-8901-E9336B808C26}" dt="2024-10-08T01:45:12.368" v="59" actId="962"/>
        <pc:sldMkLst>
          <pc:docMk/>
          <pc:sldMk cId="587283054" sldId="257"/>
        </pc:sldMkLst>
        <pc:spChg chg="del">
          <ac:chgData name="Gabriel Capo" userId="0ab1d0c9-450e-428d-8d31-a87303172670" providerId="ADAL" clId="{BE9770A3-C269-453D-8901-E9336B808C26}" dt="2024-10-06T22:04:50.305" v="4" actId="26606"/>
          <ac:spMkLst>
            <pc:docMk/>
            <pc:sldMk cId="587283054" sldId="257"/>
            <ac:spMk id="2" creationId="{1C427920-FA59-8656-E1F4-BEFB5E22F8DA}"/>
          </ac:spMkLst>
        </pc:spChg>
        <pc:spChg chg="add del mod">
          <ac:chgData name="Gabriel Capo" userId="0ab1d0c9-450e-428d-8d31-a87303172670" providerId="ADAL" clId="{BE9770A3-C269-453D-8901-E9336B808C26}" dt="2024-10-08T01:45:03.512" v="56" actId="478"/>
          <ac:spMkLst>
            <pc:docMk/>
            <pc:sldMk cId="587283054" sldId="257"/>
            <ac:spMk id="3" creationId="{2DCF9CBE-04BE-C4F1-1A62-2F98F1518B58}"/>
          </ac:spMkLst>
        </pc:spChg>
        <pc:spChg chg="del">
          <ac:chgData name="Gabriel Capo" userId="0ab1d0c9-450e-428d-8d31-a87303172670" providerId="ADAL" clId="{BE9770A3-C269-453D-8901-E9336B808C26}" dt="2024-10-06T22:04:45.109" v="1" actId="931"/>
          <ac:spMkLst>
            <pc:docMk/>
            <pc:sldMk cId="587283054" sldId="257"/>
            <ac:spMk id="3" creationId="{6B5B6331-E350-BB17-9573-1FE966836462}"/>
          </ac:spMkLst>
        </pc:spChg>
        <pc:spChg chg="add">
          <ac:chgData name="Gabriel Capo" userId="0ab1d0c9-450e-428d-8d31-a87303172670" providerId="ADAL" clId="{BE9770A3-C269-453D-8901-E9336B808C26}" dt="2024-10-06T22:04:50.305" v="4" actId="26606"/>
          <ac:spMkLst>
            <pc:docMk/>
            <pc:sldMk cId="587283054" sldId="257"/>
            <ac:spMk id="10" creationId="{F3060C83-F051-4F0E-ABAD-AA0DFC48B218}"/>
          </ac:spMkLst>
        </pc:spChg>
        <pc:spChg chg="add">
          <ac:chgData name="Gabriel Capo" userId="0ab1d0c9-450e-428d-8d31-a87303172670" providerId="ADAL" clId="{BE9770A3-C269-453D-8901-E9336B808C26}" dt="2024-10-06T22:04:50.305" v="4" actId="26606"/>
          <ac:spMkLst>
            <pc:docMk/>
            <pc:sldMk cId="587283054" sldId="257"/>
            <ac:spMk id="12" creationId="{83C98ABE-055B-441F-B07E-44F97F083C39}"/>
          </ac:spMkLst>
        </pc:spChg>
        <pc:spChg chg="add">
          <ac:chgData name="Gabriel Capo" userId="0ab1d0c9-450e-428d-8d31-a87303172670" providerId="ADAL" clId="{BE9770A3-C269-453D-8901-E9336B808C26}" dt="2024-10-06T22:04:50.305" v="4" actId="26606"/>
          <ac:spMkLst>
            <pc:docMk/>
            <pc:sldMk cId="587283054" sldId="257"/>
            <ac:spMk id="14" creationId="{29FDB030-9B49-4CED-8CCD-4D99382388AC}"/>
          </ac:spMkLst>
        </pc:spChg>
        <pc:spChg chg="add">
          <ac:chgData name="Gabriel Capo" userId="0ab1d0c9-450e-428d-8d31-a87303172670" providerId="ADAL" clId="{BE9770A3-C269-453D-8901-E9336B808C26}" dt="2024-10-06T22:04:50.305" v="4" actId="26606"/>
          <ac:spMkLst>
            <pc:docMk/>
            <pc:sldMk cId="587283054" sldId="257"/>
            <ac:spMk id="16" creationId="{3783CA14-24A1-485C-8B30-D6A5D87987AD}"/>
          </ac:spMkLst>
        </pc:spChg>
        <pc:spChg chg="add">
          <ac:chgData name="Gabriel Capo" userId="0ab1d0c9-450e-428d-8d31-a87303172670" providerId="ADAL" clId="{BE9770A3-C269-453D-8901-E9336B808C26}" dt="2024-10-06T22:04:50.305" v="4" actId="26606"/>
          <ac:spMkLst>
            <pc:docMk/>
            <pc:sldMk cId="587283054" sldId="257"/>
            <ac:spMk id="18" creationId="{9A97C86A-04D6-40F7-AE84-31AB43E6A846}"/>
          </ac:spMkLst>
        </pc:spChg>
        <pc:spChg chg="add">
          <ac:chgData name="Gabriel Capo" userId="0ab1d0c9-450e-428d-8d31-a87303172670" providerId="ADAL" clId="{BE9770A3-C269-453D-8901-E9336B808C26}" dt="2024-10-06T22:04:50.305" v="4" actId="26606"/>
          <ac:spMkLst>
            <pc:docMk/>
            <pc:sldMk cId="587283054" sldId="257"/>
            <ac:spMk id="20" creationId="{FF9F2414-84E8-453E-B1F3-389FDE8192D9}"/>
          </ac:spMkLst>
        </pc:spChg>
        <pc:spChg chg="add">
          <ac:chgData name="Gabriel Capo" userId="0ab1d0c9-450e-428d-8d31-a87303172670" providerId="ADAL" clId="{BE9770A3-C269-453D-8901-E9336B808C26}" dt="2024-10-06T22:04:50.305" v="4" actId="26606"/>
          <ac:spMkLst>
            <pc:docMk/>
            <pc:sldMk cId="587283054" sldId="257"/>
            <ac:spMk id="22" creationId="{3ECA69A1-7536-43AC-85EF-C7106179F5ED}"/>
          </ac:spMkLst>
        </pc:spChg>
        <pc:picChg chg="add del mod">
          <ac:chgData name="Gabriel Capo" userId="0ab1d0c9-450e-428d-8d31-a87303172670" providerId="ADAL" clId="{BE9770A3-C269-453D-8901-E9336B808C26}" dt="2024-10-08T01:45:00.067" v="55" actId="478"/>
          <ac:picMkLst>
            <pc:docMk/>
            <pc:sldMk cId="587283054" sldId="257"/>
            <ac:picMk id="5" creationId="{129D1AE1-55BA-FF2C-D52A-694CFBC270BE}"/>
          </ac:picMkLst>
        </pc:picChg>
        <pc:picChg chg="add mod">
          <ac:chgData name="Gabriel Capo" userId="0ab1d0c9-450e-428d-8d31-a87303172670" providerId="ADAL" clId="{BE9770A3-C269-453D-8901-E9336B808C26}" dt="2024-10-08T01:45:12.368" v="59" actId="962"/>
          <ac:picMkLst>
            <pc:docMk/>
            <pc:sldMk cId="587283054" sldId="257"/>
            <ac:picMk id="6" creationId="{2C9492DF-70BD-9B4D-88CC-3BE1880ACAE0}"/>
          </ac:picMkLst>
        </pc:picChg>
      </pc:sldChg>
      <pc:sldChg chg="addSp delSp modSp new mod setBg">
        <pc:chgData name="Gabriel Capo" userId="0ab1d0c9-450e-428d-8d31-a87303172670" providerId="ADAL" clId="{BE9770A3-C269-453D-8901-E9336B808C26}" dt="2024-10-08T01:48:51.249" v="109" actId="1076"/>
        <pc:sldMkLst>
          <pc:docMk/>
          <pc:sldMk cId="342372879" sldId="258"/>
        </pc:sldMkLst>
        <pc:spChg chg="del mod">
          <ac:chgData name="Gabriel Capo" userId="0ab1d0c9-450e-428d-8d31-a87303172670" providerId="ADAL" clId="{BE9770A3-C269-453D-8901-E9336B808C26}" dt="2024-10-06T23:02:15.377" v="10" actId="478"/>
          <ac:spMkLst>
            <pc:docMk/>
            <pc:sldMk cId="342372879" sldId="258"/>
            <ac:spMk id="2" creationId="{3E12A330-3CB5-66A6-6C30-84E7C2B5BA81}"/>
          </ac:spMkLst>
        </pc:spChg>
        <pc:spChg chg="del">
          <ac:chgData name="Gabriel Capo" userId="0ab1d0c9-450e-428d-8d31-a87303172670" providerId="ADAL" clId="{BE9770A3-C269-453D-8901-E9336B808C26}" dt="2024-10-06T23:02:09.329" v="7" actId="931"/>
          <ac:spMkLst>
            <pc:docMk/>
            <pc:sldMk cId="342372879" sldId="258"/>
            <ac:spMk id="3" creationId="{E191BDD4-B7A4-4427-6AB7-0D87D4330D1B}"/>
          </ac:spMkLst>
        </pc:spChg>
        <pc:spChg chg="add del mod">
          <ac:chgData name="Gabriel Capo" userId="0ab1d0c9-450e-428d-8d31-a87303172670" providerId="ADAL" clId="{BE9770A3-C269-453D-8901-E9336B808C26}" dt="2024-10-06T23:02:29.249" v="12" actId="478"/>
          <ac:spMkLst>
            <pc:docMk/>
            <pc:sldMk cId="342372879" sldId="258"/>
            <ac:spMk id="7" creationId="{7F204FD9-6AEA-9D88-088B-9F0B1E2258B4}"/>
          </ac:spMkLst>
        </pc:spChg>
        <pc:spChg chg="add">
          <ac:chgData name="Gabriel Capo" userId="0ab1d0c9-450e-428d-8d31-a87303172670" providerId="ADAL" clId="{BE9770A3-C269-453D-8901-E9336B808C26}" dt="2024-10-06T23:02:44.805" v="16" actId="26606"/>
          <ac:spMkLst>
            <pc:docMk/>
            <pc:sldMk cId="342372879" sldId="258"/>
            <ac:spMk id="14" creationId="{F3060C83-F051-4F0E-ABAD-AA0DFC48B218}"/>
          </ac:spMkLst>
        </pc:spChg>
        <pc:spChg chg="add">
          <ac:chgData name="Gabriel Capo" userId="0ab1d0c9-450e-428d-8d31-a87303172670" providerId="ADAL" clId="{BE9770A3-C269-453D-8901-E9336B808C26}" dt="2024-10-06T23:02:44.805" v="16" actId="26606"/>
          <ac:spMkLst>
            <pc:docMk/>
            <pc:sldMk cId="342372879" sldId="258"/>
            <ac:spMk id="16" creationId="{83C98ABE-055B-441F-B07E-44F97F083C39}"/>
          </ac:spMkLst>
        </pc:spChg>
        <pc:spChg chg="add">
          <ac:chgData name="Gabriel Capo" userId="0ab1d0c9-450e-428d-8d31-a87303172670" providerId="ADAL" clId="{BE9770A3-C269-453D-8901-E9336B808C26}" dt="2024-10-06T23:02:44.805" v="16" actId="26606"/>
          <ac:spMkLst>
            <pc:docMk/>
            <pc:sldMk cId="342372879" sldId="258"/>
            <ac:spMk id="18" creationId="{29FDB030-9B49-4CED-8CCD-4D99382388AC}"/>
          </ac:spMkLst>
        </pc:spChg>
        <pc:spChg chg="add">
          <ac:chgData name="Gabriel Capo" userId="0ab1d0c9-450e-428d-8d31-a87303172670" providerId="ADAL" clId="{BE9770A3-C269-453D-8901-E9336B808C26}" dt="2024-10-06T23:02:44.805" v="16" actId="26606"/>
          <ac:spMkLst>
            <pc:docMk/>
            <pc:sldMk cId="342372879" sldId="258"/>
            <ac:spMk id="20" creationId="{3783CA14-24A1-485C-8B30-D6A5D87987AD}"/>
          </ac:spMkLst>
        </pc:spChg>
        <pc:spChg chg="add">
          <ac:chgData name="Gabriel Capo" userId="0ab1d0c9-450e-428d-8d31-a87303172670" providerId="ADAL" clId="{BE9770A3-C269-453D-8901-E9336B808C26}" dt="2024-10-06T23:02:44.805" v="16" actId="26606"/>
          <ac:spMkLst>
            <pc:docMk/>
            <pc:sldMk cId="342372879" sldId="258"/>
            <ac:spMk id="22" creationId="{9A97C86A-04D6-40F7-AE84-31AB43E6A846}"/>
          </ac:spMkLst>
        </pc:spChg>
        <pc:spChg chg="add">
          <ac:chgData name="Gabriel Capo" userId="0ab1d0c9-450e-428d-8d31-a87303172670" providerId="ADAL" clId="{BE9770A3-C269-453D-8901-E9336B808C26}" dt="2024-10-06T23:02:44.805" v="16" actId="26606"/>
          <ac:spMkLst>
            <pc:docMk/>
            <pc:sldMk cId="342372879" sldId="258"/>
            <ac:spMk id="24" creationId="{FF9F2414-84E8-453E-B1F3-389FDE8192D9}"/>
          </ac:spMkLst>
        </pc:spChg>
        <pc:spChg chg="add">
          <ac:chgData name="Gabriel Capo" userId="0ab1d0c9-450e-428d-8d31-a87303172670" providerId="ADAL" clId="{BE9770A3-C269-453D-8901-E9336B808C26}" dt="2024-10-06T23:02:44.805" v="16" actId="26606"/>
          <ac:spMkLst>
            <pc:docMk/>
            <pc:sldMk cId="342372879" sldId="258"/>
            <ac:spMk id="26" creationId="{3ECA69A1-7536-43AC-85EF-C7106179F5ED}"/>
          </ac:spMkLst>
        </pc:spChg>
        <pc:picChg chg="add mod">
          <ac:chgData name="Gabriel Capo" userId="0ab1d0c9-450e-428d-8d31-a87303172670" providerId="ADAL" clId="{BE9770A3-C269-453D-8901-E9336B808C26}" dt="2024-10-08T01:48:51.249" v="109" actId="1076"/>
          <ac:picMkLst>
            <pc:docMk/>
            <pc:sldMk cId="342372879" sldId="258"/>
            <ac:picMk id="3" creationId="{9500D69F-A475-14EE-66A2-7AAF7D303ADD}"/>
          </ac:picMkLst>
        </pc:picChg>
        <pc:picChg chg="add del mod">
          <ac:chgData name="Gabriel Capo" userId="0ab1d0c9-450e-428d-8d31-a87303172670" providerId="ADAL" clId="{BE9770A3-C269-453D-8901-E9336B808C26}" dt="2024-10-06T23:02:23.111" v="11" actId="478"/>
          <ac:picMkLst>
            <pc:docMk/>
            <pc:sldMk cId="342372879" sldId="258"/>
            <ac:picMk id="5" creationId="{656F66FE-3DDF-AE7F-2263-E1E5EFF91763}"/>
          </ac:picMkLst>
        </pc:picChg>
        <pc:picChg chg="add del mod">
          <ac:chgData name="Gabriel Capo" userId="0ab1d0c9-450e-428d-8d31-a87303172670" providerId="ADAL" clId="{BE9770A3-C269-453D-8901-E9336B808C26}" dt="2024-10-08T01:45:17.529" v="60" actId="478"/>
          <ac:picMkLst>
            <pc:docMk/>
            <pc:sldMk cId="342372879" sldId="258"/>
            <ac:picMk id="9" creationId="{5CBFEF06-4B9A-245F-D47C-823BDC187CEC}"/>
          </ac:picMkLst>
        </pc:picChg>
      </pc:sldChg>
      <pc:sldChg chg="addSp delSp modSp new mod setBg">
        <pc:chgData name="Gabriel Capo" userId="0ab1d0c9-450e-428d-8d31-a87303172670" providerId="ADAL" clId="{BE9770A3-C269-453D-8901-E9336B808C26}" dt="2024-10-08T01:46:00.816" v="70" actId="962"/>
        <pc:sldMkLst>
          <pc:docMk/>
          <pc:sldMk cId="3038257636" sldId="259"/>
        </pc:sldMkLst>
        <pc:spChg chg="add">
          <ac:chgData name="Gabriel Capo" userId="0ab1d0c9-450e-428d-8d31-a87303172670" providerId="ADAL" clId="{BE9770A3-C269-453D-8901-E9336B808C26}" dt="2024-10-06T23:11:51.174" v="21" actId="26606"/>
          <ac:spMkLst>
            <pc:docMk/>
            <pc:sldMk cId="3038257636" sldId="259"/>
            <ac:spMk id="8" creationId="{F3060C83-F051-4F0E-ABAD-AA0DFC48B218}"/>
          </ac:spMkLst>
        </pc:spChg>
        <pc:spChg chg="add">
          <ac:chgData name="Gabriel Capo" userId="0ab1d0c9-450e-428d-8d31-a87303172670" providerId="ADAL" clId="{BE9770A3-C269-453D-8901-E9336B808C26}" dt="2024-10-06T23:11:51.174" v="21" actId="26606"/>
          <ac:spMkLst>
            <pc:docMk/>
            <pc:sldMk cId="3038257636" sldId="259"/>
            <ac:spMk id="10" creationId="{83C98ABE-055B-441F-B07E-44F97F083C39}"/>
          </ac:spMkLst>
        </pc:spChg>
        <pc:spChg chg="add">
          <ac:chgData name="Gabriel Capo" userId="0ab1d0c9-450e-428d-8d31-a87303172670" providerId="ADAL" clId="{BE9770A3-C269-453D-8901-E9336B808C26}" dt="2024-10-06T23:11:51.174" v="21" actId="26606"/>
          <ac:spMkLst>
            <pc:docMk/>
            <pc:sldMk cId="3038257636" sldId="259"/>
            <ac:spMk id="12" creationId="{29FDB030-9B49-4CED-8CCD-4D99382388AC}"/>
          </ac:spMkLst>
        </pc:spChg>
        <pc:spChg chg="add">
          <ac:chgData name="Gabriel Capo" userId="0ab1d0c9-450e-428d-8d31-a87303172670" providerId="ADAL" clId="{BE9770A3-C269-453D-8901-E9336B808C26}" dt="2024-10-06T23:11:51.174" v="21" actId="26606"/>
          <ac:spMkLst>
            <pc:docMk/>
            <pc:sldMk cId="3038257636" sldId="259"/>
            <ac:spMk id="14" creationId="{3783CA14-24A1-485C-8B30-D6A5D87987AD}"/>
          </ac:spMkLst>
        </pc:spChg>
        <pc:spChg chg="add">
          <ac:chgData name="Gabriel Capo" userId="0ab1d0c9-450e-428d-8d31-a87303172670" providerId="ADAL" clId="{BE9770A3-C269-453D-8901-E9336B808C26}" dt="2024-10-06T23:11:51.174" v="21" actId="26606"/>
          <ac:spMkLst>
            <pc:docMk/>
            <pc:sldMk cId="3038257636" sldId="259"/>
            <ac:spMk id="16" creationId="{9A97C86A-04D6-40F7-AE84-31AB43E6A846}"/>
          </ac:spMkLst>
        </pc:spChg>
        <pc:spChg chg="add">
          <ac:chgData name="Gabriel Capo" userId="0ab1d0c9-450e-428d-8d31-a87303172670" providerId="ADAL" clId="{BE9770A3-C269-453D-8901-E9336B808C26}" dt="2024-10-06T23:11:51.174" v="21" actId="26606"/>
          <ac:spMkLst>
            <pc:docMk/>
            <pc:sldMk cId="3038257636" sldId="259"/>
            <ac:spMk id="18" creationId="{FF9F2414-84E8-453E-B1F3-389FDE8192D9}"/>
          </ac:spMkLst>
        </pc:spChg>
        <pc:spChg chg="add">
          <ac:chgData name="Gabriel Capo" userId="0ab1d0c9-450e-428d-8d31-a87303172670" providerId="ADAL" clId="{BE9770A3-C269-453D-8901-E9336B808C26}" dt="2024-10-06T23:11:51.174" v="21" actId="26606"/>
          <ac:spMkLst>
            <pc:docMk/>
            <pc:sldMk cId="3038257636" sldId="259"/>
            <ac:spMk id="20" creationId="{3ECA69A1-7536-43AC-85EF-C7106179F5ED}"/>
          </ac:spMkLst>
        </pc:spChg>
        <pc:picChg chg="add del mod">
          <ac:chgData name="Gabriel Capo" userId="0ab1d0c9-450e-428d-8d31-a87303172670" providerId="ADAL" clId="{BE9770A3-C269-453D-8901-E9336B808C26}" dt="2024-10-06T23:14:46.252" v="25" actId="478"/>
          <ac:picMkLst>
            <pc:docMk/>
            <pc:sldMk cId="3038257636" sldId="259"/>
            <ac:picMk id="3" creationId="{9A4DC8D7-3191-6288-CF50-DEC025CA0661}"/>
          </ac:picMkLst>
        </pc:picChg>
        <pc:picChg chg="add mod">
          <ac:chgData name="Gabriel Capo" userId="0ab1d0c9-450e-428d-8d31-a87303172670" providerId="ADAL" clId="{BE9770A3-C269-453D-8901-E9336B808C26}" dt="2024-10-08T01:46:00.816" v="70" actId="962"/>
          <ac:picMkLst>
            <pc:docMk/>
            <pc:sldMk cId="3038257636" sldId="259"/>
            <ac:picMk id="3" creationId="{ACEFEA70-B998-97B1-E4EA-DA3FA8622300}"/>
          </ac:picMkLst>
        </pc:picChg>
        <pc:picChg chg="add del mod">
          <ac:chgData name="Gabriel Capo" userId="0ab1d0c9-450e-428d-8d31-a87303172670" providerId="ADAL" clId="{BE9770A3-C269-453D-8901-E9336B808C26}" dt="2024-10-08T01:45:49.327" v="67" actId="478"/>
          <ac:picMkLst>
            <pc:docMk/>
            <pc:sldMk cId="3038257636" sldId="259"/>
            <ac:picMk id="5" creationId="{E0EA7BF4-A9B7-7ABB-965A-C4623F07BFB2}"/>
          </ac:picMkLst>
        </pc:picChg>
      </pc:sldChg>
      <pc:sldChg chg="addSp delSp modSp new mod setBg">
        <pc:chgData name="Gabriel Capo" userId="0ab1d0c9-450e-428d-8d31-a87303172670" providerId="ADAL" clId="{BE9770A3-C269-453D-8901-E9336B808C26}" dt="2024-10-08T01:48:57.641" v="110" actId="14100"/>
        <pc:sldMkLst>
          <pc:docMk/>
          <pc:sldMk cId="2154276742" sldId="260"/>
        </pc:sldMkLst>
        <pc:spChg chg="add">
          <ac:chgData name="Gabriel Capo" userId="0ab1d0c9-450e-428d-8d31-a87303172670" providerId="ADAL" clId="{BE9770A3-C269-453D-8901-E9336B808C26}" dt="2024-10-06T23:31:28.534" v="30" actId="26606"/>
          <ac:spMkLst>
            <pc:docMk/>
            <pc:sldMk cId="2154276742" sldId="260"/>
            <ac:spMk id="8" creationId="{F3060C83-F051-4F0E-ABAD-AA0DFC48B218}"/>
          </ac:spMkLst>
        </pc:spChg>
        <pc:spChg chg="add">
          <ac:chgData name="Gabriel Capo" userId="0ab1d0c9-450e-428d-8d31-a87303172670" providerId="ADAL" clId="{BE9770A3-C269-453D-8901-E9336B808C26}" dt="2024-10-06T23:31:28.534" v="30" actId="26606"/>
          <ac:spMkLst>
            <pc:docMk/>
            <pc:sldMk cId="2154276742" sldId="260"/>
            <ac:spMk id="10" creationId="{83C98ABE-055B-441F-B07E-44F97F083C39}"/>
          </ac:spMkLst>
        </pc:spChg>
        <pc:spChg chg="add">
          <ac:chgData name="Gabriel Capo" userId="0ab1d0c9-450e-428d-8d31-a87303172670" providerId="ADAL" clId="{BE9770A3-C269-453D-8901-E9336B808C26}" dt="2024-10-06T23:31:28.534" v="30" actId="26606"/>
          <ac:spMkLst>
            <pc:docMk/>
            <pc:sldMk cId="2154276742" sldId="260"/>
            <ac:spMk id="12" creationId="{29FDB030-9B49-4CED-8CCD-4D99382388AC}"/>
          </ac:spMkLst>
        </pc:spChg>
        <pc:spChg chg="add">
          <ac:chgData name="Gabriel Capo" userId="0ab1d0c9-450e-428d-8d31-a87303172670" providerId="ADAL" clId="{BE9770A3-C269-453D-8901-E9336B808C26}" dt="2024-10-06T23:31:28.534" v="30" actId="26606"/>
          <ac:spMkLst>
            <pc:docMk/>
            <pc:sldMk cId="2154276742" sldId="260"/>
            <ac:spMk id="14" creationId="{3783CA14-24A1-485C-8B30-D6A5D87987AD}"/>
          </ac:spMkLst>
        </pc:spChg>
        <pc:spChg chg="add">
          <ac:chgData name="Gabriel Capo" userId="0ab1d0c9-450e-428d-8d31-a87303172670" providerId="ADAL" clId="{BE9770A3-C269-453D-8901-E9336B808C26}" dt="2024-10-06T23:31:28.534" v="30" actId="26606"/>
          <ac:spMkLst>
            <pc:docMk/>
            <pc:sldMk cId="2154276742" sldId="260"/>
            <ac:spMk id="16" creationId="{9A97C86A-04D6-40F7-AE84-31AB43E6A846}"/>
          </ac:spMkLst>
        </pc:spChg>
        <pc:spChg chg="add">
          <ac:chgData name="Gabriel Capo" userId="0ab1d0c9-450e-428d-8d31-a87303172670" providerId="ADAL" clId="{BE9770A3-C269-453D-8901-E9336B808C26}" dt="2024-10-06T23:31:28.534" v="30" actId="26606"/>
          <ac:spMkLst>
            <pc:docMk/>
            <pc:sldMk cId="2154276742" sldId="260"/>
            <ac:spMk id="18" creationId="{FF9F2414-84E8-453E-B1F3-389FDE8192D9}"/>
          </ac:spMkLst>
        </pc:spChg>
        <pc:spChg chg="add">
          <ac:chgData name="Gabriel Capo" userId="0ab1d0c9-450e-428d-8d31-a87303172670" providerId="ADAL" clId="{BE9770A3-C269-453D-8901-E9336B808C26}" dt="2024-10-06T23:31:28.534" v="30" actId="26606"/>
          <ac:spMkLst>
            <pc:docMk/>
            <pc:sldMk cId="2154276742" sldId="260"/>
            <ac:spMk id="20" creationId="{3ECA69A1-7536-43AC-85EF-C7106179F5ED}"/>
          </ac:spMkLst>
        </pc:spChg>
        <pc:picChg chg="add del mod">
          <ac:chgData name="Gabriel Capo" userId="0ab1d0c9-450e-428d-8d31-a87303172670" providerId="ADAL" clId="{BE9770A3-C269-453D-8901-E9336B808C26}" dt="2024-10-08T01:46:02.620" v="71" actId="478"/>
          <ac:picMkLst>
            <pc:docMk/>
            <pc:sldMk cId="2154276742" sldId="260"/>
            <ac:picMk id="3" creationId="{F43CA543-268E-AA00-4585-688D5DF63978}"/>
          </ac:picMkLst>
        </pc:picChg>
        <pc:picChg chg="add mod">
          <ac:chgData name="Gabriel Capo" userId="0ab1d0c9-450e-428d-8d31-a87303172670" providerId="ADAL" clId="{BE9770A3-C269-453D-8901-E9336B808C26}" dt="2024-10-08T01:48:57.641" v="110" actId="14100"/>
          <ac:picMkLst>
            <pc:docMk/>
            <pc:sldMk cId="2154276742" sldId="260"/>
            <ac:picMk id="4" creationId="{48B9A9EF-0BF2-FF04-B239-55804B15A5DF}"/>
          </ac:picMkLst>
        </pc:picChg>
      </pc:sldChg>
      <pc:sldChg chg="addSp delSp modSp new mod setBg">
        <pc:chgData name="Gabriel Capo" userId="0ab1d0c9-450e-428d-8d31-a87303172670" providerId="ADAL" clId="{BE9770A3-C269-453D-8901-E9336B808C26}" dt="2024-10-08T01:46:49.733" v="82" actId="1076"/>
        <pc:sldMkLst>
          <pc:docMk/>
          <pc:sldMk cId="3386946809" sldId="261"/>
        </pc:sldMkLst>
        <pc:spChg chg="add">
          <ac:chgData name="Gabriel Capo" userId="0ab1d0c9-450e-428d-8d31-a87303172670" providerId="ADAL" clId="{BE9770A3-C269-453D-8901-E9336B808C26}" dt="2024-10-07T01:17:14.417" v="36" actId="26606"/>
          <ac:spMkLst>
            <pc:docMk/>
            <pc:sldMk cId="3386946809" sldId="261"/>
            <ac:spMk id="8" creationId="{F3060C83-F051-4F0E-ABAD-AA0DFC48B218}"/>
          </ac:spMkLst>
        </pc:spChg>
        <pc:spChg chg="add">
          <ac:chgData name="Gabriel Capo" userId="0ab1d0c9-450e-428d-8d31-a87303172670" providerId="ADAL" clId="{BE9770A3-C269-453D-8901-E9336B808C26}" dt="2024-10-07T01:17:14.417" v="36" actId="26606"/>
          <ac:spMkLst>
            <pc:docMk/>
            <pc:sldMk cId="3386946809" sldId="261"/>
            <ac:spMk id="10" creationId="{83C98ABE-055B-441F-B07E-44F97F083C39}"/>
          </ac:spMkLst>
        </pc:spChg>
        <pc:spChg chg="add">
          <ac:chgData name="Gabriel Capo" userId="0ab1d0c9-450e-428d-8d31-a87303172670" providerId="ADAL" clId="{BE9770A3-C269-453D-8901-E9336B808C26}" dt="2024-10-07T01:17:14.417" v="36" actId="26606"/>
          <ac:spMkLst>
            <pc:docMk/>
            <pc:sldMk cId="3386946809" sldId="261"/>
            <ac:spMk id="12" creationId="{29FDB030-9B49-4CED-8CCD-4D99382388AC}"/>
          </ac:spMkLst>
        </pc:spChg>
        <pc:spChg chg="add">
          <ac:chgData name="Gabriel Capo" userId="0ab1d0c9-450e-428d-8d31-a87303172670" providerId="ADAL" clId="{BE9770A3-C269-453D-8901-E9336B808C26}" dt="2024-10-07T01:17:14.417" v="36" actId="26606"/>
          <ac:spMkLst>
            <pc:docMk/>
            <pc:sldMk cId="3386946809" sldId="261"/>
            <ac:spMk id="14" creationId="{3783CA14-24A1-485C-8B30-D6A5D87987AD}"/>
          </ac:spMkLst>
        </pc:spChg>
        <pc:spChg chg="add">
          <ac:chgData name="Gabriel Capo" userId="0ab1d0c9-450e-428d-8d31-a87303172670" providerId="ADAL" clId="{BE9770A3-C269-453D-8901-E9336B808C26}" dt="2024-10-07T01:17:14.417" v="36" actId="26606"/>
          <ac:spMkLst>
            <pc:docMk/>
            <pc:sldMk cId="3386946809" sldId="261"/>
            <ac:spMk id="16" creationId="{9A97C86A-04D6-40F7-AE84-31AB43E6A846}"/>
          </ac:spMkLst>
        </pc:spChg>
        <pc:spChg chg="add">
          <ac:chgData name="Gabriel Capo" userId="0ab1d0c9-450e-428d-8d31-a87303172670" providerId="ADAL" clId="{BE9770A3-C269-453D-8901-E9336B808C26}" dt="2024-10-07T01:17:14.417" v="36" actId="26606"/>
          <ac:spMkLst>
            <pc:docMk/>
            <pc:sldMk cId="3386946809" sldId="261"/>
            <ac:spMk id="18" creationId="{FF9F2414-84E8-453E-B1F3-389FDE8192D9}"/>
          </ac:spMkLst>
        </pc:spChg>
        <pc:spChg chg="add">
          <ac:chgData name="Gabriel Capo" userId="0ab1d0c9-450e-428d-8d31-a87303172670" providerId="ADAL" clId="{BE9770A3-C269-453D-8901-E9336B808C26}" dt="2024-10-07T01:17:14.417" v="36" actId="26606"/>
          <ac:spMkLst>
            <pc:docMk/>
            <pc:sldMk cId="3386946809" sldId="261"/>
            <ac:spMk id="20" creationId="{3ECA69A1-7536-43AC-85EF-C7106179F5ED}"/>
          </ac:spMkLst>
        </pc:spChg>
        <pc:picChg chg="add del mod">
          <ac:chgData name="Gabriel Capo" userId="0ab1d0c9-450e-428d-8d31-a87303172670" providerId="ADAL" clId="{BE9770A3-C269-453D-8901-E9336B808C26}" dt="2024-10-08T01:46:14.304" v="73" actId="478"/>
          <ac:picMkLst>
            <pc:docMk/>
            <pc:sldMk cId="3386946809" sldId="261"/>
            <ac:picMk id="3" creationId="{D599135E-31CD-DF24-C3DA-237B9E2756E2}"/>
          </ac:picMkLst>
        </pc:picChg>
        <pc:picChg chg="add mod">
          <ac:chgData name="Gabriel Capo" userId="0ab1d0c9-450e-428d-8d31-a87303172670" providerId="ADAL" clId="{BE9770A3-C269-453D-8901-E9336B808C26}" dt="2024-10-08T01:46:49.733" v="82" actId="1076"/>
          <ac:picMkLst>
            <pc:docMk/>
            <pc:sldMk cId="3386946809" sldId="261"/>
            <ac:picMk id="4" creationId="{E9B304E1-985F-3856-38A1-D361C9D3FFAB}"/>
          </ac:picMkLst>
        </pc:picChg>
      </pc:sldChg>
      <pc:sldChg chg="addSp delSp modSp new mod setBg">
        <pc:chgData name="Gabriel Capo" userId="0ab1d0c9-450e-428d-8d31-a87303172670" providerId="ADAL" clId="{BE9770A3-C269-453D-8901-E9336B808C26}" dt="2024-10-08T01:47:12.696" v="85" actId="27614"/>
        <pc:sldMkLst>
          <pc:docMk/>
          <pc:sldMk cId="3855418170" sldId="262"/>
        </pc:sldMkLst>
        <pc:spChg chg="add">
          <ac:chgData name="Gabriel Capo" userId="0ab1d0c9-450e-428d-8d31-a87303172670" providerId="ADAL" clId="{BE9770A3-C269-453D-8901-E9336B808C26}" dt="2024-10-07T01:50:07.110" v="41" actId="26606"/>
          <ac:spMkLst>
            <pc:docMk/>
            <pc:sldMk cId="3855418170" sldId="262"/>
            <ac:spMk id="8" creationId="{F3060C83-F051-4F0E-ABAD-AA0DFC48B218}"/>
          </ac:spMkLst>
        </pc:spChg>
        <pc:spChg chg="add">
          <ac:chgData name="Gabriel Capo" userId="0ab1d0c9-450e-428d-8d31-a87303172670" providerId="ADAL" clId="{BE9770A3-C269-453D-8901-E9336B808C26}" dt="2024-10-07T01:50:07.110" v="41" actId="26606"/>
          <ac:spMkLst>
            <pc:docMk/>
            <pc:sldMk cId="3855418170" sldId="262"/>
            <ac:spMk id="10" creationId="{83C98ABE-055B-441F-B07E-44F97F083C39}"/>
          </ac:spMkLst>
        </pc:spChg>
        <pc:spChg chg="add">
          <ac:chgData name="Gabriel Capo" userId="0ab1d0c9-450e-428d-8d31-a87303172670" providerId="ADAL" clId="{BE9770A3-C269-453D-8901-E9336B808C26}" dt="2024-10-07T01:50:07.110" v="41" actId="26606"/>
          <ac:spMkLst>
            <pc:docMk/>
            <pc:sldMk cId="3855418170" sldId="262"/>
            <ac:spMk id="12" creationId="{29FDB030-9B49-4CED-8CCD-4D99382388AC}"/>
          </ac:spMkLst>
        </pc:spChg>
        <pc:spChg chg="add">
          <ac:chgData name="Gabriel Capo" userId="0ab1d0c9-450e-428d-8d31-a87303172670" providerId="ADAL" clId="{BE9770A3-C269-453D-8901-E9336B808C26}" dt="2024-10-07T01:50:07.110" v="41" actId="26606"/>
          <ac:spMkLst>
            <pc:docMk/>
            <pc:sldMk cId="3855418170" sldId="262"/>
            <ac:spMk id="14" creationId="{3783CA14-24A1-485C-8B30-D6A5D87987AD}"/>
          </ac:spMkLst>
        </pc:spChg>
        <pc:spChg chg="add">
          <ac:chgData name="Gabriel Capo" userId="0ab1d0c9-450e-428d-8d31-a87303172670" providerId="ADAL" clId="{BE9770A3-C269-453D-8901-E9336B808C26}" dt="2024-10-07T01:50:07.110" v="41" actId="26606"/>
          <ac:spMkLst>
            <pc:docMk/>
            <pc:sldMk cId="3855418170" sldId="262"/>
            <ac:spMk id="16" creationId="{9A97C86A-04D6-40F7-AE84-31AB43E6A846}"/>
          </ac:spMkLst>
        </pc:spChg>
        <pc:spChg chg="add">
          <ac:chgData name="Gabriel Capo" userId="0ab1d0c9-450e-428d-8d31-a87303172670" providerId="ADAL" clId="{BE9770A3-C269-453D-8901-E9336B808C26}" dt="2024-10-07T01:50:07.110" v="41" actId="26606"/>
          <ac:spMkLst>
            <pc:docMk/>
            <pc:sldMk cId="3855418170" sldId="262"/>
            <ac:spMk id="18" creationId="{FF9F2414-84E8-453E-B1F3-389FDE8192D9}"/>
          </ac:spMkLst>
        </pc:spChg>
        <pc:spChg chg="add">
          <ac:chgData name="Gabriel Capo" userId="0ab1d0c9-450e-428d-8d31-a87303172670" providerId="ADAL" clId="{BE9770A3-C269-453D-8901-E9336B808C26}" dt="2024-10-07T01:50:07.110" v="41" actId="26606"/>
          <ac:spMkLst>
            <pc:docMk/>
            <pc:sldMk cId="3855418170" sldId="262"/>
            <ac:spMk id="20" creationId="{3ECA69A1-7536-43AC-85EF-C7106179F5ED}"/>
          </ac:spMkLst>
        </pc:spChg>
        <pc:picChg chg="add del mod">
          <ac:chgData name="Gabriel Capo" userId="0ab1d0c9-450e-428d-8d31-a87303172670" providerId="ADAL" clId="{BE9770A3-C269-453D-8901-E9336B808C26}" dt="2024-10-08T01:46:56.020" v="83" actId="478"/>
          <ac:picMkLst>
            <pc:docMk/>
            <pc:sldMk cId="3855418170" sldId="262"/>
            <ac:picMk id="3" creationId="{73C70F18-E8C8-232B-8B91-61DCA4570A69}"/>
          </ac:picMkLst>
        </pc:picChg>
        <pc:picChg chg="add mod">
          <ac:chgData name="Gabriel Capo" userId="0ab1d0c9-450e-428d-8d31-a87303172670" providerId="ADAL" clId="{BE9770A3-C269-453D-8901-E9336B808C26}" dt="2024-10-08T01:47:12.696" v="85" actId="27614"/>
          <ac:picMkLst>
            <pc:docMk/>
            <pc:sldMk cId="3855418170" sldId="262"/>
            <ac:picMk id="4" creationId="{EC010A5A-BED3-3BCA-2F40-C0AF96E8CACE}"/>
          </ac:picMkLst>
        </pc:picChg>
      </pc:sldChg>
      <pc:sldChg chg="addSp delSp modSp new mod setBg">
        <pc:chgData name="Gabriel Capo" userId="0ab1d0c9-450e-428d-8d31-a87303172670" providerId="ADAL" clId="{BE9770A3-C269-453D-8901-E9336B808C26}" dt="2024-10-08T01:49:07.967" v="112" actId="1076"/>
        <pc:sldMkLst>
          <pc:docMk/>
          <pc:sldMk cId="3691282986" sldId="263"/>
        </pc:sldMkLst>
        <pc:spChg chg="add">
          <ac:chgData name="Gabriel Capo" userId="0ab1d0c9-450e-428d-8d31-a87303172670" providerId="ADAL" clId="{BE9770A3-C269-453D-8901-E9336B808C26}" dt="2024-10-07T01:56:16.404" v="46" actId="26606"/>
          <ac:spMkLst>
            <pc:docMk/>
            <pc:sldMk cId="3691282986" sldId="263"/>
            <ac:spMk id="8" creationId="{F3060C83-F051-4F0E-ABAD-AA0DFC48B218}"/>
          </ac:spMkLst>
        </pc:spChg>
        <pc:spChg chg="add">
          <ac:chgData name="Gabriel Capo" userId="0ab1d0c9-450e-428d-8d31-a87303172670" providerId="ADAL" clId="{BE9770A3-C269-453D-8901-E9336B808C26}" dt="2024-10-07T01:56:16.404" v="46" actId="26606"/>
          <ac:spMkLst>
            <pc:docMk/>
            <pc:sldMk cId="3691282986" sldId="263"/>
            <ac:spMk id="10" creationId="{83C98ABE-055B-441F-B07E-44F97F083C39}"/>
          </ac:spMkLst>
        </pc:spChg>
        <pc:spChg chg="add">
          <ac:chgData name="Gabriel Capo" userId="0ab1d0c9-450e-428d-8d31-a87303172670" providerId="ADAL" clId="{BE9770A3-C269-453D-8901-E9336B808C26}" dt="2024-10-07T01:56:16.404" v="46" actId="26606"/>
          <ac:spMkLst>
            <pc:docMk/>
            <pc:sldMk cId="3691282986" sldId="263"/>
            <ac:spMk id="12" creationId="{29FDB030-9B49-4CED-8CCD-4D99382388AC}"/>
          </ac:spMkLst>
        </pc:spChg>
        <pc:spChg chg="add">
          <ac:chgData name="Gabriel Capo" userId="0ab1d0c9-450e-428d-8d31-a87303172670" providerId="ADAL" clId="{BE9770A3-C269-453D-8901-E9336B808C26}" dt="2024-10-07T01:56:16.404" v="46" actId="26606"/>
          <ac:spMkLst>
            <pc:docMk/>
            <pc:sldMk cId="3691282986" sldId="263"/>
            <ac:spMk id="14" creationId="{3783CA14-24A1-485C-8B30-D6A5D87987AD}"/>
          </ac:spMkLst>
        </pc:spChg>
        <pc:spChg chg="add">
          <ac:chgData name="Gabriel Capo" userId="0ab1d0c9-450e-428d-8d31-a87303172670" providerId="ADAL" clId="{BE9770A3-C269-453D-8901-E9336B808C26}" dt="2024-10-07T01:56:16.404" v="46" actId="26606"/>
          <ac:spMkLst>
            <pc:docMk/>
            <pc:sldMk cId="3691282986" sldId="263"/>
            <ac:spMk id="16" creationId="{9A97C86A-04D6-40F7-AE84-31AB43E6A846}"/>
          </ac:spMkLst>
        </pc:spChg>
        <pc:spChg chg="add">
          <ac:chgData name="Gabriel Capo" userId="0ab1d0c9-450e-428d-8d31-a87303172670" providerId="ADAL" clId="{BE9770A3-C269-453D-8901-E9336B808C26}" dt="2024-10-07T01:56:16.404" v="46" actId="26606"/>
          <ac:spMkLst>
            <pc:docMk/>
            <pc:sldMk cId="3691282986" sldId="263"/>
            <ac:spMk id="18" creationId="{FF9F2414-84E8-453E-B1F3-389FDE8192D9}"/>
          </ac:spMkLst>
        </pc:spChg>
        <pc:spChg chg="add">
          <ac:chgData name="Gabriel Capo" userId="0ab1d0c9-450e-428d-8d31-a87303172670" providerId="ADAL" clId="{BE9770A3-C269-453D-8901-E9336B808C26}" dt="2024-10-07T01:56:16.404" v="46" actId="26606"/>
          <ac:spMkLst>
            <pc:docMk/>
            <pc:sldMk cId="3691282986" sldId="263"/>
            <ac:spMk id="20" creationId="{3ECA69A1-7536-43AC-85EF-C7106179F5ED}"/>
          </ac:spMkLst>
        </pc:spChg>
        <pc:picChg chg="add del mod">
          <ac:chgData name="Gabriel Capo" userId="0ab1d0c9-450e-428d-8d31-a87303172670" providerId="ADAL" clId="{BE9770A3-C269-453D-8901-E9336B808C26}" dt="2024-10-08T01:47:13.529" v="87" actId="478"/>
          <ac:picMkLst>
            <pc:docMk/>
            <pc:sldMk cId="3691282986" sldId="263"/>
            <ac:picMk id="3" creationId="{F22A8F28-5772-252F-6DD9-67EC3FBA6751}"/>
          </ac:picMkLst>
        </pc:picChg>
        <pc:picChg chg="add mod">
          <ac:chgData name="Gabriel Capo" userId="0ab1d0c9-450e-428d-8d31-a87303172670" providerId="ADAL" clId="{BE9770A3-C269-453D-8901-E9336B808C26}" dt="2024-10-08T01:49:07.967" v="112" actId="1076"/>
          <ac:picMkLst>
            <pc:docMk/>
            <pc:sldMk cId="3691282986" sldId="263"/>
            <ac:picMk id="4" creationId="{04724350-F276-92C7-BA15-92873EF63F5D}"/>
          </ac:picMkLst>
        </pc:picChg>
      </pc:sldChg>
      <pc:sldChg chg="addSp delSp modSp new mod setBg">
        <pc:chgData name="Gabriel Capo" userId="0ab1d0c9-450e-428d-8d31-a87303172670" providerId="ADAL" clId="{BE9770A3-C269-453D-8901-E9336B808C26}" dt="2024-10-08T01:49:16.132" v="114" actId="1076"/>
        <pc:sldMkLst>
          <pc:docMk/>
          <pc:sldMk cId="3659994779" sldId="264"/>
        </pc:sldMkLst>
        <pc:spChg chg="add">
          <ac:chgData name="Gabriel Capo" userId="0ab1d0c9-450e-428d-8d31-a87303172670" providerId="ADAL" clId="{BE9770A3-C269-453D-8901-E9336B808C26}" dt="2024-10-07T02:24:19.006" v="51" actId="26606"/>
          <ac:spMkLst>
            <pc:docMk/>
            <pc:sldMk cId="3659994779" sldId="264"/>
            <ac:spMk id="8" creationId="{F3060C83-F051-4F0E-ABAD-AA0DFC48B218}"/>
          </ac:spMkLst>
        </pc:spChg>
        <pc:spChg chg="add">
          <ac:chgData name="Gabriel Capo" userId="0ab1d0c9-450e-428d-8d31-a87303172670" providerId="ADAL" clId="{BE9770A3-C269-453D-8901-E9336B808C26}" dt="2024-10-07T02:24:19.006" v="51" actId="26606"/>
          <ac:spMkLst>
            <pc:docMk/>
            <pc:sldMk cId="3659994779" sldId="264"/>
            <ac:spMk id="10" creationId="{83C98ABE-055B-441F-B07E-44F97F083C39}"/>
          </ac:spMkLst>
        </pc:spChg>
        <pc:spChg chg="add">
          <ac:chgData name="Gabriel Capo" userId="0ab1d0c9-450e-428d-8d31-a87303172670" providerId="ADAL" clId="{BE9770A3-C269-453D-8901-E9336B808C26}" dt="2024-10-07T02:24:19.006" v="51" actId="26606"/>
          <ac:spMkLst>
            <pc:docMk/>
            <pc:sldMk cId="3659994779" sldId="264"/>
            <ac:spMk id="12" creationId="{29FDB030-9B49-4CED-8CCD-4D99382388AC}"/>
          </ac:spMkLst>
        </pc:spChg>
        <pc:spChg chg="add">
          <ac:chgData name="Gabriel Capo" userId="0ab1d0c9-450e-428d-8d31-a87303172670" providerId="ADAL" clId="{BE9770A3-C269-453D-8901-E9336B808C26}" dt="2024-10-07T02:24:19.006" v="51" actId="26606"/>
          <ac:spMkLst>
            <pc:docMk/>
            <pc:sldMk cId="3659994779" sldId="264"/>
            <ac:spMk id="14" creationId="{3783CA14-24A1-485C-8B30-D6A5D87987AD}"/>
          </ac:spMkLst>
        </pc:spChg>
        <pc:spChg chg="add">
          <ac:chgData name="Gabriel Capo" userId="0ab1d0c9-450e-428d-8d31-a87303172670" providerId="ADAL" clId="{BE9770A3-C269-453D-8901-E9336B808C26}" dt="2024-10-07T02:24:19.006" v="51" actId="26606"/>
          <ac:spMkLst>
            <pc:docMk/>
            <pc:sldMk cId="3659994779" sldId="264"/>
            <ac:spMk id="16" creationId="{9A97C86A-04D6-40F7-AE84-31AB43E6A846}"/>
          </ac:spMkLst>
        </pc:spChg>
        <pc:spChg chg="add">
          <ac:chgData name="Gabriel Capo" userId="0ab1d0c9-450e-428d-8d31-a87303172670" providerId="ADAL" clId="{BE9770A3-C269-453D-8901-E9336B808C26}" dt="2024-10-07T02:24:19.006" v="51" actId="26606"/>
          <ac:spMkLst>
            <pc:docMk/>
            <pc:sldMk cId="3659994779" sldId="264"/>
            <ac:spMk id="18" creationId="{FF9F2414-84E8-453E-B1F3-389FDE8192D9}"/>
          </ac:spMkLst>
        </pc:spChg>
        <pc:spChg chg="add">
          <ac:chgData name="Gabriel Capo" userId="0ab1d0c9-450e-428d-8d31-a87303172670" providerId="ADAL" clId="{BE9770A3-C269-453D-8901-E9336B808C26}" dt="2024-10-07T02:24:19.006" v="51" actId="26606"/>
          <ac:spMkLst>
            <pc:docMk/>
            <pc:sldMk cId="3659994779" sldId="264"/>
            <ac:spMk id="20" creationId="{3ECA69A1-7536-43AC-85EF-C7106179F5ED}"/>
          </ac:spMkLst>
        </pc:spChg>
        <pc:picChg chg="add del mod">
          <ac:chgData name="Gabriel Capo" userId="0ab1d0c9-450e-428d-8d31-a87303172670" providerId="ADAL" clId="{BE9770A3-C269-453D-8901-E9336B808C26}" dt="2024-10-08T01:47:26.554" v="91" actId="478"/>
          <ac:picMkLst>
            <pc:docMk/>
            <pc:sldMk cId="3659994779" sldId="264"/>
            <ac:picMk id="3" creationId="{1203D3A8-2B6F-C0F6-B99A-79FD1B8DAAD8}"/>
          </ac:picMkLst>
        </pc:picChg>
        <pc:picChg chg="add del mod">
          <ac:chgData name="Gabriel Capo" userId="0ab1d0c9-450e-428d-8d31-a87303172670" providerId="ADAL" clId="{BE9770A3-C269-453D-8901-E9336B808C26}" dt="2024-10-08T01:47:41.095" v="95" actId="478"/>
          <ac:picMkLst>
            <pc:docMk/>
            <pc:sldMk cId="3659994779" sldId="264"/>
            <ac:picMk id="4" creationId="{52C9E190-4DE7-5208-A1C5-3656B1130B28}"/>
          </ac:picMkLst>
        </pc:picChg>
        <pc:picChg chg="add mod">
          <ac:chgData name="Gabriel Capo" userId="0ab1d0c9-450e-428d-8d31-a87303172670" providerId="ADAL" clId="{BE9770A3-C269-453D-8901-E9336B808C26}" dt="2024-10-08T01:49:16.132" v="114" actId="1076"/>
          <ac:picMkLst>
            <pc:docMk/>
            <pc:sldMk cId="3659994779" sldId="264"/>
            <ac:picMk id="6" creationId="{E4817A08-C604-C8AD-7B76-F79B4B35730B}"/>
          </ac:picMkLst>
        </pc:picChg>
      </pc:sldChg>
      <pc:sldChg chg="addSp modSp new mod setBg">
        <pc:chgData name="Gabriel Capo" userId="0ab1d0c9-450e-428d-8d31-a87303172670" providerId="ADAL" clId="{BE9770A3-C269-453D-8901-E9336B808C26}" dt="2024-10-08T01:49:20.853" v="115" actId="14100"/>
        <pc:sldMkLst>
          <pc:docMk/>
          <pc:sldMk cId="3454079166" sldId="265"/>
        </pc:sldMkLst>
        <pc:spChg chg="add">
          <ac:chgData name="Gabriel Capo" userId="0ab1d0c9-450e-428d-8d31-a87303172670" providerId="ADAL" clId="{BE9770A3-C269-453D-8901-E9336B808C26}" dt="2024-10-08T01:48:30.814" v="106" actId="26606"/>
          <ac:spMkLst>
            <pc:docMk/>
            <pc:sldMk cId="3454079166" sldId="265"/>
            <ac:spMk id="8" creationId="{F3060C83-F051-4F0E-ABAD-AA0DFC48B218}"/>
          </ac:spMkLst>
        </pc:spChg>
        <pc:spChg chg="add">
          <ac:chgData name="Gabriel Capo" userId="0ab1d0c9-450e-428d-8d31-a87303172670" providerId="ADAL" clId="{BE9770A3-C269-453D-8901-E9336B808C26}" dt="2024-10-08T01:48:30.814" v="106" actId="26606"/>
          <ac:spMkLst>
            <pc:docMk/>
            <pc:sldMk cId="3454079166" sldId="265"/>
            <ac:spMk id="10" creationId="{83C98ABE-055B-441F-B07E-44F97F083C39}"/>
          </ac:spMkLst>
        </pc:spChg>
        <pc:spChg chg="add">
          <ac:chgData name="Gabriel Capo" userId="0ab1d0c9-450e-428d-8d31-a87303172670" providerId="ADAL" clId="{BE9770A3-C269-453D-8901-E9336B808C26}" dt="2024-10-08T01:48:30.814" v="106" actId="26606"/>
          <ac:spMkLst>
            <pc:docMk/>
            <pc:sldMk cId="3454079166" sldId="265"/>
            <ac:spMk id="12" creationId="{29FDB030-9B49-4CED-8CCD-4D99382388AC}"/>
          </ac:spMkLst>
        </pc:spChg>
        <pc:spChg chg="add">
          <ac:chgData name="Gabriel Capo" userId="0ab1d0c9-450e-428d-8d31-a87303172670" providerId="ADAL" clId="{BE9770A3-C269-453D-8901-E9336B808C26}" dt="2024-10-08T01:48:30.814" v="106" actId="26606"/>
          <ac:spMkLst>
            <pc:docMk/>
            <pc:sldMk cId="3454079166" sldId="265"/>
            <ac:spMk id="14" creationId="{3783CA14-24A1-485C-8B30-D6A5D87987AD}"/>
          </ac:spMkLst>
        </pc:spChg>
        <pc:spChg chg="add">
          <ac:chgData name="Gabriel Capo" userId="0ab1d0c9-450e-428d-8d31-a87303172670" providerId="ADAL" clId="{BE9770A3-C269-453D-8901-E9336B808C26}" dt="2024-10-08T01:48:30.814" v="106" actId="26606"/>
          <ac:spMkLst>
            <pc:docMk/>
            <pc:sldMk cId="3454079166" sldId="265"/>
            <ac:spMk id="16" creationId="{9A97C86A-04D6-40F7-AE84-31AB43E6A846}"/>
          </ac:spMkLst>
        </pc:spChg>
        <pc:spChg chg="add">
          <ac:chgData name="Gabriel Capo" userId="0ab1d0c9-450e-428d-8d31-a87303172670" providerId="ADAL" clId="{BE9770A3-C269-453D-8901-E9336B808C26}" dt="2024-10-08T01:48:30.814" v="106" actId="26606"/>
          <ac:spMkLst>
            <pc:docMk/>
            <pc:sldMk cId="3454079166" sldId="265"/>
            <ac:spMk id="18" creationId="{FF9F2414-84E8-453E-B1F3-389FDE8192D9}"/>
          </ac:spMkLst>
        </pc:spChg>
        <pc:spChg chg="add">
          <ac:chgData name="Gabriel Capo" userId="0ab1d0c9-450e-428d-8d31-a87303172670" providerId="ADAL" clId="{BE9770A3-C269-453D-8901-E9336B808C26}" dt="2024-10-08T01:48:30.814" v="106" actId="26606"/>
          <ac:spMkLst>
            <pc:docMk/>
            <pc:sldMk cId="3454079166" sldId="265"/>
            <ac:spMk id="20" creationId="{3ECA69A1-7536-43AC-85EF-C7106179F5ED}"/>
          </ac:spMkLst>
        </pc:spChg>
        <pc:picChg chg="add mod">
          <ac:chgData name="Gabriel Capo" userId="0ab1d0c9-450e-428d-8d31-a87303172670" providerId="ADAL" clId="{BE9770A3-C269-453D-8901-E9336B808C26}" dt="2024-10-08T01:49:20.853" v="115" actId="14100"/>
          <ac:picMkLst>
            <pc:docMk/>
            <pc:sldMk cId="3454079166" sldId="265"/>
            <ac:picMk id="3" creationId="{95BB513D-2AAF-B6DE-B1D7-A68E90210F67}"/>
          </ac:picMkLst>
        </pc:picChg>
      </pc:sldChg>
      <pc:sldChg chg="addSp modSp new mod setBg">
        <pc:chgData name="Gabriel Capo" userId="0ab1d0c9-450e-428d-8d31-a87303172670" providerId="ADAL" clId="{BE9770A3-C269-453D-8901-E9336B808C26}" dt="2024-10-08T01:49:24.957" v="117" actId="14100"/>
        <pc:sldMkLst>
          <pc:docMk/>
          <pc:sldMk cId="1117725418" sldId="266"/>
        </pc:sldMkLst>
        <pc:spChg chg="add">
          <ac:chgData name="Gabriel Capo" userId="0ab1d0c9-450e-428d-8d31-a87303172670" providerId="ADAL" clId="{BE9770A3-C269-453D-8901-E9336B808C26}" dt="2024-10-08T01:48:33.367" v="107" actId="26606"/>
          <ac:spMkLst>
            <pc:docMk/>
            <pc:sldMk cId="1117725418" sldId="266"/>
            <ac:spMk id="8" creationId="{F3060C83-F051-4F0E-ABAD-AA0DFC48B218}"/>
          </ac:spMkLst>
        </pc:spChg>
        <pc:spChg chg="add">
          <ac:chgData name="Gabriel Capo" userId="0ab1d0c9-450e-428d-8d31-a87303172670" providerId="ADAL" clId="{BE9770A3-C269-453D-8901-E9336B808C26}" dt="2024-10-08T01:48:33.367" v="107" actId="26606"/>
          <ac:spMkLst>
            <pc:docMk/>
            <pc:sldMk cId="1117725418" sldId="266"/>
            <ac:spMk id="10" creationId="{83C98ABE-055B-441F-B07E-44F97F083C39}"/>
          </ac:spMkLst>
        </pc:spChg>
        <pc:spChg chg="add">
          <ac:chgData name="Gabriel Capo" userId="0ab1d0c9-450e-428d-8d31-a87303172670" providerId="ADAL" clId="{BE9770A3-C269-453D-8901-E9336B808C26}" dt="2024-10-08T01:48:33.367" v="107" actId="26606"/>
          <ac:spMkLst>
            <pc:docMk/>
            <pc:sldMk cId="1117725418" sldId="266"/>
            <ac:spMk id="12" creationId="{29FDB030-9B49-4CED-8CCD-4D99382388AC}"/>
          </ac:spMkLst>
        </pc:spChg>
        <pc:spChg chg="add">
          <ac:chgData name="Gabriel Capo" userId="0ab1d0c9-450e-428d-8d31-a87303172670" providerId="ADAL" clId="{BE9770A3-C269-453D-8901-E9336B808C26}" dt="2024-10-08T01:48:33.367" v="107" actId="26606"/>
          <ac:spMkLst>
            <pc:docMk/>
            <pc:sldMk cId="1117725418" sldId="266"/>
            <ac:spMk id="14" creationId="{3783CA14-24A1-485C-8B30-D6A5D87987AD}"/>
          </ac:spMkLst>
        </pc:spChg>
        <pc:spChg chg="add">
          <ac:chgData name="Gabriel Capo" userId="0ab1d0c9-450e-428d-8d31-a87303172670" providerId="ADAL" clId="{BE9770A3-C269-453D-8901-E9336B808C26}" dt="2024-10-08T01:48:33.367" v="107" actId="26606"/>
          <ac:spMkLst>
            <pc:docMk/>
            <pc:sldMk cId="1117725418" sldId="266"/>
            <ac:spMk id="16" creationId="{9A97C86A-04D6-40F7-AE84-31AB43E6A846}"/>
          </ac:spMkLst>
        </pc:spChg>
        <pc:spChg chg="add">
          <ac:chgData name="Gabriel Capo" userId="0ab1d0c9-450e-428d-8d31-a87303172670" providerId="ADAL" clId="{BE9770A3-C269-453D-8901-E9336B808C26}" dt="2024-10-08T01:48:33.367" v="107" actId="26606"/>
          <ac:spMkLst>
            <pc:docMk/>
            <pc:sldMk cId="1117725418" sldId="266"/>
            <ac:spMk id="18" creationId="{FF9F2414-84E8-453E-B1F3-389FDE8192D9}"/>
          </ac:spMkLst>
        </pc:spChg>
        <pc:spChg chg="add">
          <ac:chgData name="Gabriel Capo" userId="0ab1d0c9-450e-428d-8d31-a87303172670" providerId="ADAL" clId="{BE9770A3-C269-453D-8901-E9336B808C26}" dt="2024-10-08T01:48:33.367" v="107" actId="26606"/>
          <ac:spMkLst>
            <pc:docMk/>
            <pc:sldMk cId="1117725418" sldId="266"/>
            <ac:spMk id="20" creationId="{3ECA69A1-7536-43AC-85EF-C7106179F5ED}"/>
          </ac:spMkLst>
        </pc:spChg>
        <pc:picChg chg="add mod">
          <ac:chgData name="Gabriel Capo" userId="0ab1d0c9-450e-428d-8d31-a87303172670" providerId="ADAL" clId="{BE9770A3-C269-453D-8901-E9336B808C26}" dt="2024-10-08T01:49:24.957" v="117" actId="14100"/>
          <ac:picMkLst>
            <pc:docMk/>
            <pc:sldMk cId="1117725418" sldId="266"/>
            <ac:picMk id="3" creationId="{BE10F5F0-4A19-D337-EF74-B2203A4AB7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9F222-A2DE-91F9-8D8B-A4F5A8330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ED0858-60EB-F6EF-8450-8775DC90D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3AD7E1-5DAF-591B-C68A-4F714347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F98D-3873-4C88-B8F0-CC810ECA5ECA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6128F8-EFE1-8E83-D699-E7009669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0DE1F5-330D-1AB6-B534-B848AD47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D72E-C435-4916-98A8-ACF0B90787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216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1EB01-1A00-1DA8-4257-1FE18440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DF54AB-172B-13AF-3162-97911E94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E10D36-4BF8-FA19-1A75-9E716889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F98D-3873-4C88-B8F0-CC810ECA5ECA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D336DA-4078-7078-5626-5D80475D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E7B7CC-B156-059C-349E-6C9DB96A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D72E-C435-4916-98A8-ACF0B90787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187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ECAC73-011B-D2CA-7C46-4A3908E20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59EBE9-6AFC-5AA6-A84B-802112DC6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7363F6-D2A2-97B9-148E-0A10D8CE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F98D-3873-4C88-B8F0-CC810ECA5ECA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65ED80-F7BD-5FC6-7463-6269A455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987DF3-CA68-CD7C-2666-E7CC68E0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D72E-C435-4916-98A8-ACF0B90787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533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38165-A5E4-9F45-AAB1-CB16FF83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BF6F18-A958-BC18-7099-E713F24A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E412E-163A-064C-2BAF-EA044F7D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F98D-3873-4C88-B8F0-CC810ECA5ECA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7AFAD0-1BA2-7C11-7CAD-B81FD24C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B6F5A4-2629-FAAE-59EB-F18FC33E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D72E-C435-4916-98A8-ACF0B90787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70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CD0A7-D9AC-BE56-4D3F-41B07F79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ACD5C3-46EC-0DBB-20D8-3219AC433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F15545-5CB4-4FA0-4DD1-FABC031C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F98D-3873-4C88-B8F0-CC810ECA5ECA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92449D-6571-59B8-8142-583906BE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99313D-5D84-8CCE-56D4-732ED664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D72E-C435-4916-98A8-ACF0B90787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950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6CCBE-4C61-9484-8D39-1AFE8C0F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3F8678-48F8-2CC8-B3F2-562E6C8B0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DF189A-B6F1-3841-EF66-5FCA57436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9FE965-2506-2999-F62D-EA33E6DE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F98D-3873-4C88-B8F0-CC810ECA5ECA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EFB631-CE9E-2D35-D226-DF1F5C83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0CD924-8D10-EFFF-C334-2775992D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D72E-C435-4916-98A8-ACF0B90787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162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089D3-1DE1-C7BA-C8A3-D982E49C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5760DD-40AA-4D2F-5826-DE4F4C8A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D98A77-61D2-AD0A-65A3-0498ABAB0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247568-EC39-CEF1-ADE0-68E5652D7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A89FC0-1C83-EDCD-BFAA-334C4FE37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B7829D-CFA7-8C14-B416-C8FB0821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F98D-3873-4C88-B8F0-CC810ECA5ECA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2EA2AA-061B-79F0-382F-586FFBEF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B47FB8-C8D2-910A-0387-A3B84737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D72E-C435-4916-98A8-ACF0B90787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605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543BC-3340-D5BD-BE51-F7793400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F21B7E-51EA-C777-28FA-59888ED3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F98D-3873-4C88-B8F0-CC810ECA5ECA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AF5C5F-82CA-66C0-6019-24BFABBB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20280A-CDAB-F971-1281-11F39067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D72E-C435-4916-98A8-ACF0B90787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041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A4426A-E3BB-8414-74B4-6AAB093B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F98D-3873-4C88-B8F0-CC810ECA5ECA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D16425-8E4F-29B5-FC74-3E2742C3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B8D3A2-C900-E0BC-9B6F-923D4CF5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D72E-C435-4916-98A8-ACF0B90787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823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2315B-8D06-5D43-6CA2-B52F2291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5D74A7-2580-E6F5-5E00-7653E884D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1B68C2-7A85-3C34-8CF8-6D84C9A0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AC45F5-18C9-61DF-7BBB-F8806ABE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F98D-3873-4C88-B8F0-CC810ECA5ECA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D0239B-4005-5226-E496-CD279560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A6202D-BB3A-4FC2-C26F-0FFC2735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D72E-C435-4916-98A8-ACF0B90787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303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EC3AA-4B0B-7E0D-B202-93551E8B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2E570D-A980-9D2F-7F4A-939D97230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16C9A7-7845-3779-A13E-C4BFD15AF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C7566F-B8FA-63A8-4E55-734CA2EE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F98D-3873-4C88-B8F0-CC810ECA5ECA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8CD2FE-93E9-461F-F91B-DB8C05D8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AB00AC-F5B0-80EE-1B9A-DE0912E2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D72E-C435-4916-98A8-ACF0B90787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532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1AD470-5E1F-9930-9190-CDAC1FA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F3DC5D-0725-CEBB-E5DB-53CE9EA81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093-24CA-878E-4CC9-1DE3D929A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7F98D-3873-4C88-B8F0-CC810ECA5ECA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7380B4-CF2F-4F65-38C1-DDF449E3D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88411-6208-2774-7240-AA8B1CAE7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16D72E-C435-4916-98A8-ACF0B90787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700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91E9D53-7537-8A1A-9509-F4DB04BB3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2105025"/>
            <a:ext cx="94678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5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95BB513D-2AAF-B6DE-B1D7-A68E90210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99" y="643467"/>
            <a:ext cx="10272494" cy="5341697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BE10F5F0-4A19-D337-EF74-B2203A4AB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72" y="643467"/>
            <a:ext cx="10272494" cy="5341697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2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2C9492DF-70BD-9B4D-88CC-3BE1880AC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81150"/>
            <a:ext cx="10972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8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9500D69F-A475-14EE-66A2-7AAF7D303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96" y="81300"/>
            <a:ext cx="9226208" cy="648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ACEFEA70-B998-97B1-E4EA-DA3FA8622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7" y="1047750"/>
            <a:ext cx="62579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48B9A9EF-0BF2-FF04-B239-55804B15A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61" y="196621"/>
            <a:ext cx="5868421" cy="63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7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9B304E1-985F-3856-38A1-D361C9D3F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63" y="127549"/>
            <a:ext cx="9242458" cy="660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4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C010A5A-BED3-3BCA-2F40-C0AF96E8C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0"/>
            <a:ext cx="999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1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04724350-F276-92C7-BA15-92873EF63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594" y="129699"/>
            <a:ext cx="8038811" cy="659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8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E4817A08-C604-C8AD-7B76-F79B4B357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5" y="152619"/>
            <a:ext cx="9283080" cy="65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94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Capo</dc:creator>
  <cp:lastModifiedBy>Gabriel Capo</cp:lastModifiedBy>
  <cp:revision>1</cp:revision>
  <dcterms:created xsi:type="dcterms:W3CDTF">2024-10-06T19:44:00Z</dcterms:created>
  <dcterms:modified xsi:type="dcterms:W3CDTF">2024-10-08T01:49:27Z</dcterms:modified>
</cp:coreProperties>
</file>