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uh+p1/QfPPG+QbNjtqJlm/b8D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835b5d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47835b5d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835b5dfb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47835b5d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835b5df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47835b5d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835b5df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47835b5d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835b5df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47835b5d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835b5dfb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47835b5df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sz="4800" b="1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Algoritmos e Lógica de Programação </a:t>
            </a:r>
            <a:endParaRPr sz="6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45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Estrutura </a:t>
            </a:r>
            <a:r>
              <a:rPr lang="pt-BR" sz="4500" b="1">
                <a:solidFill>
                  <a:srgbClr val="3A3838"/>
                </a:solidFill>
              </a:rPr>
              <a:t>de repetição</a:t>
            </a:r>
            <a:endParaRPr sz="45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838200" y="1744300"/>
            <a:ext cx="7206300" cy="1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uma ação se repete em um algoritmo, ao invés de escrevê-la várias vezes, em certos casos podemos resumir anotando uma vez só e solicitando que ela se repita.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220800" y="3689225"/>
            <a:ext cx="1553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832150" y="3689225"/>
            <a:ext cx="1553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LAÇO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00" y="4345700"/>
            <a:ext cx="5165049" cy="25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835b5dfb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19" name="Google Shape;119;g47835b5dfb_0_5"/>
          <p:cNvSpPr txBox="1"/>
          <p:nvPr/>
        </p:nvSpPr>
        <p:spPr>
          <a:xfrm>
            <a:off x="1352900" y="3916775"/>
            <a:ext cx="6362400" cy="2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Contado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Sabemos previamente quantos giros ocorrerão. </a:t>
            </a:r>
            <a:r>
              <a:rPr lang="pt-BR" sz="3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Ex.: Entrar em um sistema com a nota de 30 alunos.</a:t>
            </a:r>
            <a:endParaRPr sz="3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47835b5dfb_0_5"/>
          <p:cNvSpPr txBox="1"/>
          <p:nvPr/>
        </p:nvSpPr>
        <p:spPr>
          <a:xfrm>
            <a:off x="1352900" y="1690825"/>
            <a:ext cx="636240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Condicional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Necessita de uma condição de parada ou execução. </a:t>
            </a:r>
            <a:r>
              <a:rPr lang="pt-BR" sz="3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Ex.: Entrar em um sistema  com notas de alunos até digitar “parar”</a:t>
            </a:r>
            <a:endParaRPr sz="3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835b5dfb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26" name="Google Shape;126;g47835b5dfb_0_15"/>
          <p:cNvSpPr txBox="1"/>
          <p:nvPr/>
        </p:nvSpPr>
        <p:spPr>
          <a:xfrm>
            <a:off x="1326050" y="1690825"/>
            <a:ext cx="6362400" cy="1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Contado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Para i de 1 até 30 faça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fimpara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47835b5dfb_0_15"/>
          <p:cNvSpPr txBox="1"/>
          <p:nvPr/>
        </p:nvSpPr>
        <p:spPr>
          <a:xfrm>
            <a:off x="3964750" y="3522625"/>
            <a:ext cx="63624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Condicional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Enquanto i &lt;&gt; “para” faça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Fimenquanto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Repita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até i = “para”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835b5dfb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33" name="Google Shape;133;g47835b5dfb_0_21"/>
          <p:cNvSpPr txBox="1"/>
          <p:nvPr/>
        </p:nvSpPr>
        <p:spPr>
          <a:xfrm>
            <a:off x="1084925" y="1690825"/>
            <a:ext cx="6362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Variável contadora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+ 1;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+ 2;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Recebe ela mesma mais uma constante.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47835b5dfb_0_21"/>
          <p:cNvSpPr txBox="1"/>
          <p:nvPr/>
        </p:nvSpPr>
        <p:spPr>
          <a:xfrm>
            <a:off x="5295875" y="4214075"/>
            <a:ext cx="6362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Variável acumuladora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y;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nota;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Recebe ela mesma mais outra variável.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835b5dfb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 sz="3000" b="0"/>
              <a:t>Exemplo - Média de 30 alunos</a:t>
            </a:r>
            <a:endParaRPr sz="3000" b="0"/>
          </a:p>
        </p:txBody>
      </p:sp>
      <p:sp>
        <p:nvSpPr>
          <p:cNvPr id="140" name="Google Shape;140;g47835b5dfb_0_28"/>
          <p:cNvSpPr txBox="1"/>
          <p:nvPr/>
        </p:nvSpPr>
        <p:spPr>
          <a:xfrm>
            <a:off x="750025" y="1657675"/>
            <a:ext cx="41925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ENQUANTO</a:t>
            </a:r>
            <a:endParaRPr sz="2000" b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“Medias”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 soma, num, media: real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	    cont: Inteiro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 =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(cont &lt;= 30) faca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 (“Digite a nota:”)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leia (nota)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soma = soma + nota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cont = cont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fimenquanto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= soma / cont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(“A media das notas=”,  media)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47835b5dfb_0_28"/>
          <p:cNvSpPr txBox="1"/>
          <p:nvPr/>
        </p:nvSpPr>
        <p:spPr>
          <a:xfrm>
            <a:off x="5036325" y="2068700"/>
            <a:ext cx="41925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sz="2000" b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“Medias”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 soma, num, media: real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cont: Inteiro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 de 1 ate 30 faça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 (“Digite a nota:”) 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leia (nota)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soma = soma + nota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fimpara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= soma / cont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(“A media das notas=”,  media)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47835b5dfb_0_28"/>
          <p:cNvCxnSpPr/>
          <p:nvPr/>
        </p:nvCxnSpPr>
        <p:spPr>
          <a:xfrm>
            <a:off x="4929200" y="1573025"/>
            <a:ext cx="40200" cy="45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835b5dfb_0_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 sz="3000" b="0"/>
          </a:p>
        </p:txBody>
      </p:sp>
      <p:sp>
        <p:nvSpPr>
          <p:cNvPr id="148" name="Google Shape;148;g47835b5dfb_0_38"/>
          <p:cNvSpPr txBox="1"/>
          <p:nvPr/>
        </p:nvSpPr>
        <p:spPr>
          <a:xfrm>
            <a:off x="495600" y="1690825"/>
            <a:ext cx="7353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programa que leia a população de 10 cidades e calcule e escreva a população total das cidades.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7835b5dfb_0_38"/>
          <p:cNvSpPr txBox="1"/>
          <p:nvPr/>
        </p:nvSpPr>
        <p:spPr>
          <a:xfrm>
            <a:off x="495600" y="3609350"/>
            <a:ext cx="98718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Elabore um algoritmo que leia o nome e a altura de um grupo de 15 pessoas e que calcule a altura média.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835b5dfb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 sz="3000" b="0"/>
          </a:p>
        </p:txBody>
      </p:sp>
      <p:sp>
        <p:nvSpPr>
          <p:cNvPr id="155" name="Google Shape;155;g47835b5dfb_0_49"/>
          <p:cNvSpPr txBox="1"/>
          <p:nvPr/>
        </p:nvSpPr>
        <p:spPr>
          <a:xfrm>
            <a:off x="616150" y="1690825"/>
            <a:ext cx="7353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Construir um programa que leia a idade de 10 pessoas e conte quantas possuem mais de 50 anos. Exibir o resultado.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47835b5dfb_0_49"/>
          <p:cNvSpPr txBox="1"/>
          <p:nvPr/>
        </p:nvSpPr>
        <p:spPr>
          <a:xfrm>
            <a:off x="495600" y="3649525"/>
            <a:ext cx="98718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Elabore um algoritmo que exiba na tela os números ímpares de 1 até 100.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Estrutura de repetição</vt:lpstr>
      <vt:lpstr>Estrutura de repetição</vt:lpstr>
      <vt:lpstr>Estrutura de repetição</vt:lpstr>
      <vt:lpstr>Estrutura de repetição</vt:lpstr>
      <vt:lpstr>Estrutura de repetição Exemplo - Média de 30 alunos</vt:lpstr>
      <vt:lpstr>Pratique</vt:lpstr>
      <vt:lpstr>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Carolline Alves Barros</cp:lastModifiedBy>
  <cp:revision>1</cp:revision>
  <dcterms:created xsi:type="dcterms:W3CDTF">2019-07-18T17:13:22Z</dcterms:created>
  <dcterms:modified xsi:type="dcterms:W3CDTF">2020-02-14T19:23:24Z</dcterms:modified>
</cp:coreProperties>
</file>