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E3A9-1E71-4021-AE69-3E0B8AEC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5608-4C7A-463E-995F-A67B318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B45F9-EAC5-45FA-9EEE-CB90F4A6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BD1DB-A0C4-4F5B-B401-3973088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B20D1-09A5-43DE-9DE2-E2BD3860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07B0F-1B8B-4374-B541-755F3EC9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E044A-6F06-4BB5-92E2-C699A367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A0EEA-F98F-4283-A0CD-DC392A36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BEF0B-BCBA-491B-B79F-45D0C974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82BCC-8489-4155-85A2-20435D1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1AAF2-9E6C-4810-A68A-B387DB90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2D76D-C091-4962-8835-6A1BF891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D8C4-7027-4F7A-BB03-95FBFFB5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393E3-C781-48D5-A9F6-5DB875CF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3A3E2-9744-41A6-9D75-FDA3891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20ED3-7BC0-40A3-B54E-A41FEAE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B6EFA-19EB-4E1F-8DF7-0840974C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4937F-E1F4-4677-B9F0-D0BABBEA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C0C97-6783-4A51-859E-88546CBD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3F440-AE5E-4A58-B705-FA203ED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2A24-6376-4051-A098-8063E0F5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D01C2-88A7-4278-A587-00E250F9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70869-1CA2-4722-8260-729B7ECB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30DA0-320A-48CE-BDC0-2434B3B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53EFC-E228-4B79-AF28-66728679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AC7C-BECD-4A8B-9BB8-4F997468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B86C-65F3-4DCE-9643-FDDD0E89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FF165-A722-421F-A9A3-D6197AA1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68031-C2FA-4CAF-AADE-5F90595C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4F8CD0-C310-48E0-9891-E316D811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6D869-9FD3-402E-9C5B-3A5B82D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7798-63DA-4C0B-9FDE-6FF45BC8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437D4-08BF-430F-BB91-DDE90E00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8BD61-92A3-47BA-AA49-ED6CC89C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B58B4-F5DE-4830-AB77-C1260C38F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BF2C72-32DA-417A-9702-D2790E4A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7A9D4-4BD2-447B-9D8D-CBEECDC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1AB81B-AA24-4132-8528-E7E63792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EA2071-B8ED-4A2E-AFCE-518ED56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EE7EF-1179-48BD-A3DD-46BD52DB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69617-8B53-4857-AC2D-18D16A6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77A00-4FBB-4F12-A1EC-E43B4A0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8FA98E-1F78-4FAA-8F4F-01A57EA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6F594-4D09-4CCF-B602-9789755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043622-5A0A-4751-9D6B-8200CE13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93A8C-ADF3-40A0-AECC-4862332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E3C-DEAC-4FFC-A87A-83D1357A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51EB-4B9D-4325-980F-56BBD4B2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DB9039-4AC5-42D3-A897-005BCCC4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DB62D-4E78-4D79-995D-6D00B7B4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C6E2E-7DFB-4773-9375-CC4CB8C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D701CC-499B-4EC6-8729-8EBBD837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0B7A-B361-4F1A-A958-1079D9EE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19725-83FF-4D19-A9EB-67467C15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569BE9-CBB8-4506-B84B-6495401F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E40E6-C3E9-4F5C-B509-76D324F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53C97-70CD-4BAB-8541-DE507DC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FF3BE-8FBA-4302-B75E-3183914E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53712B-46F4-4C4D-AF65-F5065C04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03F3C2-44F2-4BB0-B9A2-637A7E78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8E91E-3363-4039-8153-46DE770B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6D70-E18E-481E-AA1D-8AC159DF001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5CC6D-83D9-478C-8741-7F044ABD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84195-601C-466F-BEB1-2833DDC6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8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pattFill prst="pct5">
          <a:fgClr>
            <a:srgbClr val="A5002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C8EA6EE-6577-4479-B08D-FAE7E799AD8A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800" b="1" dirty="0">
                <a:latin typeface="Bahnschrift SemiBold SemiConden" panose="020B0502040204020203" pitchFamily="34" charset="0"/>
              </a:rPr>
              <a:t>FUNCTIONS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66A3E-9AD6-4048-BB9D-717CAFEAE379}"/>
              </a:ext>
            </a:extLst>
          </p:cNvPr>
          <p:cNvSpPr txBox="1"/>
          <p:nvPr/>
        </p:nvSpPr>
        <p:spPr>
          <a:xfrm>
            <a:off x="2224805" y="4296120"/>
            <a:ext cx="453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Desenvolvimento de Sistemas 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SENAI Informática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2º Termo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ECA64-6E3C-4DDA-BF97-81B27F3527B6}"/>
              </a:ext>
            </a:extLst>
          </p:cNvPr>
          <p:cNvSpPr txBox="1"/>
          <p:nvPr/>
        </p:nvSpPr>
        <p:spPr>
          <a:xfrm>
            <a:off x="9967195" y="4296120"/>
            <a:ext cx="2120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Allan de Mancilha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André Akira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Carlos Henrique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Jurandir Junior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Marcos Tomás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14249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803516" y="1259175"/>
            <a:ext cx="51751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 QUE É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771669" y="1905506"/>
            <a:ext cx="6206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Para  o que Serve ?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3E41A5-7A41-4AC4-A6E4-3332930ECC37}"/>
              </a:ext>
            </a:extLst>
          </p:cNvPr>
          <p:cNvSpPr txBox="1"/>
          <p:nvPr/>
        </p:nvSpPr>
        <p:spPr>
          <a:xfrm>
            <a:off x="7915840" y="2457718"/>
            <a:ext cx="4031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Em instruções Transact-SQL, como SELECT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Em aplicativos que chamam a função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Para definir uma coluna em uma tabela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Para substituir um procedimento armazenado</a:t>
            </a:r>
            <a:r>
              <a:rPr lang="pt-BR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 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406301" y="1259175"/>
            <a:ext cx="60992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Como se Usa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Exemplo: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68A0BD-0B14-4BD9-BDC0-CE8F2A6F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91" y="1851797"/>
            <a:ext cx="7063562" cy="38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Resultado: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1809AD-62DB-4B8C-B7DF-9438DBF4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09" y="1832074"/>
            <a:ext cx="2257779" cy="36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628089" y="1166842"/>
            <a:ext cx="6935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x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Nativa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504872" y="2321004"/>
            <a:ext cx="71822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Obrigado !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7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Bahnschrift Condensed</vt:lpstr>
      <vt:lpstr>Bahnschrift SemiBold</vt:lpstr>
      <vt:lpstr>Bahnschrift SemiBold SemiConden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Tomas Ferreira</dc:creator>
  <cp:lastModifiedBy>Marcos Paulo Tomas Ferreira</cp:lastModifiedBy>
  <cp:revision>11</cp:revision>
  <dcterms:created xsi:type="dcterms:W3CDTF">2020-02-04T12:54:38Z</dcterms:created>
  <dcterms:modified xsi:type="dcterms:W3CDTF">2020-02-06T11:26:26Z</dcterms:modified>
</cp:coreProperties>
</file>