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044a8a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B4B3CD33-2761-4CE8-B9B0-D817817C5479}" type="datetime">
              <a:rPr b="0" lang="pt-BR" sz="1000" spc="-1" strike="noStrike">
                <a:solidFill>
                  <a:srgbClr val="000000"/>
                </a:solidFill>
                <a:latin typeface="Lucida Sans Unicode"/>
              </a:rPr>
              <a:t>18/09/20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ECAE000-1B4C-4148-838E-8F6CA062D947}" type="slidenum">
              <a:rPr b="0" lang="pt-BR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Lucida Sans Unicode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 b="0" lang="pt-BR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pt-BR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pt-BR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000080" y="1500120"/>
            <a:ext cx="457164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0" lang="pt-BR" sz="4000" spc="-1" strike="noStrike">
                <a:solidFill>
                  <a:srgbClr val="000000"/>
                </a:solidFill>
                <a:latin typeface="Arial Rounded MT Bold"/>
              </a:rPr>
              <a:t>E-Commerce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6" name="Imagem 4" descr="1600183972897.png"/>
          <p:cNvPicPr/>
          <p:nvPr/>
        </p:nvPicPr>
        <p:blipFill>
          <a:blip r:embed="rId1"/>
          <a:stretch/>
        </p:blipFill>
        <p:spPr>
          <a:xfrm>
            <a:off x="357120" y="-571680"/>
            <a:ext cx="8000640" cy="800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176840" y="2857320"/>
            <a:ext cx="6135120" cy="28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</a:rPr>
              <a:t>Integrantes do Projeto: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João Paulo Oliveira Araujo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Marcos Vasconcellos de Andrade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Mayco Brito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Arial Rounded MT Bold"/>
              </a:rPr>
              <a:t>Ribson Coelho C. Valdes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48" name="Imagem 2" descr="1600200192975.png"/>
          <p:cNvPicPr/>
          <p:nvPr/>
        </p:nvPicPr>
        <p:blipFill>
          <a:blip r:embed="rId1"/>
          <a:stretch/>
        </p:blipFill>
        <p:spPr>
          <a:xfrm>
            <a:off x="2143080" y="-714240"/>
            <a:ext cx="457164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42960" y="981720"/>
            <a:ext cx="807228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O e-commerce brasileiro cresceu no primeiro semestre de 2020 em níveis não vistos nos últimos 20 anos. Segundo pesquisa da </a:t>
            </a:r>
            <a:r>
              <a:rPr b="1" lang="pt-BR" sz="2000" spc="-1" strike="noStrike" u="sng">
                <a:solidFill>
                  <a:srgbClr val="0f6fc6"/>
                </a:solidFill>
                <a:uFillTx/>
                <a:latin typeface="Arial Rounded MT Bold"/>
              </a:rPr>
              <a:t>Ebit/Nielsen</a:t>
            </a: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, feita em parceria com a </a:t>
            </a:r>
            <a:r>
              <a:rPr b="1" lang="pt-BR" sz="2000" spc="-1" strike="noStrike" u="sng">
                <a:solidFill>
                  <a:srgbClr val="0f6fc6"/>
                </a:solidFill>
                <a:uFillTx/>
                <a:latin typeface="Arial Rounded MT Bold"/>
              </a:rPr>
              <a:t>Elo</a:t>
            </a: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, o faturamento com as </a:t>
            </a:r>
            <a:r>
              <a:rPr b="1" lang="pt-BR" sz="2000" spc="-1" strike="noStrike" u="sng">
                <a:solidFill>
                  <a:srgbClr val="0f6fc6"/>
                </a:solidFill>
                <a:uFillTx/>
                <a:latin typeface="Arial Rounded MT Bold"/>
              </a:rPr>
              <a:t>vendas online subiu 47% </a:t>
            </a: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nos primeiros seis meses do ano, totalizando 38,8 bilhões de reais. Ao todo</a:t>
            </a:r>
            <a:r>
              <a:rPr b="0" lang="pt-BR" sz="2000" spc="-1" strike="noStrike" u="sng">
                <a:solidFill>
                  <a:srgbClr val="000000"/>
                </a:solidFill>
                <a:uFillTx/>
                <a:latin typeface="Arial Rounded MT Bold"/>
              </a:rPr>
              <a:t>, </a:t>
            </a:r>
            <a:r>
              <a:rPr b="1" lang="pt-BR" sz="2000" spc="-1" strike="noStrike" u="sng">
                <a:solidFill>
                  <a:srgbClr val="0f6fc6"/>
                </a:solidFill>
                <a:uFillTx/>
                <a:latin typeface="Arial Rounded MT Bold"/>
              </a:rPr>
              <a:t>foram feitos 90,8 milhões de pedidos entre janeiro e junho de 2020</a:t>
            </a: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O e-commerce já vinha crescendo nos últimos anos e estava projetado para crescer 18% em 2020, mas as medidas adotadas para conter a pandemia do novo coronavírus impulsionaram o setor, que </a:t>
            </a:r>
            <a:r>
              <a:rPr b="1" lang="pt-BR" sz="2000" spc="-1" strike="noStrike" u="sng">
                <a:solidFill>
                  <a:srgbClr val="0f6fc6"/>
                </a:solidFill>
                <a:uFillTx/>
                <a:latin typeface="Arial Rounded MT Bold"/>
              </a:rPr>
              <a:t>ganhou milhões de novos consumidores</a:t>
            </a: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0" y="343800"/>
            <a:ext cx="9143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 Rounded MT Bold"/>
              </a:rPr>
              <a:t>Introdução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1" name="Imagem 3" descr="1600200192975.png"/>
          <p:cNvPicPr/>
          <p:nvPr/>
        </p:nvPicPr>
        <p:blipFill>
          <a:blip r:embed="rId1"/>
          <a:stretch/>
        </p:blipFill>
        <p:spPr>
          <a:xfrm>
            <a:off x="7358040" y="5214960"/>
            <a:ext cx="1856880" cy="18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629640"/>
            <a:ext cx="9143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 Rounded MT Bold"/>
              </a:rPr>
              <a:t>Por que escolhemos este tipo de Mercado?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1320" y="1643040"/>
            <a:ext cx="8286480" cy="41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Variedades de produtos;</a:t>
            </a:r>
            <a:endParaRPr b="0" lang="en-US" sz="2000" spc="-1" strike="noStrike"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Atingir todo tipo de consumidor;</a:t>
            </a:r>
            <a:endParaRPr b="0" lang="en-US" sz="2000" spc="-1" strike="noStrike"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Vantagem do cliente realizar apenas uma compra com vários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   </a:t>
            </a: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tipos de produtos;</a:t>
            </a:r>
            <a:endParaRPr b="0" lang="en-US" sz="2000" spc="-1" strike="noStrike"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Probabilidade maior de Fidelização do cliente;</a:t>
            </a:r>
            <a:endParaRPr b="0" lang="en-US" sz="2000" spc="-1" strike="noStrike"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 Rounded MT Bold"/>
              </a:rPr>
              <a:t>Estar um passo à frente da concorrência</a:t>
            </a:r>
            <a:r>
              <a:rPr b="0" lang="pt-BR" sz="2000" spc="-1" strike="noStrike">
                <a:solidFill>
                  <a:srgbClr val="000000"/>
                </a:solidFill>
                <a:latin typeface="Arial Rounded MT Bold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4" name="Imagem 4" descr="1600200192975.png"/>
          <p:cNvPicPr/>
          <p:nvPr/>
        </p:nvPicPr>
        <p:blipFill>
          <a:blip r:embed="rId1"/>
          <a:stretch/>
        </p:blipFill>
        <p:spPr>
          <a:xfrm>
            <a:off x="7358040" y="5214960"/>
            <a:ext cx="1856880" cy="18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1245960"/>
            <a:ext cx="9143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</a:rPr>
              <a:t>AGORA VAMOS VERIFICAR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</a:rPr>
              <a:t>A ESTRUTURA E ALGUMAS PÁGINAS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Arial Rounded MT Bold"/>
              </a:rPr>
              <a:t>DO NOSSO E-COMMERCE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6" name="Imagem 2" descr="1600183972897.png"/>
          <p:cNvPicPr/>
          <p:nvPr/>
        </p:nvPicPr>
        <p:blipFill>
          <a:blip r:embed="rId1"/>
          <a:stretch/>
        </p:blipFill>
        <p:spPr>
          <a:xfrm>
            <a:off x="428760" y="71280"/>
            <a:ext cx="8000640" cy="800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Application>LibreOffice/6.4.3.2$Windows_X86_64 LibreOffice_project/747b5d0ebf89f41c860ec2a39efd7cb15b54f2d8</Application>
  <Words>204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2020-09-18T00:31:56Z</dcterms:created>
  <dc:creator>Aline</dc:creator>
  <dc:description/>
  <dc:language>en-US</dc:language>
  <cp:lastModifiedBy/>
  <dcterms:modified xsi:type="dcterms:W3CDTF">2020-09-18T17:26:38Z</dcterms:modified>
  <cp:revision>17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