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16400" y="5001840"/>
            <a:ext cx="3801240" cy="14425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53640" y="5785200"/>
            <a:ext cx="3801240" cy="83736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044a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000080" y="1500120"/>
            <a:ext cx="4571280" cy="9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0" lang="pt-BR" sz="40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E-Commerce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3" name="Imagem 4" descr="1600183972897.png"/>
          <p:cNvPicPr/>
          <p:nvPr/>
        </p:nvPicPr>
        <p:blipFill>
          <a:blip r:embed="rId1"/>
          <a:stretch/>
        </p:blipFill>
        <p:spPr>
          <a:xfrm>
            <a:off x="357120" y="-571680"/>
            <a:ext cx="8000280" cy="800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31840" y="2857320"/>
            <a:ext cx="6225120" cy="33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Integrantes do Projeto: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João Paulo Oliveira Araujo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Marcos Vasconcellos de Andrade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Mayco Brito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Ribson Coelho C. Valdes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45" name="Imagem 2" descr="1600200192975.png"/>
          <p:cNvPicPr/>
          <p:nvPr/>
        </p:nvPicPr>
        <p:blipFill>
          <a:blip r:embed="rId1"/>
          <a:stretch/>
        </p:blipFill>
        <p:spPr>
          <a:xfrm>
            <a:off x="2143080" y="-714240"/>
            <a:ext cx="4571280" cy="45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2960" y="981720"/>
            <a:ext cx="807192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2000" spc="-1" strike="noStrike">
                <a:latin typeface="Arial Rounded MT Bold"/>
                <a:ea typeface="DejaVu Sans"/>
              </a:rPr>
              <a:t>Responsividade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2000" spc="-1" strike="noStrike">
                <a:latin typeface="Arial Rounded MT Bold"/>
                <a:ea typeface="DejaVu Sans"/>
              </a:rPr>
              <a:t>Pesquisa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2000" spc="-1" strike="noStrike">
                <a:latin typeface="Arial Rounded MT Bold"/>
                <a:ea typeface="DejaVu Sans"/>
              </a:rPr>
              <a:t>Bootstrap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2000" spc="-1" strike="noStrike">
                <a:latin typeface="Arial Rounded MT Bold"/>
                <a:ea typeface="DejaVu Sans"/>
              </a:rPr>
              <a:t>Tags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20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Carrinho (incompleto)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343800"/>
            <a:ext cx="91432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Metas Concluídas na 2ª Parte do Projeto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8" name="Imagem 3" descr="1600200192975.png"/>
          <p:cNvPicPr/>
          <p:nvPr/>
        </p:nvPicPr>
        <p:blipFill>
          <a:blip r:embed="rId1"/>
          <a:stretch/>
        </p:blipFill>
        <p:spPr>
          <a:xfrm>
            <a:off x="7358040" y="5214960"/>
            <a:ext cx="1856520" cy="185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1245960"/>
            <a:ext cx="91432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AGORA VAMOS VERIFICAR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A ESTRUTURA E ALGUMAS PÁGINAS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DO NOSSO E-COMMERCE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0" name="Imagem 2" descr="1600183972897.png"/>
          <p:cNvPicPr/>
          <p:nvPr/>
        </p:nvPicPr>
        <p:blipFill>
          <a:blip r:embed="rId1"/>
          <a:stretch/>
        </p:blipFill>
        <p:spPr>
          <a:xfrm>
            <a:off x="428760" y="71280"/>
            <a:ext cx="8000280" cy="800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</TotalTime>
  <Application>LibreOffice/6.4.6.2$Windows_X86_64 LibreOffice_project/0ce51a4fd21bff07a5c061082cc82c5ed232f115</Application>
  <Words>204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2020-09-18T00:31:56Z</dcterms:created>
  <dc:creator>Aline</dc:creator>
  <dc:description/>
  <dc:language>en-US</dc:language>
  <cp:lastModifiedBy/>
  <dcterms:modified xsi:type="dcterms:W3CDTF">2020-11-03T10:06:24Z</dcterms:modified>
  <cp:revision>19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