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8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90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39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9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9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42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9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3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99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19F8-CE38-435C-B109-C5D2FAB1F881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BFCA-6B9E-47B8-99CF-2506C0C34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66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84143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784143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784143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84143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84143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5354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" name="Elipse 9"/>
          <p:cNvSpPr/>
          <p:nvPr/>
        </p:nvSpPr>
        <p:spPr>
          <a:xfrm>
            <a:off x="7945271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945271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945271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945271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945271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0294961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7"/>
            <a:endCxn id="8" idx="3"/>
          </p:cNvCxnSpPr>
          <p:nvPr/>
        </p:nvCxnSpPr>
        <p:spPr>
          <a:xfrm flipV="1">
            <a:off x="1322334" y="893050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463040" y="2250174"/>
            <a:ext cx="1352379" cy="920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6"/>
            <a:endCxn id="5" idx="2"/>
          </p:cNvCxnSpPr>
          <p:nvPr/>
        </p:nvCxnSpPr>
        <p:spPr>
          <a:xfrm>
            <a:off x="1476232" y="3366448"/>
            <a:ext cx="1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463040" y="3566160"/>
            <a:ext cx="1321103" cy="962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9" idx="5"/>
            <a:endCxn id="7" idx="1"/>
          </p:cNvCxnSpPr>
          <p:nvPr/>
        </p:nvCxnSpPr>
        <p:spPr>
          <a:xfrm>
            <a:off x="1322334" y="3709038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4" idx="5"/>
            <a:endCxn id="15" idx="1"/>
          </p:cNvCxnSpPr>
          <p:nvPr/>
        </p:nvCxnSpPr>
        <p:spPr>
          <a:xfrm>
            <a:off x="8842251" y="893050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3" idx="7"/>
            <a:endCxn id="15" idx="3"/>
          </p:cNvCxnSpPr>
          <p:nvPr/>
        </p:nvCxnSpPr>
        <p:spPr>
          <a:xfrm flipV="1">
            <a:off x="8842251" y="3709038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1" idx="6"/>
            <a:endCxn id="15" idx="2"/>
          </p:cNvCxnSpPr>
          <p:nvPr/>
        </p:nvCxnSpPr>
        <p:spPr>
          <a:xfrm>
            <a:off x="8996149" y="3366448"/>
            <a:ext cx="1298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8996149" y="2142699"/>
            <a:ext cx="1298812" cy="102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8996149" y="3556249"/>
            <a:ext cx="1298812" cy="97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8" idx="6"/>
            <a:endCxn id="11" idx="2"/>
          </p:cNvCxnSpPr>
          <p:nvPr/>
        </p:nvCxnSpPr>
        <p:spPr>
          <a:xfrm>
            <a:off x="3835021" y="550460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8" idx="6"/>
            <a:endCxn id="12" idx="2"/>
          </p:cNvCxnSpPr>
          <p:nvPr/>
        </p:nvCxnSpPr>
        <p:spPr>
          <a:xfrm>
            <a:off x="3835021" y="550460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" idx="6"/>
            <a:endCxn id="14" idx="2"/>
          </p:cNvCxnSpPr>
          <p:nvPr/>
        </p:nvCxnSpPr>
        <p:spPr>
          <a:xfrm flipV="1">
            <a:off x="3835021" y="550460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" idx="6"/>
            <a:endCxn id="11" idx="2"/>
          </p:cNvCxnSpPr>
          <p:nvPr/>
        </p:nvCxnSpPr>
        <p:spPr>
          <a:xfrm>
            <a:off x="3835021" y="1958454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" idx="6"/>
            <a:endCxn id="10" idx="2"/>
          </p:cNvCxnSpPr>
          <p:nvPr/>
        </p:nvCxnSpPr>
        <p:spPr>
          <a:xfrm flipV="1">
            <a:off x="3835021" y="1958454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6"/>
            <a:endCxn id="12" idx="2"/>
          </p:cNvCxnSpPr>
          <p:nvPr/>
        </p:nvCxnSpPr>
        <p:spPr>
          <a:xfrm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6"/>
            <a:endCxn id="14" idx="2"/>
          </p:cNvCxnSpPr>
          <p:nvPr/>
        </p:nvCxnSpPr>
        <p:spPr>
          <a:xfrm flipV="1">
            <a:off x="3835021" y="550460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6"/>
            <a:endCxn id="11" idx="2"/>
          </p:cNvCxnSpPr>
          <p:nvPr/>
        </p:nvCxnSpPr>
        <p:spPr>
          <a:xfrm flipV="1"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6"/>
            <a:endCxn id="10" idx="2"/>
          </p:cNvCxnSpPr>
          <p:nvPr/>
        </p:nvCxnSpPr>
        <p:spPr>
          <a:xfrm flipV="1">
            <a:off x="3835021" y="1958454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6"/>
            <a:endCxn id="11" idx="2"/>
          </p:cNvCxnSpPr>
          <p:nvPr/>
        </p:nvCxnSpPr>
        <p:spPr>
          <a:xfrm flipV="1">
            <a:off x="3835021" y="3366448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885899" y="36579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 = 1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66599" y="123102"/>
            <a:ext cx="26084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K = Quantidade de pessoas </a:t>
            </a:r>
          </a:p>
          <a:p>
            <a:r>
              <a:rPr lang="pt-BR" sz="1050" dirty="0" smtClean="0"/>
              <a:t>que votam no candidato a lobisomem</a:t>
            </a:r>
          </a:p>
          <a:p>
            <a:r>
              <a:rPr lang="pt-BR" sz="1050" dirty="0" smtClean="0"/>
              <a:t>Capacidade do lado direito = K-1</a:t>
            </a:r>
          </a:p>
          <a:p>
            <a:r>
              <a:rPr lang="pt-BR" sz="1050" dirty="0" smtClean="0"/>
              <a:t>Fluxo esperado = N – K + 2</a:t>
            </a:r>
          </a:p>
          <a:p>
            <a:r>
              <a:rPr lang="pt-BR" sz="1050" dirty="0" smtClean="0"/>
              <a:t>Capacidades do lado esquerdo:</a:t>
            </a:r>
          </a:p>
          <a:p>
            <a:r>
              <a:rPr lang="pt-BR" sz="1050" dirty="0" smtClean="0"/>
              <a:t>Capacidade de quem vota no lobisomem = 0</a:t>
            </a:r>
          </a:p>
          <a:p>
            <a:r>
              <a:rPr lang="pt-BR" sz="1050" dirty="0" smtClean="0"/>
              <a:t>Capacidade do candidato a lobisomem = 2</a:t>
            </a:r>
          </a:p>
          <a:p>
            <a:r>
              <a:rPr lang="pt-BR" sz="1050" dirty="0" smtClean="0"/>
              <a:t>Capacidade dos outros = 1 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215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84143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784143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784143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84143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84143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5354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" name="Elipse 9"/>
          <p:cNvSpPr/>
          <p:nvPr/>
        </p:nvSpPr>
        <p:spPr>
          <a:xfrm>
            <a:off x="7945271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945271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945271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945271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945271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0294961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7"/>
            <a:endCxn id="8" idx="3"/>
          </p:cNvCxnSpPr>
          <p:nvPr/>
        </p:nvCxnSpPr>
        <p:spPr>
          <a:xfrm flipV="1">
            <a:off x="1322334" y="893050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463040" y="2250174"/>
            <a:ext cx="1352379" cy="920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6"/>
            <a:endCxn id="5" idx="2"/>
          </p:cNvCxnSpPr>
          <p:nvPr/>
        </p:nvCxnSpPr>
        <p:spPr>
          <a:xfrm>
            <a:off x="1476232" y="3366448"/>
            <a:ext cx="1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463040" y="3566160"/>
            <a:ext cx="1321103" cy="962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9" idx="5"/>
            <a:endCxn id="7" idx="1"/>
          </p:cNvCxnSpPr>
          <p:nvPr/>
        </p:nvCxnSpPr>
        <p:spPr>
          <a:xfrm>
            <a:off x="1322334" y="3709038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4" idx="5"/>
            <a:endCxn id="15" idx="1"/>
          </p:cNvCxnSpPr>
          <p:nvPr/>
        </p:nvCxnSpPr>
        <p:spPr>
          <a:xfrm>
            <a:off x="8842251" y="893050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3" idx="7"/>
            <a:endCxn id="15" idx="3"/>
          </p:cNvCxnSpPr>
          <p:nvPr/>
        </p:nvCxnSpPr>
        <p:spPr>
          <a:xfrm flipV="1">
            <a:off x="8842251" y="3709038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1" idx="6"/>
            <a:endCxn id="15" idx="2"/>
          </p:cNvCxnSpPr>
          <p:nvPr/>
        </p:nvCxnSpPr>
        <p:spPr>
          <a:xfrm>
            <a:off x="8996149" y="3366448"/>
            <a:ext cx="1298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8996149" y="2142699"/>
            <a:ext cx="1298812" cy="102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8996149" y="3556249"/>
            <a:ext cx="1298812" cy="97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8" idx="6"/>
            <a:endCxn id="11" idx="2"/>
          </p:cNvCxnSpPr>
          <p:nvPr/>
        </p:nvCxnSpPr>
        <p:spPr>
          <a:xfrm>
            <a:off x="3835021" y="550460"/>
            <a:ext cx="4110250" cy="2815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8" idx="6"/>
            <a:endCxn id="12" idx="2"/>
          </p:cNvCxnSpPr>
          <p:nvPr/>
        </p:nvCxnSpPr>
        <p:spPr>
          <a:xfrm>
            <a:off x="3835021" y="550460"/>
            <a:ext cx="4110250" cy="4223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" idx="6"/>
            <a:endCxn id="14" idx="2"/>
          </p:cNvCxnSpPr>
          <p:nvPr/>
        </p:nvCxnSpPr>
        <p:spPr>
          <a:xfrm flipV="1">
            <a:off x="3835021" y="550460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" idx="6"/>
            <a:endCxn id="11" idx="2"/>
          </p:cNvCxnSpPr>
          <p:nvPr/>
        </p:nvCxnSpPr>
        <p:spPr>
          <a:xfrm>
            <a:off x="3835021" y="1958454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" idx="6"/>
            <a:endCxn id="10" idx="2"/>
          </p:cNvCxnSpPr>
          <p:nvPr/>
        </p:nvCxnSpPr>
        <p:spPr>
          <a:xfrm flipV="1">
            <a:off x="3835021" y="1958454"/>
            <a:ext cx="4110250" cy="14079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6"/>
            <a:endCxn id="12" idx="2"/>
          </p:cNvCxnSpPr>
          <p:nvPr/>
        </p:nvCxnSpPr>
        <p:spPr>
          <a:xfrm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6"/>
            <a:endCxn id="14" idx="2"/>
          </p:cNvCxnSpPr>
          <p:nvPr/>
        </p:nvCxnSpPr>
        <p:spPr>
          <a:xfrm flipV="1">
            <a:off x="3835021" y="550460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6"/>
            <a:endCxn id="11" idx="2"/>
          </p:cNvCxnSpPr>
          <p:nvPr/>
        </p:nvCxnSpPr>
        <p:spPr>
          <a:xfrm flipV="1"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6"/>
            <a:endCxn id="10" idx="2"/>
          </p:cNvCxnSpPr>
          <p:nvPr/>
        </p:nvCxnSpPr>
        <p:spPr>
          <a:xfrm flipV="1">
            <a:off x="3835021" y="1958454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6"/>
            <a:endCxn id="11" idx="2"/>
          </p:cNvCxnSpPr>
          <p:nvPr/>
        </p:nvCxnSpPr>
        <p:spPr>
          <a:xfrm flipV="1">
            <a:off x="3835021" y="3366448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885899" y="36579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 = 1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5209" y="52371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 = 2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850863" y="1670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837543" y="2472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832514" y="2984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821658" y="356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829692" y="4157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9615552" y="1615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615552" y="2332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9605019" y="3034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9605019" y="3566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600599" y="4168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9645555" y="5697940"/>
            <a:ext cx="210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 </a:t>
            </a:r>
            <a:r>
              <a:rPr lang="pt-BR" dirty="0"/>
              <a:t>esperado = 4</a:t>
            </a:r>
          </a:p>
          <a:p>
            <a:r>
              <a:rPr lang="pt-BR" dirty="0" smtClean="0"/>
              <a:t>Fluxo real = 3</a:t>
            </a:r>
          </a:p>
          <a:p>
            <a:r>
              <a:rPr lang="pt-BR" dirty="0" smtClean="0"/>
              <a:t>Lobisomem ganha!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4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84143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784143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784143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84143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84143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5354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" name="Elipse 9"/>
          <p:cNvSpPr/>
          <p:nvPr/>
        </p:nvSpPr>
        <p:spPr>
          <a:xfrm>
            <a:off x="7945271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945271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945271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945271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945271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0294961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7"/>
            <a:endCxn id="8" idx="3"/>
          </p:cNvCxnSpPr>
          <p:nvPr/>
        </p:nvCxnSpPr>
        <p:spPr>
          <a:xfrm flipV="1">
            <a:off x="1322334" y="893050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463040" y="2250174"/>
            <a:ext cx="1352379" cy="920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6"/>
            <a:endCxn id="5" idx="2"/>
          </p:cNvCxnSpPr>
          <p:nvPr/>
        </p:nvCxnSpPr>
        <p:spPr>
          <a:xfrm>
            <a:off x="1476232" y="3366448"/>
            <a:ext cx="1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463040" y="3566160"/>
            <a:ext cx="1321103" cy="962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9" idx="5"/>
            <a:endCxn id="7" idx="1"/>
          </p:cNvCxnSpPr>
          <p:nvPr/>
        </p:nvCxnSpPr>
        <p:spPr>
          <a:xfrm>
            <a:off x="1322334" y="3709038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4" idx="5"/>
            <a:endCxn id="15" idx="1"/>
          </p:cNvCxnSpPr>
          <p:nvPr/>
        </p:nvCxnSpPr>
        <p:spPr>
          <a:xfrm>
            <a:off x="8842251" y="893050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3" idx="7"/>
            <a:endCxn id="15" idx="3"/>
          </p:cNvCxnSpPr>
          <p:nvPr/>
        </p:nvCxnSpPr>
        <p:spPr>
          <a:xfrm flipV="1">
            <a:off x="8842251" y="3709038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1" idx="6"/>
            <a:endCxn id="15" idx="2"/>
          </p:cNvCxnSpPr>
          <p:nvPr/>
        </p:nvCxnSpPr>
        <p:spPr>
          <a:xfrm>
            <a:off x="8996149" y="3366448"/>
            <a:ext cx="1298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8996149" y="2142699"/>
            <a:ext cx="1298812" cy="102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8996149" y="3556249"/>
            <a:ext cx="1298812" cy="97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8" idx="6"/>
            <a:endCxn id="11" idx="2"/>
          </p:cNvCxnSpPr>
          <p:nvPr/>
        </p:nvCxnSpPr>
        <p:spPr>
          <a:xfrm>
            <a:off x="3835021" y="550460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8" idx="6"/>
            <a:endCxn id="12" idx="2"/>
          </p:cNvCxnSpPr>
          <p:nvPr/>
        </p:nvCxnSpPr>
        <p:spPr>
          <a:xfrm>
            <a:off x="3835021" y="550460"/>
            <a:ext cx="4110250" cy="4223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" idx="6"/>
            <a:endCxn id="14" idx="2"/>
          </p:cNvCxnSpPr>
          <p:nvPr/>
        </p:nvCxnSpPr>
        <p:spPr>
          <a:xfrm flipV="1">
            <a:off x="3835021" y="550460"/>
            <a:ext cx="4110250" cy="14079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" idx="6"/>
            <a:endCxn id="11" idx="2"/>
          </p:cNvCxnSpPr>
          <p:nvPr/>
        </p:nvCxnSpPr>
        <p:spPr>
          <a:xfrm>
            <a:off x="3835021" y="1958454"/>
            <a:ext cx="4110250" cy="14079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" idx="6"/>
            <a:endCxn id="10" idx="2"/>
          </p:cNvCxnSpPr>
          <p:nvPr/>
        </p:nvCxnSpPr>
        <p:spPr>
          <a:xfrm flipV="1">
            <a:off x="3835021" y="1958454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6"/>
            <a:endCxn id="12" idx="2"/>
          </p:cNvCxnSpPr>
          <p:nvPr/>
        </p:nvCxnSpPr>
        <p:spPr>
          <a:xfrm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6"/>
            <a:endCxn id="14" idx="2"/>
          </p:cNvCxnSpPr>
          <p:nvPr/>
        </p:nvCxnSpPr>
        <p:spPr>
          <a:xfrm flipV="1">
            <a:off x="3835021" y="550460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6"/>
            <a:endCxn id="11" idx="2"/>
          </p:cNvCxnSpPr>
          <p:nvPr/>
        </p:nvCxnSpPr>
        <p:spPr>
          <a:xfrm flipV="1"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6"/>
            <a:endCxn id="10" idx="2"/>
          </p:cNvCxnSpPr>
          <p:nvPr/>
        </p:nvCxnSpPr>
        <p:spPr>
          <a:xfrm flipV="1">
            <a:off x="3835021" y="1958454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6"/>
            <a:endCxn id="11" idx="2"/>
          </p:cNvCxnSpPr>
          <p:nvPr/>
        </p:nvCxnSpPr>
        <p:spPr>
          <a:xfrm flipV="1">
            <a:off x="3835021" y="3366448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885899" y="36579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 = 1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5209" y="52371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 = 2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850863" y="1670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837543" y="2472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832514" y="2984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821658" y="356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829692" y="4157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9615552" y="1615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615552" y="2332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9605019" y="3034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9605019" y="3566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600599" y="4168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9645555" y="5697940"/>
            <a:ext cx="210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 </a:t>
            </a:r>
            <a:r>
              <a:rPr lang="pt-BR" dirty="0"/>
              <a:t>esperado = 4</a:t>
            </a:r>
          </a:p>
          <a:p>
            <a:r>
              <a:rPr lang="pt-BR" dirty="0" smtClean="0"/>
              <a:t>Fluxo real = 3</a:t>
            </a:r>
          </a:p>
          <a:p>
            <a:r>
              <a:rPr lang="pt-BR" dirty="0" smtClean="0"/>
              <a:t>Lobisomem ganha!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1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84143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784143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784143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84143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84143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5354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" name="Elipse 9"/>
          <p:cNvSpPr/>
          <p:nvPr/>
        </p:nvSpPr>
        <p:spPr>
          <a:xfrm>
            <a:off x="7945271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945271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945271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945271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945271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0294961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7"/>
            <a:endCxn id="8" idx="3"/>
          </p:cNvCxnSpPr>
          <p:nvPr/>
        </p:nvCxnSpPr>
        <p:spPr>
          <a:xfrm flipV="1">
            <a:off x="1322334" y="893050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463040" y="2250174"/>
            <a:ext cx="1352379" cy="920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6"/>
            <a:endCxn id="5" idx="2"/>
          </p:cNvCxnSpPr>
          <p:nvPr/>
        </p:nvCxnSpPr>
        <p:spPr>
          <a:xfrm>
            <a:off x="1476232" y="3366448"/>
            <a:ext cx="1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463040" y="3566160"/>
            <a:ext cx="1321103" cy="962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9" idx="5"/>
            <a:endCxn id="7" idx="1"/>
          </p:cNvCxnSpPr>
          <p:nvPr/>
        </p:nvCxnSpPr>
        <p:spPr>
          <a:xfrm>
            <a:off x="1322334" y="3709038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4" idx="5"/>
            <a:endCxn id="15" idx="1"/>
          </p:cNvCxnSpPr>
          <p:nvPr/>
        </p:nvCxnSpPr>
        <p:spPr>
          <a:xfrm>
            <a:off x="8842251" y="893050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3" idx="7"/>
            <a:endCxn id="15" idx="3"/>
          </p:cNvCxnSpPr>
          <p:nvPr/>
        </p:nvCxnSpPr>
        <p:spPr>
          <a:xfrm flipV="1">
            <a:off x="8842251" y="3709038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1" idx="6"/>
            <a:endCxn id="15" idx="2"/>
          </p:cNvCxnSpPr>
          <p:nvPr/>
        </p:nvCxnSpPr>
        <p:spPr>
          <a:xfrm>
            <a:off x="8996149" y="3366448"/>
            <a:ext cx="1298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8996149" y="2142699"/>
            <a:ext cx="1298812" cy="102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8996149" y="3556249"/>
            <a:ext cx="1298812" cy="97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8" idx="6"/>
            <a:endCxn id="11" idx="2"/>
          </p:cNvCxnSpPr>
          <p:nvPr/>
        </p:nvCxnSpPr>
        <p:spPr>
          <a:xfrm>
            <a:off x="3835021" y="550460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8" idx="6"/>
            <a:endCxn id="12" idx="2"/>
          </p:cNvCxnSpPr>
          <p:nvPr/>
        </p:nvCxnSpPr>
        <p:spPr>
          <a:xfrm>
            <a:off x="3835021" y="550460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" idx="6"/>
            <a:endCxn id="14" idx="2"/>
          </p:cNvCxnSpPr>
          <p:nvPr/>
        </p:nvCxnSpPr>
        <p:spPr>
          <a:xfrm flipV="1">
            <a:off x="3835021" y="550460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" idx="6"/>
            <a:endCxn id="11" idx="2"/>
          </p:cNvCxnSpPr>
          <p:nvPr/>
        </p:nvCxnSpPr>
        <p:spPr>
          <a:xfrm>
            <a:off x="3835021" y="1958454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" idx="6"/>
            <a:endCxn id="10" idx="2"/>
          </p:cNvCxnSpPr>
          <p:nvPr/>
        </p:nvCxnSpPr>
        <p:spPr>
          <a:xfrm flipV="1">
            <a:off x="3835021" y="1958454"/>
            <a:ext cx="4110250" cy="14079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6"/>
            <a:endCxn id="12" idx="2"/>
          </p:cNvCxnSpPr>
          <p:nvPr/>
        </p:nvCxnSpPr>
        <p:spPr>
          <a:xfrm>
            <a:off x="3835021" y="3366448"/>
            <a:ext cx="4110250" cy="14079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6"/>
            <a:endCxn id="14" idx="2"/>
          </p:cNvCxnSpPr>
          <p:nvPr/>
        </p:nvCxnSpPr>
        <p:spPr>
          <a:xfrm flipV="1">
            <a:off x="3835021" y="550460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6"/>
            <a:endCxn id="11" idx="2"/>
          </p:cNvCxnSpPr>
          <p:nvPr/>
        </p:nvCxnSpPr>
        <p:spPr>
          <a:xfrm flipV="1"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6"/>
            <a:endCxn id="10" idx="2"/>
          </p:cNvCxnSpPr>
          <p:nvPr/>
        </p:nvCxnSpPr>
        <p:spPr>
          <a:xfrm flipV="1">
            <a:off x="3835021" y="1958454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6"/>
            <a:endCxn id="11" idx="2"/>
          </p:cNvCxnSpPr>
          <p:nvPr/>
        </p:nvCxnSpPr>
        <p:spPr>
          <a:xfrm flipV="1">
            <a:off x="3835021" y="3366448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885899" y="36579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 = 1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5209" y="52371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 = 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850863" y="1670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837543" y="2472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832514" y="2984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821658" y="356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829692" y="4157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9615552" y="1615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615552" y="2332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9605019" y="3034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9605019" y="3566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600599" y="4168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9645555" y="5697940"/>
            <a:ext cx="210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 </a:t>
            </a:r>
            <a:r>
              <a:rPr lang="pt-BR" dirty="0"/>
              <a:t>esperado = </a:t>
            </a:r>
            <a:r>
              <a:rPr lang="pt-BR" dirty="0" smtClean="0"/>
              <a:t>2</a:t>
            </a:r>
            <a:endParaRPr lang="pt-BR" dirty="0"/>
          </a:p>
          <a:p>
            <a:r>
              <a:rPr lang="pt-BR" dirty="0" smtClean="0"/>
              <a:t>Fluxo real = 2</a:t>
            </a:r>
          </a:p>
          <a:p>
            <a:r>
              <a:rPr lang="pt-BR" dirty="0" smtClean="0"/>
              <a:t>Lobisomem perde!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3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84143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784143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784143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84143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84143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5354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" name="Elipse 9"/>
          <p:cNvSpPr/>
          <p:nvPr/>
        </p:nvSpPr>
        <p:spPr>
          <a:xfrm>
            <a:off x="7945271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945271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945271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945271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945271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0294961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7"/>
            <a:endCxn id="8" idx="3"/>
          </p:cNvCxnSpPr>
          <p:nvPr/>
        </p:nvCxnSpPr>
        <p:spPr>
          <a:xfrm flipV="1">
            <a:off x="1322334" y="893050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463040" y="2250174"/>
            <a:ext cx="1352379" cy="920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6"/>
            <a:endCxn id="5" idx="2"/>
          </p:cNvCxnSpPr>
          <p:nvPr/>
        </p:nvCxnSpPr>
        <p:spPr>
          <a:xfrm>
            <a:off x="1476232" y="3366448"/>
            <a:ext cx="1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463040" y="3566160"/>
            <a:ext cx="1321103" cy="962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9" idx="5"/>
            <a:endCxn id="7" idx="1"/>
          </p:cNvCxnSpPr>
          <p:nvPr/>
        </p:nvCxnSpPr>
        <p:spPr>
          <a:xfrm>
            <a:off x="1322334" y="3709038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4" idx="5"/>
            <a:endCxn id="15" idx="1"/>
          </p:cNvCxnSpPr>
          <p:nvPr/>
        </p:nvCxnSpPr>
        <p:spPr>
          <a:xfrm>
            <a:off x="8842251" y="893050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3" idx="7"/>
            <a:endCxn id="15" idx="3"/>
          </p:cNvCxnSpPr>
          <p:nvPr/>
        </p:nvCxnSpPr>
        <p:spPr>
          <a:xfrm flipV="1">
            <a:off x="8842251" y="3709038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1" idx="6"/>
            <a:endCxn id="15" idx="2"/>
          </p:cNvCxnSpPr>
          <p:nvPr/>
        </p:nvCxnSpPr>
        <p:spPr>
          <a:xfrm>
            <a:off x="8996149" y="3366448"/>
            <a:ext cx="1298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8996149" y="2142699"/>
            <a:ext cx="1298812" cy="102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8996149" y="3556249"/>
            <a:ext cx="1298812" cy="97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8" idx="6"/>
            <a:endCxn id="11" idx="2"/>
          </p:cNvCxnSpPr>
          <p:nvPr/>
        </p:nvCxnSpPr>
        <p:spPr>
          <a:xfrm>
            <a:off x="3835021" y="550460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8" idx="6"/>
            <a:endCxn id="12" idx="2"/>
          </p:cNvCxnSpPr>
          <p:nvPr/>
        </p:nvCxnSpPr>
        <p:spPr>
          <a:xfrm>
            <a:off x="3835021" y="550460"/>
            <a:ext cx="4110250" cy="42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" idx="6"/>
            <a:endCxn id="14" idx="2"/>
          </p:cNvCxnSpPr>
          <p:nvPr/>
        </p:nvCxnSpPr>
        <p:spPr>
          <a:xfrm flipV="1">
            <a:off x="3835021" y="550460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" idx="6"/>
            <a:endCxn id="11" idx="2"/>
          </p:cNvCxnSpPr>
          <p:nvPr/>
        </p:nvCxnSpPr>
        <p:spPr>
          <a:xfrm>
            <a:off x="3835021" y="1958454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" idx="6"/>
            <a:endCxn id="10" idx="2"/>
          </p:cNvCxnSpPr>
          <p:nvPr/>
        </p:nvCxnSpPr>
        <p:spPr>
          <a:xfrm flipV="1">
            <a:off x="3835021" y="1958454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6"/>
            <a:endCxn id="12" idx="2"/>
          </p:cNvCxnSpPr>
          <p:nvPr/>
        </p:nvCxnSpPr>
        <p:spPr>
          <a:xfrm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6"/>
            <a:endCxn id="14" idx="2"/>
          </p:cNvCxnSpPr>
          <p:nvPr/>
        </p:nvCxnSpPr>
        <p:spPr>
          <a:xfrm flipV="1">
            <a:off x="3835021" y="550460"/>
            <a:ext cx="4110250" cy="4223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6"/>
            <a:endCxn id="11" idx="2"/>
          </p:cNvCxnSpPr>
          <p:nvPr/>
        </p:nvCxnSpPr>
        <p:spPr>
          <a:xfrm flipV="1">
            <a:off x="3835021" y="3366448"/>
            <a:ext cx="4110250" cy="14079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6"/>
            <a:endCxn id="10" idx="2"/>
          </p:cNvCxnSpPr>
          <p:nvPr/>
        </p:nvCxnSpPr>
        <p:spPr>
          <a:xfrm flipV="1">
            <a:off x="3835021" y="1958454"/>
            <a:ext cx="4110250" cy="4223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6"/>
            <a:endCxn id="11" idx="2"/>
          </p:cNvCxnSpPr>
          <p:nvPr/>
        </p:nvCxnSpPr>
        <p:spPr>
          <a:xfrm flipV="1">
            <a:off x="3835021" y="3366448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885899" y="36579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 = 1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5209" y="52371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 = 2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850863" y="1670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837543" y="2472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832514" y="2984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821658" y="356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829692" y="4157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9615552" y="1615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615552" y="2332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9605019" y="3034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9605019" y="3566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600599" y="4168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9645555" y="5697940"/>
            <a:ext cx="210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 </a:t>
            </a:r>
            <a:r>
              <a:rPr lang="pt-BR" dirty="0"/>
              <a:t>esperado = 4</a:t>
            </a:r>
          </a:p>
          <a:p>
            <a:r>
              <a:rPr lang="pt-BR" dirty="0" smtClean="0"/>
              <a:t>Fluxo real = 3</a:t>
            </a:r>
          </a:p>
          <a:p>
            <a:r>
              <a:rPr lang="pt-BR" dirty="0" smtClean="0"/>
              <a:t>Lobisomem ganha!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6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84143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784143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784143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84143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84143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5354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" name="Elipse 9"/>
          <p:cNvSpPr/>
          <p:nvPr/>
        </p:nvSpPr>
        <p:spPr>
          <a:xfrm>
            <a:off x="7945271" y="1473958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945271" y="2881952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945271" y="4289946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945271" y="5697940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945271" y="65964"/>
            <a:ext cx="1050878" cy="9689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1’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0294961" y="2881952"/>
            <a:ext cx="1050878" cy="968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7"/>
            <a:endCxn id="8" idx="3"/>
          </p:cNvCxnSpPr>
          <p:nvPr/>
        </p:nvCxnSpPr>
        <p:spPr>
          <a:xfrm flipV="1">
            <a:off x="1322334" y="893050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463040" y="2250174"/>
            <a:ext cx="1352379" cy="920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6"/>
            <a:endCxn id="5" idx="2"/>
          </p:cNvCxnSpPr>
          <p:nvPr/>
        </p:nvCxnSpPr>
        <p:spPr>
          <a:xfrm>
            <a:off x="1476232" y="3366448"/>
            <a:ext cx="1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463040" y="3566160"/>
            <a:ext cx="1321103" cy="962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9" idx="5"/>
            <a:endCxn id="7" idx="1"/>
          </p:cNvCxnSpPr>
          <p:nvPr/>
        </p:nvCxnSpPr>
        <p:spPr>
          <a:xfrm>
            <a:off x="1322334" y="3709038"/>
            <a:ext cx="1615707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4" idx="5"/>
            <a:endCxn id="15" idx="1"/>
          </p:cNvCxnSpPr>
          <p:nvPr/>
        </p:nvCxnSpPr>
        <p:spPr>
          <a:xfrm>
            <a:off x="8842251" y="893050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3" idx="7"/>
            <a:endCxn id="15" idx="3"/>
          </p:cNvCxnSpPr>
          <p:nvPr/>
        </p:nvCxnSpPr>
        <p:spPr>
          <a:xfrm flipV="1">
            <a:off x="8842251" y="3709038"/>
            <a:ext cx="1606608" cy="2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1" idx="6"/>
            <a:endCxn id="15" idx="2"/>
          </p:cNvCxnSpPr>
          <p:nvPr/>
        </p:nvCxnSpPr>
        <p:spPr>
          <a:xfrm>
            <a:off x="8996149" y="3366448"/>
            <a:ext cx="1298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8996149" y="2142699"/>
            <a:ext cx="1298812" cy="102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8996149" y="3556249"/>
            <a:ext cx="1298812" cy="97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8" idx="6"/>
            <a:endCxn id="11" idx="2"/>
          </p:cNvCxnSpPr>
          <p:nvPr/>
        </p:nvCxnSpPr>
        <p:spPr>
          <a:xfrm>
            <a:off x="3835021" y="550460"/>
            <a:ext cx="4110250" cy="281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8" idx="6"/>
            <a:endCxn id="12" idx="2"/>
          </p:cNvCxnSpPr>
          <p:nvPr/>
        </p:nvCxnSpPr>
        <p:spPr>
          <a:xfrm>
            <a:off x="3835021" y="550460"/>
            <a:ext cx="4110250" cy="42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" idx="6"/>
            <a:endCxn id="14" idx="2"/>
          </p:cNvCxnSpPr>
          <p:nvPr/>
        </p:nvCxnSpPr>
        <p:spPr>
          <a:xfrm flipV="1">
            <a:off x="3835021" y="550460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" idx="6"/>
            <a:endCxn id="11" idx="2"/>
          </p:cNvCxnSpPr>
          <p:nvPr/>
        </p:nvCxnSpPr>
        <p:spPr>
          <a:xfrm>
            <a:off x="3835021" y="1958454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" idx="6"/>
            <a:endCxn id="10" idx="2"/>
          </p:cNvCxnSpPr>
          <p:nvPr/>
        </p:nvCxnSpPr>
        <p:spPr>
          <a:xfrm flipV="1">
            <a:off x="3835021" y="1958454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6"/>
            <a:endCxn id="12" idx="2"/>
          </p:cNvCxnSpPr>
          <p:nvPr/>
        </p:nvCxnSpPr>
        <p:spPr>
          <a:xfrm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6"/>
            <a:endCxn id="14" idx="2"/>
          </p:cNvCxnSpPr>
          <p:nvPr/>
        </p:nvCxnSpPr>
        <p:spPr>
          <a:xfrm flipV="1">
            <a:off x="3835021" y="550460"/>
            <a:ext cx="4110250" cy="42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6"/>
            <a:endCxn id="11" idx="2"/>
          </p:cNvCxnSpPr>
          <p:nvPr/>
        </p:nvCxnSpPr>
        <p:spPr>
          <a:xfrm flipV="1">
            <a:off x="3835021" y="3366448"/>
            <a:ext cx="4110250" cy="140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6"/>
            <a:endCxn id="10" idx="2"/>
          </p:cNvCxnSpPr>
          <p:nvPr/>
        </p:nvCxnSpPr>
        <p:spPr>
          <a:xfrm flipV="1">
            <a:off x="3835021" y="1958454"/>
            <a:ext cx="4110250" cy="42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6"/>
            <a:endCxn id="11" idx="2"/>
          </p:cNvCxnSpPr>
          <p:nvPr/>
        </p:nvCxnSpPr>
        <p:spPr>
          <a:xfrm flipV="1">
            <a:off x="3835021" y="3366448"/>
            <a:ext cx="4110250" cy="28159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885899" y="36579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 = 1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5209" y="52371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 = 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850863" y="1670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837543" y="2472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832514" y="2984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821658" y="356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829692" y="4157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9615552" y="16154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-1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615552" y="23324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-1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9605019" y="30340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-1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9605019" y="35661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-1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600599" y="41687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9645555" y="5697940"/>
            <a:ext cx="210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 </a:t>
            </a:r>
            <a:r>
              <a:rPr lang="pt-BR" dirty="0"/>
              <a:t>esperado = </a:t>
            </a:r>
            <a:r>
              <a:rPr lang="pt-BR" dirty="0" smtClean="0"/>
              <a:t>6</a:t>
            </a:r>
            <a:endParaRPr lang="pt-BR" dirty="0"/>
          </a:p>
          <a:p>
            <a:r>
              <a:rPr lang="pt-BR" dirty="0" smtClean="0"/>
              <a:t>Fluxo real = 0</a:t>
            </a:r>
          </a:p>
          <a:p>
            <a:r>
              <a:rPr lang="pt-BR" dirty="0" smtClean="0"/>
              <a:t>Lobisomem ganha!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3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295</Words>
  <Application>Microsoft Office PowerPoint</Application>
  <PresentationFormat>Widescreen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Loures</dc:creator>
  <cp:lastModifiedBy>Marcos Loures</cp:lastModifiedBy>
  <cp:revision>7</cp:revision>
  <dcterms:created xsi:type="dcterms:W3CDTF">2016-11-13T03:16:56Z</dcterms:created>
  <dcterms:modified xsi:type="dcterms:W3CDTF">2016-11-17T20:33:56Z</dcterms:modified>
</cp:coreProperties>
</file>