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bjetivos" id="{84569EFC-C080-4491-894F-7DD74A48C0D3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A73"/>
    <a:srgbClr val="FF7423"/>
    <a:srgbClr val="E2001A"/>
    <a:srgbClr val="1AB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0932F-84AE-4CB2-A55C-3FD312C2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01C103-50EE-4CE8-924F-A76BEC2A9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FC5CD9-DEF4-4238-9F3D-896DCC62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64FC-6864-430E-8BDC-B2446041766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48185F-B271-444F-AA48-F864808B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BB88A-1841-42C5-824F-CDF0F909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8C7A-3462-435E-B572-5FD9D6D0E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61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EC970-2F13-4AFF-9B92-478ACE84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B1B098-73C2-4567-9E91-2B2F4F89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029EF-CC01-46E9-9173-9A61F350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64FC-6864-430E-8BDC-B2446041766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7E89CB-E621-46B2-AC33-1EAB1342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13448D-18A7-477A-96F7-0FA0FE0B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8C7A-3462-435E-B572-5FD9D6D0E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55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158FE2-7B23-41CD-B211-46B265230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72F65D-D856-4B70-B193-51696682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216E3-25A3-4B5E-A5B0-4F83D296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64FC-6864-430E-8BDC-B2446041766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D65F0-B795-485A-934E-B51FEC72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779BF-89D4-4995-B8D7-3C1FCC33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8C7A-3462-435E-B572-5FD9D6D0E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2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2D065-A998-44F2-A796-5611F204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4F957F-FB50-459A-9695-DE989D5B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2DD25-0F19-4FAD-8910-5F7FEE80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64FC-6864-430E-8BDC-B2446041766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79B619-B05A-4075-8E9B-864B8BC9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E5B47B-7DC5-4D65-ABAE-E7B41423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8C7A-3462-435E-B572-5FD9D6D0E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5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E9E-B1A3-44D2-BBB7-0769853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09945F-EDF2-48D1-BC43-0BB7D413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6F9EE6-EAA4-4CCC-96B4-63B58BA8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64FC-6864-430E-8BDC-B2446041766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F129B-228A-4963-B34B-1B69520E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F9C81-90F9-4574-AA1D-5770D143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8C7A-3462-435E-B572-5FD9D6D0E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98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10805-8046-4CDC-BFCF-D294F256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491728-8CF4-4641-890B-C6E97537D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EE5779-BEDD-4D5E-9F2A-DF145655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B87DCB-BC63-4610-BC9B-3997E939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64FC-6864-430E-8BDC-B2446041766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267869-A2EA-4669-90F4-43B8B186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03A7B8-6504-45D0-806A-C9F62FBB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8C7A-3462-435E-B572-5FD9D6D0E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97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0373B-8F75-4407-A56E-5F7626C1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37D90-33D0-489E-A83F-1F0B1B06B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88650C-61AF-440C-BC33-46BDBC471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9EE9DF-EB92-4119-AAA4-514BCC14A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B6C70E-E08C-43E7-A916-85FBCE336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F5791-4C2C-4993-91F9-44D5429E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64FC-6864-430E-8BDC-B2446041766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5B8017-B176-4813-BBFF-B2293E95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2A7D73-26E4-452E-8C74-0BDB1116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8C7A-3462-435E-B572-5FD9D6D0E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9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0BB20-21A4-4C29-B745-AB40C096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8EE94A-BA10-4556-B485-E930CA38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64FC-6864-430E-8BDC-B2446041766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C81440-F638-448F-97FB-E0F2C8D7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DA343E-7830-4BC6-AB42-A333E8C9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8C7A-3462-435E-B572-5FD9D6D0E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C95E08-A181-4929-B461-4E20D861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64FC-6864-430E-8BDC-B2446041766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9082DC-0137-49CD-B354-106CB39A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D78EB6-2527-4882-BB06-E86CF23F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8C7A-3462-435E-B572-5FD9D6D0E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7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139BF-FA10-44CA-9663-59C753B4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2CB80-F880-451F-ABEE-1AB0B8B6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D753C3-71AF-4A72-9685-1A0CA6D62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B97ADA-1267-4D64-87D2-37A11161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64FC-6864-430E-8BDC-B2446041766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EAFB09-0808-42CB-A44A-4769970E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E4C5A3-9E5E-48B1-9A11-B61ADC8C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8C7A-3462-435E-B572-5FD9D6D0E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10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681CB-9CA6-4E6B-BFF6-070CB3EB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36137E-2D07-4C7C-A8BE-E7216F1A0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465DAE-B9FD-4CA7-8501-396B2F4A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E54C94-6B9B-4301-AC4F-3E83665B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64FC-6864-430E-8BDC-B2446041766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6CBA56-72F2-482B-A8A8-8F9EA36A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123C49-AFAE-4463-8A35-0753EADE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E8C7A-3462-435E-B572-5FD9D6D0E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49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3D5252-6DC2-4EF5-B57D-7849949B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D6E6C1-996D-4059-9B8B-3DE85C5F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455723-8204-4940-8991-5406A1A3C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964FC-6864-430E-8BDC-B24460417660}" type="datetimeFigureOut">
              <a:rPr lang="pt-BR" smtClean="0"/>
              <a:t>06/05/2019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84238-77BB-4A4D-89F1-2C19BAB5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E84B3C-D91C-408B-9727-1A85FB741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8C7A-3462-435E-B572-5FD9D6D0E3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41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hyperlink" Target="https://www.linkedin.com/in/marcos-victe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LinkedIn_font_awesome.svg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D3DCA-1344-4FCE-9342-17009EFE3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19" y="92765"/>
            <a:ext cx="3995162" cy="450574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Marcos Neves Victer Ananias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C1F83A2-85E5-4EE3-8DA8-1CE73D44984A}"/>
              </a:ext>
            </a:extLst>
          </p:cNvPr>
          <p:cNvSpPr txBox="1">
            <a:spLocks/>
          </p:cNvSpPr>
          <p:nvPr/>
        </p:nvSpPr>
        <p:spPr>
          <a:xfrm>
            <a:off x="8280951" y="157921"/>
            <a:ext cx="3858039" cy="9144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(31) 99233-1652</a:t>
            </a:r>
          </a:p>
          <a:p>
            <a:pPr algn="l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marcos.victer@gmail.com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pt-BR" sz="2000" dirty="0">
                <a:hlinkClick r:id="rId2"/>
              </a:rPr>
              <a:t>https://www.linkedin.com/in/marcos-victer/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F994AAC-58AB-437E-868B-578AAC667890}"/>
              </a:ext>
            </a:extLst>
          </p:cNvPr>
          <p:cNvSpPr txBox="1">
            <a:spLocks/>
          </p:cNvSpPr>
          <p:nvPr/>
        </p:nvSpPr>
        <p:spPr>
          <a:xfrm>
            <a:off x="179919" y="768622"/>
            <a:ext cx="3995162" cy="3180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Analista de BI</a:t>
            </a:r>
          </a:p>
        </p:txBody>
      </p:sp>
      <p:pic>
        <p:nvPicPr>
          <p:cNvPr id="9" name="Gráfico 8" descr="Email">
            <a:extLst>
              <a:ext uri="{FF2B5EF4-FFF2-40B4-BE49-F238E27FC236}">
                <a16:creationId xmlns:a16="http://schemas.microsoft.com/office/drawing/2014/main" id="{19FD7633-4E3B-4A93-B2F9-BE0C5D057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0660" y="446569"/>
            <a:ext cx="318053" cy="3180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4C0B9A-70B2-475D-B772-ECBDF3576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411610" y="777928"/>
            <a:ext cx="365857" cy="365857"/>
          </a:xfrm>
          <a:prstGeom prst="rect">
            <a:avLst/>
          </a:prstGeom>
        </p:spPr>
      </p:pic>
      <p:pic>
        <p:nvPicPr>
          <p:cNvPr id="14" name="Gráfico 13" descr="Receptor">
            <a:extLst>
              <a:ext uri="{FF2B5EF4-FFF2-40B4-BE49-F238E27FC236}">
                <a16:creationId xmlns:a16="http://schemas.microsoft.com/office/drawing/2014/main" id="{6803CF22-B800-4454-B427-5FBD13EB8F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30659" y="105684"/>
            <a:ext cx="318054" cy="318054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7810389F-965B-4AB8-9B11-4614410C398A}"/>
              </a:ext>
            </a:extLst>
          </p:cNvPr>
          <p:cNvSpPr txBox="1"/>
          <p:nvPr/>
        </p:nvSpPr>
        <p:spPr>
          <a:xfrm>
            <a:off x="2313354" y="1445459"/>
            <a:ext cx="174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PC Sistemas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7B4D029-96F4-49FD-AA42-B1DE80A82F49}"/>
              </a:ext>
            </a:extLst>
          </p:cNvPr>
          <p:cNvCxnSpPr>
            <a:cxnSpLocks/>
          </p:cNvCxnSpPr>
          <p:nvPr/>
        </p:nvCxnSpPr>
        <p:spPr>
          <a:xfrm>
            <a:off x="3182616" y="1921227"/>
            <a:ext cx="4552" cy="39370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F097284-4B7A-4BCB-A597-0158FB4FD292}"/>
              </a:ext>
            </a:extLst>
          </p:cNvPr>
          <p:cNvSpPr txBox="1"/>
          <p:nvPr/>
        </p:nvSpPr>
        <p:spPr>
          <a:xfrm>
            <a:off x="2324100" y="2802301"/>
            <a:ext cx="174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Analista de sistemas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8E73B55-8584-4DAF-8AD7-D6E593D98AF6}"/>
              </a:ext>
            </a:extLst>
          </p:cNvPr>
          <p:cNvSpPr txBox="1"/>
          <p:nvPr/>
        </p:nvSpPr>
        <p:spPr>
          <a:xfrm>
            <a:off x="2313354" y="3363591"/>
            <a:ext cx="1758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Este foi meu primeiro emprego na área de desenvolvimento e análise de sistemas.</a:t>
            </a:r>
          </a:p>
          <a:p>
            <a:pPr algn="just"/>
            <a:r>
              <a:rPr lang="pt-BR" sz="1200" dirty="0"/>
              <a:t>Desenvolvíamos um sistema para atacadistas, que gerenciava desde estoque e inventário até a frente de caixa. Utilizando a linguagem de programação Delphi e banco de dados Oracle.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030018B-6009-43C7-9C45-6D19322A2CC4}"/>
              </a:ext>
            </a:extLst>
          </p:cNvPr>
          <p:cNvSpPr/>
          <p:nvPr/>
        </p:nvSpPr>
        <p:spPr>
          <a:xfrm>
            <a:off x="2324100" y="2412964"/>
            <a:ext cx="1747628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782ABA7-4615-451C-A077-5564361BA6D4}"/>
              </a:ext>
            </a:extLst>
          </p:cNvPr>
          <p:cNvSpPr txBox="1"/>
          <p:nvPr/>
        </p:nvSpPr>
        <p:spPr>
          <a:xfrm>
            <a:off x="2317907" y="2386532"/>
            <a:ext cx="1743077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2004 a 2006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FFF8084-5FE1-4382-BDA3-DED71F3CAC65}"/>
              </a:ext>
            </a:extLst>
          </p:cNvPr>
          <p:cNvSpPr txBox="1"/>
          <p:nvPr/>
        </p:nvSpPr>
        <p:spPr>
          <a:xfrm>
            <a:off x="593643" y="2386532"/>
            <a:ext cx="174307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Antes de 2004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1567225-2E11-48D8-B100-306DCEB64CDE}"/>
              </a:ext>
            </a:extLst>
          </p:cNvPr>
          <p:cNvSpPr txBox="1"/>
          <p:nvPr/>
        </p:nvSpPr>
        <p:spPr>
          <a:xfrm>
            <a:off x="602976" y="2802301"/>
            <a:ext cx="17476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b="1" dirty="0"/>
              <a:t>Ocupações anteriores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451A6EE-F7E2-429E-B3E2-380C4411019D}"/>
              </a:ext>
            </a:extLst>
          </p:cNvPr>
          <p:cNvSpPr txBox="1"/>
          <p:nvPr/>
        </p:nvSpPr>
        <p:spPr>
          <a:xfrm>
            <a:off x="578346" y="3348196"/>
            <a:ext cx="17583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Importante deixar registrado que antes de entrar na área de informática, comecei o curso de Psicologia, mas sempre trabalhando com computadores, diagramei livros, criava folders e outros trabalhos relacionados com criação. 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588E3A6-6D62-408B-91E8-2D312AC74069}"/>
              </a:ext>
            </a:extLst>
          </p:cNvPr>
          <p:cNvSpPr txBox="1"/>
          <p:nvPr/>
        </p:nvSpPr>
        <p:spPr>
          <a:xfrm>
            <a:off x="4042170" y="2384081"/>
            <a:ext cx="1743077" cy="369332"/>
          </a:xfrm>
          <a:prstGeom prst="rect">
            <a:avLst/>
          </a:prstGeom>
          <a:solidFill>
            <a:srgbClr val="045A73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2006 a 2009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A760321-4A4E-4926-9DA9-E988DD722899}"/>
              </a:ext>
            </a:extLst>
          </p:cNvPr>
          <p:cNvSpPr txBox="1"/>
          <p:nvPr/>
        </p:nvSpPr>
        <p:spPr>
          <a:xfrm>
            <a:off x="4060983" y="2811724"/>
            <a:ext cx="1747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Analista de sistemas Analista de pesquisa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C160B2D-4580-4F83-82E9-768235C87F3B}"/>
              </a:ext>
            </a:extLst>
          </p:cNvPr>
          <p:cNvSpPr txBox="1"/>
          <p:nvPr/>
        </p:nvSpPr>
        <p:spPr>
          <a:xfrm>
            <a:off x="4071728" y="3363591"/>
            <a:ext cx="17583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Seguindo a carreira comecei a trabalhar com pesquisas de mercado. Construía os programas da empresa, desde a entrada dos dados, pesquisas online, até programas mais complexos para a análise dos resultados. Utilizava também o software SPSS para análises mais complexas. Os programas eram desenvolvidos em Delphi. E banco de dados SQL Server.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68620BD3-2C70-45A5-A2A5-AC9ED54ED8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79" y="1371352"/>
            <a:ext cx="1006860" cy="517545"/>
          </a:xfrm>
          <a:prstGeom prst="rect">
            <a:avLst/>
          </a:prstGeom>
        </p:spPr>
      </p:pic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53BC8B92-E050-4307-937F-75391361B5FF}"/>
              </a:ext>
            </a:extLst>
          </p:cNvPr>
          <p:cNvCxnSpPr>
            <a:cxnSpLocks/>
          </p:cNvCxnSpPr>
          <p:nvPr/>
        </p:nvCxnSpPr>
        <p:spPr>
          <a:xfrm>
            <a:off x="4954266" y="1951872"/>
            <a:ext cx="4552" cy="39370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B026CF8-1C15-4A7C-A027-A912715E110C}"/>
              </a:ext>
            </a:extLst>
          </p:cNvPr>
          <p:cNvSpPr txBox="1"/>
          <p:nvPr/>
        </p:nvSpPr>
        <p:spPr>
          <a:xfrm>
            <a:off x="5796497" y="2382933"/>
            <a:ext cx="1743077" cy="369332"/>
          </a:xfrm>
          <a:prstGeom prst="rect">
            <a:avLst/>
          </a:prstGeom>
          <a:solidFill>
            <a:srgbClr val="FF7423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2009 e 2010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0A7F307B-DCA2-4846-BE94-03CBDA746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76" y="1338190"/>
            <a:ext cx="956788" cy="515194"/>
          </a:xfrm>
          <a:prstGeom prst="rect">
            <a:avLst/>
          </a:prstGeom>
        </p:spPr>
      </p:pic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E0A82F42-9ED5-432A-A91B-381068D6AA76}"/>
              </a:ext>
            </a:extLst>
          </p:cNvPr>
          <p:cNvCxnSpPr>
            <a:cxnSpLocks/>
          </p:cNvCxnSpPr>
          <p:nvPr/>
        </p:nvCxnSpPr>
        <p:spPr>
          <a:xfrm>
            <a:off x="6688618" y="1934890"/>
            <a:ext cx="4552" cy="39370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DB74ADF7-D44B-4A1A-A858-AFD442DAD1C2}"/>
              </a:ext>
            </a:extLst>
          </p:cNvPr>
          <p:cNvSpPr txBox="1"/>
          <p:nvPr/>
        </p:nvSpPr>
        <p:spPr>
          <a:xfrm>
            <a:off x="5840087" y="2811724"/>
            <a:ext cx="1747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Analista de sistemas Analista de pesquisa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B42165C1-05E5-4328-A3F7-DB5CE71958AE}"/>
              </a:ext>
            </a:extLst>
          </p:cNvPr>
          <p:cNvSpPr txBox="1"/>
          <p:nvPr/>
        </p:nvSpPr>
        <p:spPr>
          <a:xfrm>
            <a:off x="5795753" y="3363591"/>
            <a:ext cx="1758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Mais uma empresa de pesquisas de mercado. Nesta empresa comecei a me envolver mais com os dados propriamente ditos. Criava programas </a:t>
            </a:r>
            <a:r>
              <a:rPr lang="pt-BR" sz="1200"/>
              <a:t>apenas para </a:t>
            </a:r>
            <a:r>
              <a:rPr lang="pt-BR" sz="1200" dirty="0"/>
              <a:t>a análise dos mesmos. Utilizava também o software SPSS para análises mais complexas. Os programas eram desenvolvidos em Delphi. E banco de dados SQL Server.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40606BDB-DBA4-41B7-B0A5-FEA7C2C254B0}"/>
              </a:ext>
            </a:extLst>
          </p:cNvPr>
          <p:cNvSpPr txBox="1"/>
          <p:nvPr/>
        </p:nvSpPr>
        <p:spPr>
          <a:xfrm>
            <a:off x="7545715" y="2383596"/>
            <a:ext cx="1743077" cy="369332"/>
          </a:xfrm>
          <a:prstGeom prst="rect">
            <a:avLst/>
          </a:prstGeom>
          <a:solidFill>
            <a:srgbClr val="1AB33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2010 a 2015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CE44FB4-2701-43B6-B4AE-09CA2973538D}"/>
              </a:ext>
            </a:extLst>
          </p:cNvPr>
          <p:cNvSpPr txBox="1"/>
          <p:nvPr/>
        </p:nvSpPr>
        <p:spPr>
          <a:xfrm>
            <a:off x="7547918" y="2816170"/>
            <a:ext cx="174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Analista de sistemas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6F30DA5-AC87-4324-8A6C-D9962205BB8A}"/>
              </a:ext>
            </a:extLst>
          </p:cNvPr>
          <p:cNvSpPr txBox="1"/>
          <p:nvPr/>
        </p:nvSpPr>
        <p:spPr>
          <a:xfrm>
            <a:off x="7576928" y="3350339"/>
            <a:ext cx="175837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Empresa que desenvolve programas para gerenciamento de cartões de crédito </a:t>
            </a:r>
            <a:r>
              <a:rPr lang="pt-BR" sz="1200" dirty="0" err="1"/>
              <a:t>pré</a:t>
            </a:r>
            <a:r>
              <a:rPr lang="pt-BR" sz="1200" dirty="0"/>
              <a:t> e pós pagos. Minha função era a análise e desenvolvimento de todos os módulos do sistema. Como controlávamos as vendas e o volume de dados era consideravelmente alto, comecei a utilizar procedures e Jobs para dar conta do processamento. Delphi e SQL Server.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689FA848-90BC-4052-9627-C961F18188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51" y="1122595"/>
            <a:ext cx="1346727" cy="953301"/>
          </a:xfrm>
          <a:prstGeom prst="rect">
            <a:avLst/>
          </a:prstGeom>
        </p:spPr>
      </p:pic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7F830246-9F85-414A-9632-DAD15D4ED386}"/>
              </a:ext>
            </a:extLst>
          </p:cNvPr>
          <p:cNvCxnSpPr>
            <a:cxnSpLocks/>
          </p:cNvCxnSpPr>
          <p:nvPr/>
        </p:nvCxnSpPr>
        <p:spPr>
          <a:xfrm>
            <a:off x="8442439" y="1929242"/>
            <a:ext cx="4552" cy="39370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3D3DDCA-6B70-4C1B-AAE0-D683E1E032E1}"/>
              </a:ext>
            </a:extLst>
          </p:cNvPr>
          <p:cNvSpPr txBox="1"/>
          <p:nvPr/>
        </p:nvSpPr>
        <p:spPr>
          <a:xfrm>
            <a:off x="9295546" y="2389177"/>
            <a:ext cx="1743077" cy="369332"/>
          </a:xfrm>
          <a:prstGeom prst="rect">
            <a:avLst/>
          </a:prstGeom>
          <a:solidFill>
            <a:srgbClr val="E2001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2015 a 2019</a:t>
            </a:r>
          </a:p>
        </p:txBody>
      </p:sp>
      <p:pic>
        <p:nvPicPr>
          <p:cNvPr id="68" name="Imagem 67">
            <a:extLst>
              <a:ext uri="{FF2B5EF4-FFF2-40B4-BE49-F238E27FC236}">
                <a16:creationId xmlns:a16="http://schemas.microsoft.com/office/drawing/2014/main" id="{BDBF4FBF-1E81-4830-B212-81143E28EB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403" y="1480624"/>
            <a:ext cx="1503311" cy="292310"/>
          </a:xfrm>
          <a:prstGeom prst="rect">
            <a:avLst/>
          </a:prstGeom>
        </p:spPr>
      </p:pic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590E4020-7614-4CC7-BE51-D9D2F7BB92A9}"/>
              </a:ext>
            </a:extLst>
          </p:cNvPr>
          <p:cNvCxnSpPr>
            <a:cxnSpLocks/>
          </p:cNvCxnSpPr>
          <p:nvPr/>
        </p:nvCxnSpPr>
        <p:spPr>
          <a:xfrm>
            <a:off x="10190068" y="1918800"/>
            <a:ext cx="4552" cy="39370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399AD63-B320-4786-9C3D-7840E77A263A}"/>
              </a:ext>
            </a:extLst>
          </p:cNvPr>
          <p:cNvSpPr txBox="1"/>
          <p:nvPr/>
        </p:nvSpPr>
        <p:spPr>
          <a:xfrm>
            <a:off x="9328548" y="2838683"/>
            <a:ext cx="174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Analista de BI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888B037-EA90-49F2-B789-037F327C77D9}"/>
              </a:ext>
            </a:extLst>
          </p:cNvPr>
          <p:cNvSpPr txBox="1"/>
          <p:nvPr/>
        </p:nvSpPr>
        <p:spPr>
          <a:xfrm>
            <a:off x="9358103" y="3337087"/>
            <a:ext cx="1758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Empresa de Processamento de Dados de Minas Gerais. Participava como Analista de BI na equipe que criou a Sala de Situação para o Governo mineiro. O projeto consistia em agrupar dados das Secretarias Estaduais em um grande DW, disponibilizar Data Mart específicos para cada uma delas. Realizando o cruzamento de dados entre todas as informações. </a:t>
            </a:r>
            <a:r>
              <a:rPr lang="pt-BR" sz="1200" dirty="0" err="1"/>
              <a:t>Microstrategy</a:t>
            </a:r>
            <a:r>
              <a:rPr lang="pt-BR" sz="1200" dirty="0"/>
              <a:t> e Oracle.</a:t>
            </a:r>
          </a:p>
        </p:txBody>
      </p:sp>
    </p:spTree>
    <p:extLst>
      <p:ext uri="{BB962C8B-B14F-4D97-AF65-F5344CB8AC3E}">
        <p14:creationId xmlns:p14="http://schemas.microsoft.com/office/powerpoint/2010/main" val="4081750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380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Marcos Neves Victer Ananias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Marcos Neves Victer Ananias</dc:title>
  <dc:creator>Marcos Neves Victer Ananias</dc:creator>
  <cp:lastModifiedBy>Marcos Neves Victer Ananias</cp:lastModifiedBy>
  <cp:revision>21</cp:revision>
  <dcterms:created xsi:type="dcterms:W3CDTF">2019-05-06T18:43:29Z</dcterms:created>
  <dcterms:modified xsi:type="dcterms:W3CDTF">2019-05-07T00:50:31Z</dcterms:modified>
</cp:coreProperties>
</file>