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89" r:id="rId12"/>
    <p:sldId id="269" r:id="rId13"/>
    <p:sldId id="272" r:id="rId14"/>
    <p:sldId id="270" r:id="rId15"/>
    <p:sldId id="290" r:id="rId16"/>
    <p:sldId id="273" r:id="rId17"/>
    <p:sldId id="291" r:id="rId18"/>
    <p:sldId id="292" r:id="rId19"/>
    <p:sldId id="271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78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2ED4A-1BB4-4B09-9FD5-A91C4C9F7888}" v="57" dt="2024-10-14T23:38:05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53" autoAdjust="0"/>
  </p:normalViewPr>
  <p:slideViewPr>
    <p:cSldViewPr snapToGrid="0">
      <p:cViewPr varScale="1">
        <p:scale>
          <a:sx n="116" d="100"/>
          <a:sy n="116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s://uptime.is/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hyperlink" Target="https://uptime.is/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C2B23-0DFC-4BBC-8B81-AF1D40D1842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9961BF-C71F-4E81-8BC2-2ACA9BCB872C}">
      <dgm:prSet/>
      <dgm:spPr/>
      <dgm:t>
        <a:bodyPr/>
        <a:lstStyle/>
        <a:p>
          <a:r>
            <a:rPr lang="pt-BR" dirty="0"/>
            <a:t>SRE além do cargo;</a:t>
          </a:r>
          <a:endParaRPr lang="en-US" dirty="0"/>
        </a:p>
      </dgm:t>
    </dgm:pt>
    <dgm:pt modelId="{913F3DD0-E24C-4B12-B61D-3A10747AEFDC}" type="parTrans" cxnId="{78E4B191-DCE5-46F6-B829-524F89A35227}">
      <dgm:prSet/>
      <dgm:spPr/>
      <dgm:t>
        <a:bodyPr/>
        <a:lstStyle/>
        <a:p>
          <a:endParaRPr lang="en-US"/>
        </a:p>
      </dgm:t>
    </dgm:pt>
    <dgm:pt modelId="{DEF357AA-09FA-4AC9-9E6C-8BEBA179139E}" type="sibTrans" cxnId="{78E4B191-DCE5-46F6-B829-524F89A35227}">
      <dgm:prSet/>
      <dgm:spPr/>
      <dgm:t>
        <a:bodyPr/>
        <a:lstStyle/>
        <a:p>
          <a:endParaRPr lang="en-US"/>
        </a:p>
      </dgm:t>
    </dgm:pt>
    <dgm:pt modelId="{383032FC-23B2-48B1-B1D0-DBE6E9EEBEC9}">
      <dgm:prSet/>
      <dgm:spPr/>
      <dgm:t>
        <a:bodyPr/>
        <a:lstStyle/>
        <a:p>
          <a:r>
            <a:rPr lang="pt-BR" dirty="0" err="1"/>
            <a:t>Observabilidade</a:t>
          </a:r>
          <a:r>
            <a:rPr lang="pt-BR" dirty="0"/>
            <a:t>;</a:t>
          </a:r>
          <a:endParaRPr lang="en-US" dirty="0"/>
        </a:p>
      </dgm:t>
    </dgm:pt>
    <dgm:pt modelId="{EF581252-A374-4037-A08B-EC9121E76F77}" type="parTrans" cxnId="{88639941-9DC6-4BF6-8890-2E73484089CC}">
      <dgm:prSet/>
      <dgm:spPr/>
      <dgm:t>
        <a:bodyPr/>
        <a:lstStyle/>
        <a:p>
          <a:endParaRPr lang="en-US"/>
        </a:p>
      </dgm:t>
    </dgm:pt>
    <dgm:pt modelId="{87369A02-128D-42EA-9916-94BFC42EAC92}" type="sibTrans" cxnId="{88639941-9DC6-4BF6-8890-2E73484089CC}">
      <dgm:prSet/>
      <dgm:spPr/>
      <dgm:t>
        <a:bodyPr/>
        <a:lstStyle/>
        <a:p>
          <a:endParaRPr lang="en-US"/>
        </a:p>
      </dgm:t>
    </dgm:pt>
    <dgm:pt modelId="{572AAA8D-4BE6-4B21-8298-2D633207B2DA}">
      <dgm:prSet/>
      <dgm:spPr/>
      <dgm:t>
        <a:bodyPr/>
        <a:lstStyle/>
        <a:p>
          <a:r>
            <a:rPr lang="pt-BR" dirty="0"/>
            <a:t>Service </a:t>
          </a:r>
          <a:r>
            <a:rPr lang="pt-BR" dirty="0" err="1"/>
            <a:t>Levels</a:t>
          </a:r>
          <a:r>
            <a:rPr lang="pt-BR" dirty="0"/>
            <a:t>;</a:t>
          </a:r>
          <a:endParaRPr lang="en-US" dirty="0"/>
        </a:p>
      </dgm:t>
    </dgm:pt>
    <dgm:pt modelId="{33B9978B-310E-40EB-88FE-BBAB3F1EAA01}" type="parTrans" cxnId="{A710074D-1E7B-4C7E-8A01-E69DE99E7A75}">
      <dgm:prSet/>
      <dgm:spPr/>
      <dgm:t>
        <a:bodyPr/>
        <a:lstStyle/>
        <a:p>
          <a:endParaRPr lang="en-US"/>
        </a:p>
      </dgm:t>
    </dgm:pt>
    <dgm:pt modelId="{ECFAA857-2784-4B9B-9642-46ABBB7BB1EC}" type="sibTrans" cxnId="{A710074D-1E7B-4C7E-8A01-E69DE99E7A75}">
      <dgm:prSet/>
      <dgm:spPr/>
      <dgm:t>
        <a:bodyPr/>
        <a:lstStyle/>
        <a:p>
          <a:endParaRPr lang="en-US"/>
        </a:p>
      </dgm:t>
    </dgm:pt>
    <dgm:pt modelId="{F053C25D-2ECE-4003-9ADE-A62F9D7817FF}">
      <dgm:prSet/>
      <dgm:spPr/>
      <dgm:t>
        <a:bodyPr/>
        <a:lstStyle/>
        <a:p>
          <a:r>
            <a:rPr lang="pt-BR"/>
            <a:t>Práticas de Resiliências e Recuperação;</a:t>
          </a:r>
          <a:endParaRPr lang="en-US"/>
        </a:p>
      </dgm:t>
    </dgm:pt>
    <dgm:pt modelId="{8A311AD1-D329-4421-A287-8123F71C0E1E}" type="parTrans" cxnId="{C6E5CDD6-D261-4033-85DA-C68FD8224A07}">
      <dgm:prSet/>
      <dgm:spPr/>
      <dgm:t>
        <a:bodyPr/>
        <a:lstStyle/>
        <a:p>
          <a:endParaRPr lang="en-US"/>
        </a:p>
      </dgm:t>
    </dgm:pt>
    <dgm:pt modelId="{F3256081-F41D-46C9-A8DD-68F3E9FFE9D1}" type="sibTrans" cxnId="{C6E5CDD6-D261-4033-85DA-C68FD8224A07}">
      <dgm:prSet/>
      <dgm:spPr/>
      <dgm:t>
        <a:bodyPr/>
        <a:lstStyle/>
        <a:p>
          <a:endParaRPr lang="en-US"/>
        </a:p>
      </dgm:t>
    </dgm:pt>
    <dgm:pt modelId="{9F1D1CAC-EE9C-4621-8CDF-73E5E22A2BD5}">
      <dgm:prSet/>
      <dgm:spPr/>
      <dgm:t>
        <a:bodyPr/>
        <a:lstStyle/>
        <a:p>
          <a:r>
            <a:rPr lang="pt-BR"/>
            <a:t>PRR;</a:t>
          </a:r>
          <a:endParaRPr lang="en-US"/>
        </a:p>
      </dgm:t>
    </dgm:pt>
    <dgm:pt modelId="{FE8BFA30-35C7-4FE8-B563-DFA64115AAEE}" type="parTrans" cxnId="{903A5A3C-55F5-4CFC-8C21-3023273C6C1B}">
      <dgm:prSet/>
      <dgm:spPr/>
      <dgm:t>
        <a:bodyPr/>
        <a:lstStyle/>
        <a:p>
          <a:endParaRPr lang="en-US"/>
        </a:p>
      </dgm:t>
    </dgm:pt>
    <dgm:pt modelId="{F99E86C5-21A0-4AB2-A841-070395B823E7}" type="sibTrans" cxnId="{903A5A3C-55F5-4CFC-8C21-3023273C6C1B}">
      <dgm:prSet/>
      <dgm:spPr/>
      <dgm:t>
        <a:bodyPr/>
        <a:lstStyle/>
        <a:p>
          <a:endParaRPr lang="en-US"/>
        </a:p>
      </dgm:t>
    </dgm:pt>
    <dgm:pt modelId="{ED21C24B-4736-4C35-AB72-5B20B0D2F7FF}">
      <dgm:prSet/>
      <dgm:spPr/>
      <dgm:t>
        <a:bodyPr/>
        <a:lstStyle/>
        <a:p>
          <a:r>
            <a:rPr lang="pt-BR"/>
            <a:t>On-call, war room, incidentes.</a:t>
          </a:r>
          <a:endParaRPr lang="en-US"/>
        </a:p>
      </dgm:t>
    </dgm:pt>
    <dgm:pt modelId="{071D41C2-ACF9-40DB-A6CE-80F7548F75C0}" type="parTrans" cxnId="{9232FB16-19B2-4A72-A529-DEB7AE55FBDC}">
      <dgm:prSet/>
      <dgm:spPr/>
      <dgm:t>
        <a:bodyPr/>
        <a:lstStyle/>
        <a:p>
          <a:endParaRPr lang="en-US"/>
        </a:p>
      </dgm:t>
    </dgm:pt>
    <dgm:pt modelId="{D5074121-6E15-4865-B6DB-0F103F8BD7E3}" type="sibTrans" cxnId="{9232FB16-19B2-4A72-A529-DEB7AE55FBDC}">
      <dgm:prSet/>
      <dgm:spPr/>
      <dgm:t>
        <a:bodyPr/>
        <a:lstStyle/>
        <a:p>
          <a:endParaRPr lang="en-US"/>
        </a:p>
      </dgm:t>
    </dgm:pt>
    <dgm:pt modelId="{EB4EAF00-639B-4E55-B0CA-AA1EAEAA29BD}" type="pres">
      <dgm:prSet presAssocID="{3C6C2B23-0DFC-4BBC-8B81-AF1D40D18429}" presName="vert0" presStyleCnt="0">
        <dgm:presLayoutVars>
          <dgm:dir/>
          <dgm:animOne val="branch"/>
          <dgm:animLvl val="lvl"/>
        </dgm:presLayoutVars>
      </dgm:prSet>
      <dgm:spPr/>
    </dgm:pt>
    <dgm:pt modelId="{1464CC8D-57A9-450A-9751-C92CBC3C8AA7}" type="pres">
      <dgm:prSet presAssocID="{7C9961BF-C71F-4E81-8BC2-2ACA9BCB872C}" presName="thickLine" presStyleLbl="alignNode1" presStyleIdx="0" presStyleCnt="6"/>
      <dgm:spPr/>
    </dgm:pt>
    <dgm:pt modelId="{F3358CF7-6660-4911-BB0E-416149982891}" type="pres">
      <dgm:prSet presAssocID="{7C9961BF-C71F-4E81-8BC2-2ACA9BCB872C}" presName="horz1" presStyleCnt="0"/>
      <dgm:spPr/>
    </dgm:pt>
    <dgm:pt modelId="{C7C089A8-7AE8-4D16-9352-7577565E3CC7}" type="pres">
      <dgm:prSet presAssocID="{7C9961BF-C71F-4E81-8BC2-2ACA9BCB872C}" presName="tx1" presStyleLbl="revTx" presStyleIdx="0" presStyleCnt="6"/>
      <dgm:spPr/>
    </dgm:pt>
    <dgm:pt modelId="{A0B81DFC-1C0C-4A0D-929B-F1A9517AA841}" type="pres">
      <dgm:prSet presAssocID="{7C9961BF-C71F-4E81-8BC2-2ACA9BCB872C}" presName="vert1" presStyleCnt="0"/>
      <dgm:spPr/>
    </dgm:pt>
    <dgm:pt modelId="{CBF9452C-9F84-4FAD-A50E-8E5DBD5964E6}" type="pres">
      <dgm:prSet presAssocID="{383032FC-23B2-48B1-B1D0-DBE6E9EEBEC9}" presName="thickLine" presStyleLbl="alignNode1" presStyleIdx="1" presStyleCnt="6"/>
      <dgm:spPr/>
    </dgm:pt>
    <dgm:pt modelId="{8581CA4B-84FF-4A51-9AE8-1FF60DA1B140}" type="pres">
      <dgm:prSet presAssocID="{383032FC-23B2-48B1-B1D0-DBE6E9EEBEC9}" presName="horz1" presStyleCnt="0"/>
      <dgm:spPr/>
    </dgm:pt>
    <dgm:pt modelId="{42BD9651-08EF-4EE9-9D24-49CD20146238}" type="pres">
      <dgm:prSet presAssocID="{383032FC-23B2-48B1-B1D0-DBE6E9EEBEC9}" presName="tx1" presStyleLbl="revTx" presStyleIdx="1" presStyleCnt="6"/>
      <dgm:spPr/>
    </dgm:pt>
    <dgm:pt modelId="{351FA0F0-00E1-411E-9783-5E6B25065A37}" type="pres">
      <dgm:prSet presAssocID="{383032FC-23B2-48B1-B1D0-DBE6E9EEBEC9}" presName="vert1" presStyleCnt="0"/>
      <dgm:spPr/>
    </dgm:pt>
    <dgm:pt modelId="{22CBF122-97DA-4E26-9331-72829C331F2E}" type="pres">
      <dgm:prSet presAssocID="{572AAA8D-4BE6-4B21-8298-2D633207B2DA}" presName="thickLine" presStyleLbl="alignNode1" presStyleIdx="2" presStyleCnt="6"/>
      <dgm:spPr/>
    </dgm:pt>
    <dgm:pt modelId="{23F68C83-DF94-484F-8759-07566025408A}" type="pres">
      <dgm:prSet presAssocID="{572AAA8D-4BE6-4B21-8298-2D633207B2DA}" presName="horz1" presStyleCnt="0"/>
      <dgm:spPr/>
    </dgm:pt>
    <dgm:pt modelId="{1EA4D50B-ADAC-4741-9F16-0823001AEDAB}" type="pres">
      <dgm:prSet presAssocID="{572AAA8D-4BE6-4B21-8298-2D633207B2DA}" presName="tx1" presStyleLbl="revTx" presStyleIdx="2" presStyleCnt="6"/>
      <dgm:spPr/>
    </dgm:pt>
    <dgm:pt modelId="{19F6EE77-8654-448A-A108-1D661233BE18}" type="pres">
      <dgm:prSet presAssocID="{572AAA8D-4BE6-4B21-8298-2D633207B2DA}" presName="vert1" presStyleCnt="0"/>
      <dgm:spPr/>
    </dgm:pt>
    <dgm:pt modelId="{53B3E101-727F-48C2-8CAE-12B8C1A514E3}" type="pres">
      <dgm:prSet presAssocID="{F053C25D-2ECE-4003-9ADE-A62F9D7817FF}" presName="thickLine" presStyleLbl="alignNode1" presStyleIdx="3" presStyleCnt="6"/>
      <dgm:spPr/>
    </dgm:pt>
    <dgm:pt modelId="{1FD7D58E-24FE-45C8-8499-3025B859813F}" type="pres">
      <dgm:prSet presAssocID="{F053C25D-2ECE-4003-9ADE-A62F9D7817FF}" presName="horz1" presStyleCnt="0"/>
      <dgm:spPr/>
    </dgm:pt>
    <dgm:pt modelId="{6B1CD9AE-E2E5-49FD-9E5F-E41D42659C78}" type="pres">
      <dgm:prSet presAssocID="{F053C25D-2ECE-4003-9ADE-A62F9D7817FF}" presName="tx1" presStyleLbl="revTx" presStyleIdx="3" presStyleCnt="6"/>
      <dgm:spPr/>
    </dgm:pt>
    <dgm:pt modelId="{93305D81-0DCB-4EEE-9E8F-F0E67F1FA8F6}" type="pres">
      <dgm:prSet presAssocID="{F053C25D-2ECE-4003-9ADE-A62F9D7817FF}" presName="vert1" presStyleCnt="0"/>
      <dgm:spPr/>
    </dgm:pt>
    <dgm:pt modelId="{EA06F038-D3EF-475E-90EA-10E172F2E159}" type="pres">
      <dgm:prSet presAssocID="{9F1D1CAC-EE9C-4621-8CDF-73E5E22A2BD5}" presName="thickLine" presStyleLbl="alignNode1" presStyleIdx="4" presStyleCnt="6"/>
      <dgm:spPr/>
    </dgm:pt>
    <dgm:pt modelId="{E32D876B-89EA-4CBB-98D7-A88CDD846BCC}" type="pres">
      <dgm:prSet presAssocID="{9F1D1CAC-EE9C-4621-8CDF-73E5E22A2BD5}" presName="horz1" presStyleCnt="0"/>
      <dgm:spPr/>
    </dgm:pt>
    <dgm:pt modelId="{EBC0BBF3-4ADF-40BE-8F22-4C1BBEA6A456}" type="pres">
      <dgm:prSet presAssocID="{9F1D1CAC-EE9C-4621-8CDF-73E5E22A2BD5}" presName="tx1" presStyleLbl="revTx" presStyleIdx="4" presStyleCnt="6"/>
      <dgm:spPr/>
    </dgm:pt>
    <dgm:pt modelId="{11A4E1BF-05DF-4C58-B34A-593BD4DA2395}" type="pres">
      <dgm:prSet presAssocID="{9F1D1CAC-EE9C-4621-8CDF-73E5E22A2BD5}" presName="vert1" presStyleCnt="0"/>
      <dgm:spPr/>
    </dgm:pt>
    <dgm:pt modelId="{9CDDCF3B-6487-4F0D-BB45-674F1FBC218D}" type="pres">
      <dgm:prSet presAssocID="{ED21C24B-4736-4C35-AB72-5B20B0D2F7FF}" presName="thickLine" presStyleLbl="alignNode1" presStyleIdx="5" presStyleCnt="6"/>
      <dgm:spPr/>
    </dgm:pt>
    <dgm:pt modelId="{570F4E43-9C1B-4BEE-A17D-FA2020944937}" type="pres">
      <dgm:prSet presAssocID="{ED21C24B-4736-4C35-AB72-5B20B0D2F7FF}" presName="horz1" presStyleCnt="0"/>
      <dgm:spPr/>
    </dgm:pt>
    <dgm:pt modelId="{DEEBB518-7EC6-44E7-86DB-A511C3456D3A}" type="pres">
      <dgm:prSet presAssocID="{ED21C24B-4736-4C35-AB72-5B20B0D2F7FF}" presName="tx1" presStyleLbl="revTx" presStyleIdx="5" presStyleCnt="6"/>
      <dgm:spPr/>
    </dgm:pt>
    <dgm:pt modelId="{F6223199-6EDB-494A-A62D-0A6DF22018B8}" type="pres">
      <dgm:prSet presAssocID="{ED21C24B-4736-4C35-AB72-5B20B0D2F7FF}" presName="vert1" presStyleCnt="0"/>
      <dgm:spPr/>
    </dgm:pt>
  </dgm:ptLst>
  <dgm:cxnLst>
    <dgm:cxn modelId="{9232FB16-19B2-4A72-A529-DEB7AE55FBDC}" srcId="{3C6C2B23-0DFC-4BBC-8B81-AF1D40D18429}" destId="{ED21C24B-4736-4C35-AB72-5B20B0D2F7FF}" srcOrd="5" destOrd="0" parTransId="{071D41C2-ACF9-40DB-A6CE-80F7548F75C0}" sibTransId="{D5074121-6E15-4865-B6DB-0F103F8BD7E3}"/>
    <dgm:cxn modelId="{1D8BCD2B-85CC-4B20-8863-4A629FD756CD}" type="presOf" srcId="{ED21C24B-4736-4C35-AB72-5B20B0D2F7FF}" destId="{DEEBB518-7EC6-44E7-86DB-A511C3456D3A}" srcOrd="0" destOrd="0" presId="urn:microsoft.com/office/officeart/2008/layout/LinedList"/>
    <dgm:cxn modelId="{903A5A3C-55F5-4CFC-8C21-3023273C6C1B}" srcId="{3C6C2B23-0DFC-4BBC-8B81-AF1D40D18429}" destId="{9F1D1CAC-EE9C-4621-8CDF-73E5E22A2BD5}" srcOrd="4" destOrd="0" parTransId="{FE8BFA30-35C7-4FE8-B563-DFA64115AAEE}" sibTransId="{F99E86C5-21A0-4AB2-A841-070395B823E7}"/>
    <dgm:cxn modelId="{88639941-9DC6-4BF6-8890-2E73484089CC}" srcId="{3C6C2B23-0DFC-4BBC-8B81-AF1D40D18429}" destId="{383032FC-23B2-48B1-B1D0-DBE6E9EEBEC9}" srcOrd="1" destOrd="0" parTransId="{EF581252-A374-4037-A08B-EC9121E76F77}" sibTransId="{87369A02-128D-42EA-9916-94BFC42EAC92}"/>
    <dgm:cxn modelId="{A710074D-1E7B-4C7E-8A01-E69DE99E7A75}" srcId="{3C6C2B23-0DFC-4BBC-8B81-AF1D40D18429}" destId="{572AAA8D-4BE6-4B21-8298-2D633207B2DA}" srcOrd="2" destOrd="0" parTransId="{33B9978B-310E-40EB-88FE-BBAB3F1EAA01}" sibTransId="{ECFAA857-2784-4B9B-9642-46ABBB7BB1EC}"/>
    <dgm:cxn modelId="{BAE9B687-3458-42C4-8C18-BA18A8779723}" type="presOf" srcId="{F053C25D-2ECE-4003-9ADE-A62F9D7817FF}" destId="{6B1CD9AE-E2E5-49FD-9E5F-E41D42659C78}" srcOrd="0" destOrd="0" presId="urn:microsoft.com/office/officeart/2008/layout/LinedList"/>
    <dgm:cxn modelId="{1A24018D-7620-4212-A926-82B694B4C3D5}" type="presOf" srcId="{7C9961BF-C71F-4E81-8BC2-2ACA9BCB872C}" destId="{C7C089A8-7AE8-4D16-9352-7577565E3CC7}" srcOrd="0" destOrd="0" presId="urn:microsoft.com/office/officeart/2008/layout/LinedList"/>
    <dgm:cxn modelId="{78E4B191-DCE5-46F6-B829-524F89A35227}" srcId="{3C6C2B23-0DFC-4BBC-8B81-AF1D40D18429}" destId="{7C9961BF-C71F-4E81-8BC2-2ACA9BCB872C}" srcOrd="0" destOrd="0" parTransId="{913F3DD0-E24C-4B12-B61D-3A10747AEFDC}" sibTransId="{DEF357AA-09FA-4AC9-9E6C-8BEBA179139E}"/>
    <dgm:cxn modelId="{359C8D9A-2D94-4F4A-AA92-2F6A8863CF11}" type="presOf" srcId="{383032FC-23B2-48B1-B1D0-DBE6E9EEBEC9}" destId="{42BD9651-08EF-4EE9-9D24-49CD20146238}" srcOrd="0" destOrd="0" presId="urn:microsoft.com/office/officeart/2008/layout/LinedList"/>
    <dgm:cxn modelId="{47B3FCCE-C078-43FD-A6B7-58DC837E0710}" type="presOf" srcId="{3C6C2B23-0DFC-4BBC-8B81-AF1D40D18429}" destId="{EB4EAF00-639B-4E55-B0CA-AA1EAEAA29BD}" srcOrd="0" destOrd="0" presId="urn:microsoft.com/office/officeart/2008/layout/LinedList"/>
    <dgm:cxn modelId="{47FEB3CF-FB39-4467-B5A2-B6C39BE81EDB}" type="presOf" srcId="{9F1D1CAC-EE9C-4621-8CDF-73E5E22A2BD5}" destId="{EBC0BBF3-4ADF-40BE-8F22-4C1BBEA6A456}" srcOrd="0" destOrd="0" presId="urn:microsoft.com/office/officeart/2008/layout/LinedList"/>
    <dgm:cxn modelId="{C6E5CDD6-D261-4033-85DA-C68FD8224A07}" srcId="{3C6C2B23-0DFC-4BBC-8B81-AF1D40D18429}" destId="{F053C25D-2ECE-4003-9ADE-A62F9D7817FF}" srcOrd="3" destOrd="0" parTransId="{8A311AD1-D329-4421-A287-8123F71C0E1E}" sibTransId="{F3256081-F41D-46C9-A8DD-68F3E9FFE9D1}"/>
    <dgm:cxn modelId="{038A8BD8-BDFD-4408-BB93-ECC665AADB2B}" type="presOf" srcId="{572AAA8D-4BE6-4B21-8298-2D633207B2DA}" destId="{1EA4D50B-ADAC-4741-9F16-0823001AEDAB}" srcOrd="0" destOrd="0" presId="urn:microsoft.com/office/officeart/2008/layout/LinedList"/>
    <dgm:cxn modelId="{0F91C9CE-AD9A-45AC-AAFB-5A10AAA80B47}" type="presParOf" srcId="{EB4EAF00-639B-4E55-B0CA-AA1EAEAA29BD}" destId="{1464CC8D-57A9-450A-9751-C92CBC3C8AA7}" srcOrd="0" destOrd="0" presId="urn:microsoft.com/office/officeart/2008/layout/LinedList"/>
    <dgm:cxn modelId="{534586F0-12D6-4BFF-8CB0-DD0DBEEFD011}" type="presParOf" srcId="{EB4EAF00-639B-4E55-B0CA-AA1EAEAA29BD}" destId="{F3358CF7-6660-4911-BB0E-416149982891}" srcOrd="1" destOrd="0" presId="urn:microsoft.com/office/officeart/2008/layout/LinedList"/>
    <dgm:cxn modelId="{D91983B9-274B-4F5D-9BD6-914FA79BB796}" type="presParOf" srcId="{F3358CF7-6660-4911-BB0E-416149982891}" destId="{C7C089A8-7AE8-4D16-9352-7577565E3CC7}" srcOrd="0" destOrd="0" presId="urn:microsoft.com/office/officeart/2008/layout/LinedList"/>
    <dgm:cxn modelId="{96C970DF-4B36-443B-9EFE-97B77817FD5B}" type="presParOf" srcId="{F3358CF7-6660-4911-BB0E-416149982891}" destId="{A0B81DFC-1C0C-4A0D-929B-F1A9517AA841}" srcOrd="1" destOrd="0" presId="urn:microsoft.com/office/officeart/2008/layout/LinedList"/>
    <dgm:cxn modelId="{7104E9BD-9E8A-4A32-94A5-6CFAFFBE81C4}" type="presParOf" srcId="{EB4EAF00-639B-4E55-B0CA-AA1EAEAA29BD}" destId="{CBF9452C-9F84-4FAD-A50E-8E5DBD5964E6}" srcOrd="2" destOrd="0" presId="urn:microsoft.com/office/officeart/2008/layout/LinedList"/>
    <dgm:cxn modelId="{7CAAE570-39E4-4C7B-BA59-4AC568F881FC}" type="presParOf" srcId="{EB4EAF00-639B-4E55-B0CA-AA1EAEAA29BD}" destId="{8581CA4B-84FF-4A51-9AE8-1FF60DA1B140}" srcOrd="3" destOrd="0" presId="urn:microsoft.com/office/officeart/2008/layout/LinedList"/>
    <dgm:cxn modelId="{73FC154D-C368-4BB8-8F2A-C47A6A495D57}" type="presParOf" srcId="{8581CA4B-84FF-4A51-9AE8-1FF60DA1B140}" destId="{42BD9651-08EF-4EE9-9D24-49CD20146238}" srcOrd="0" destOrd="0" presId="urn:microsoft.com/office/officeart/2008/layout/LinedList"/>
    <dgm:cxn modelId="{0F9AD36E-CF5F-434A-AC59-5F1504320934}" type="presParOf" srcId="{8581CA4B-84FF-4A51-9AE8-1FF60DA1B140}" destId="{351FA0F0-00E1-411E-9783-5E6B25065A37}" srcOrd="1" destOrd="0" presId="urn:microsoft.com/office/officeart/2008/layout/LinedList"/>
    <dgm:cxn modelId="{B61B6FD8-709E-4F37-B2AA-E41852383F0A}" type="presParOf" srcId="{EB4EAF00-639B-4E55-B0CA-AA1EAEAA29BD}" destId="{22CBF122-97DA-4E26-9331-72829C331F2E}" srcOrd="4" destOrd="0" presId="urn:microsoft.com/office/officeart/2008/layout/LinedList"/>
    <dgm:cxn modelId="{6B14BC3E-9DD3-45F6-83BF-CDA5BB81643A}" type="presParOf" srcId="{EB4EAF00-639B-4E55-B0CA-AA1EAEAA29BD}" destId="{23F68C83-DF94-484F-8759-07566025408A}" srcOrd="5" destOrd="0" presId="urn:microsoft.com/office/officeart/2008/layout/LinedList"/>
    <dgm:cxn modelId="{F67DB03B-9B39-453F-B49F-81B33349E2F4}" type="presParOf" srcId="{23F68C83-DF94-484F-8759-07566025408A}" destId="{1EA4D50B-ADAC-4741-9F16-0823001AEDAB}" srcOrd="0" destOrd="0" presId="urn:microsoft.com/office/officeart/2008/layout/LinedList"/>
    <dgm:cxn modelId="{E828EE95-B368-4798-90C9-AFB16D500FE3}" type="presParOf" srcId="{23F68C83-DF94-484F-8759-07566025408A}" destId="{19F6EE77-8654-448A-A108-1D661233BE18}" srcOrd="1" destOrd="0" presId="urn:microsoft.com/office/officeart/2008/layout/LinedList"/>
    <dgm:cxn modelId="{07DF8CFE-9B08-4EE1-AFD7-EA7D12774702}" type="presParOf" srcId="{EB4EAF00-639B-4E55-B0CA-AA1EAEAA29BD}" destId="{53B3E101-727F-48C2-8CAE-12B8C1A514E3}" srcOrd="6" destOrd="0" presId="urn:microsoft.com/office/officeart/2008/layout/LinedList"/>
    <dgm:cxn modelId="{418DABC8-CE87-4940-9F15-7A31AE6033AF}" type="presParOf" srcId="{EB4EAF00-639B-4E55-B0CA-AA1EAEAA29BD}" destId="{1FD7D58E-24FE-45C8-8499-3025B859813F}" srcOrd="7" destOrd="0" presId="urn:microsoft.com/office/officeart/2008/layout/LinedList"/>
    <dgm:cxn modelId="{9CC67C02-DB71-49C0-B655-95E51A53759A}" type="presParOf" srcId="{1FD7D58E-24FE-45C8-8499-3025B859813F}" destId="{6B1CD9AE-E2E5-49FD-9E5F-E41D42659C78}" srcOrd="0" destOrd="0" presId="urn:microsoft.com/office/officeart/2008/layout/LinedList"/>
    <dgm:cxn modelId="{BD7DEC39-F162-420D-8275-DA07074695A7}" type="presParOf" srcId="{1FD7D58E-24FE-45C8-8499-3025B859813F}" destId="{93305D81-0DCB-4EEE-9E8F-F0E67F1FA8F6}" srcOrd="1" destOrd="0" presId="urn:microsoft.com/office/officeart/2008/layout/LinedList"/>
    <dgm:cxn modelId="{1D2CA44E-450F-49B2-9534-D448A1F1183B}" type="presParOf" srcId="{EB4EAF00-639B-4E55-B0CA-AA1EAEAA29BD}" destId="{EA06F038-D3EF-475E-90EA-10E172F2E159}" srcOrd="8" destOrd="0" presId="urn:microsoft.com/office/officeart/2008/layout/LinedList"/>
    <dgm:cxn modelId="{231A7853-FF44-4468-807F-49DFDD7086AA}" type="presParOf" srcId="{EB4EAF00-639B-4E55-B0CA-AA1EAEAA29BD}" destId="{E32D876B-89EA-4CBB-98D7-A88CDD846BCC}" srcOrd="9" destOrd="0" presId="urn:microsoft.com/office/officeart/2008/layout/LinedList"/>
    <dgm:cxn modelId="{B65D7FCC-9149-424C-8502-FA2CAC9745C2}" type="presParOf" srcId="{E32D876B-89EA-4CBB-98D7-A88CDD846BCC}" destId="{EBC0BBF3-4ADF-40BE-8F22-4C1BBEA6A456}" srcOrd="0" destOrd="0" presId="urn:microsoft.com/office/officeart/2008/layout/LinedList"/>
    <dgm:cxn modelId="{C633269D-68AA-40D7-A0D7-D6613F17C159}" type="presParOf" srcId="{E32D876B-89EA-4CBB-98D7-A88CDD846BCC}" destId="{11A4E1BF-05DF-4C58-B34A-593BD4DA2395}" srcOrd="1" destOrd="0" presId="urn:microsoft.com/office/officeart/2008/layout/LinedList"/>
    <dgm:cxn modelId="{E3F95850-9683-425D-AB39-55798FF7C51E}" type="presParOf" srcId="{EB4EAF00-639B-4E55-B0CA-AA1EAEAA29BD}" destId="{9CDDCF3B-6487-4F0D-BB45-674F1FBC218D}" srcOrd="10" destOrd="0" presId="urn:microsoft.com/office/officeart/2008/layout/LinedList"/>
    <dgm:cxn modelId="{CC5DBCC4-DA93-42D1-9338-4767BCA302AF}" type="presParOf" srcId="{EB4EAF00-639B-4E55-B0CA-AA1EAEAA29BD}" destId="{570F4E43-9C1B-4BEE-A17D-FA2020944937}" srcOrd="11" destOrd="0" presId="urn:microsoft.com/office/officeart/2008/layout/LinedList"/>
    <dgm:cxn modelId="{47D1E3CC-B025-4909-9FBE-E02C4F45E667}" type="presParOf" srcId="{570F4E43-9C1B-4BEE-A17D-FA2020944937}" destId="{DEEBB518-7EC6-44E7-86DB-A511C3456D3A}" srcOrd="0" destOrd="0" presId="urn:microsoft.com/office/officeart/2008/layout/LinedList"/>
    <dgm:cxn modelId="{9E89F841-82E9-4DEA-B587-D910A6B31773}" type="presParOf" srcId="{570F4E43-9C1B-4BEE-A17D-FA2020944937}" destId="{F6223199-6EDB-494A-A62D-0A6DF22018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D5EA17B-E6A3-429C-AAE8-CCF931F311A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BC596D-24EF-4912-A694-B5F2D465AEFB}">
      <dgm:prSet/>
      <dgm:spPr/>
      <dgm:t>
        <a:bodyPr/>
        <a:lstStyle/>
        <a:p>
          <a:r>
            <a:rPr lang="pt-BR"/>
            <a:t>Chamamos de On-Call mas também é o mesmo que plantão, sobreaviso.</a:t>
          </a:r>
          <a:endParaRPr lang="en-US"/>
        </a:p>
      </dgm:t>
    </dgm:pt>
    <dgm:pt modelId="{D3B91DA6-1753-4D44-813A-8AE74E3A9379}" type="parTrans" cxnId="{63B02768-59BE-40D0-A375-47466941AE91}">
      <dgm:prSet/>
      <dgm:spPr/>
      <dgm:t>
        <a:bodyPr/>
        <a:lstStyle/>
        <a:p>
          <a:endParaRPr lang="en-US"/>
        </a:p>
      </dgm:t>
    </dgm:pt>
    <dgm:pt modelId="{2427CF9D-4225-4FBB-BAB3-DA2A41A0A1D8}" type="sibTrans" cxnId="{63B02768-59BE-40D0-A375-47466941AE91}">
      <dgm:prSet/>
      <dgm:spPr/>
      <dgm:t>
        <a:bodyPr/>
        <a:lstStyle/>
        <a:p>
          <a:endParaRPr lang="en-US"/>
        </a:p>
      </dgm:t>
    </dgm:pt>
    <dgm:pt modelId="{39AC6585-ED24-40B3-ADC5-0257575F67A8}">
      <dgm:prSet/>
      <dgm:spPr/>
      <dgm:t>
        <a:bodyPr/>
        <a:lstStyle/>
        <a:p>
          <a:r>
            <a:rPr lang="pt-BR" dirty="0"/>
            <a:t>Geralmente é uma escala de 1 pessoa por dia, que fica de sobre aviso, caso aconteça alguma alerta, essa pessoa deverá entrar e entender o que está acontecendo.</a:t>
          </a:r>
          <a:endParaRPr lang="en-US" dirty="0"/>
        </a:p>
      </dgm:t>
    </dgm:pt>
    <dgm:pt modelId="{69699B9F-E84D-4B10-A5EE-097F8A840A8E}" type="parTrans" cxnId="{D5CB25FC-A262-42AF-8DD1-7F19FC2BF95C}">
      <dgm:prSet/>
      <dgm:spPr/>
      <dgm:t>
        <a:bodyPr/>
        <a:lstStyle/>
        <a:p>
          <a:endParaRPr lang="en-US"/>
        </a:p>
      </dgm:t>
    </dgm:pt>
    <dgm:pt modelId="{3720E6C6-4203-4DF2-9F3C-5D0F072D74D9}" type="sibTrans" cxnId="{D5CB25FC-A262-42AF-8DD1-7F19FC2BF95C}">
      <dgm:prSet/>
      <dgm:spPr/>
      <dgm:t>
        <a:bodyPr/>
        <a:lstStyle/>
        <a:p>
          <a:endParaRPr lang="en-US"/>
        </a:p>
      </dgm:t>
    </dgm:pt>
    <dgm:pt modelId="{09B75776-3E73-4136-A07F-E739606C99C9}" type="pres">
      <dgm:prSet presAssocID="{1D5EA17B-E6A3-429C-AAE8-CCF931F311AE}" presName="root" presStyleCnt="0">
        <dgm:presLayoutVars>
          <dgm:dir/>
          <dgm:resizeHandles val="exact"/>
        </dgm:presLayoutVars>
      </dgm:prSet>
      <dgm:spPr/>
    </dgm:pt>
    <dgm:pt modelId="{25BCDC8D-C01C-48A0-AC19-F225D647AA07}" type="pres">
      <dgm:prSet presAssocID="{D0BC596D-24EF-4912-A694-B5F2D465AEFB}" presName="compNode" presStyleCnt="0"/>
      <dgm:spPr/>
    </dgm:pt>
    <dgm:pt modelId="{A4791D9A-9009-4626-B772-DA5B80853C23}" type="pres">
      <dgm:prSet presAssocID="{D0BC596D-24EF-4912-A694-B5F2D465AE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2FAA1A8-950D-4080-B746-AB3A8519F699}" type="pres">
      <dgm:prSet presAssocID="{D0BC596D-24EF-4912-A694-B5F2D465AEFB}" presName="spaceRect" presStyleCnt="0"/>
      <dgm:spPr/>
    </dgm:pt>
    <dgm:pt modelId="{DEA51D16-9E3B-49C5-8E19-C67F1863E34E}" type="pres">
      <dgm:prSet presAssocID="{D0BC596D-24EF-4912-A694-B5F2D465AEFB}" presName="textRect" presStyleLbl="revTx" presStyleIdx="0" presStyleCnt="2">
        <dgm:presLayoutVars>
          <dgm:chMax val="1"/>
          <dgm:chPref val="1"/>
        </dgm:presLayoutVars>
      </dgm:prSet>
      <dgm:spPr/>
    </dgm:pt>
    <dgm:pt modelId="{DBB55036-F290-4B91-893A-1B81E1870E8A}" type="pres">
      <dgm:prSet presAssocID="{2427CF9D-4225-4FBB-BAB3-DA2A41A0A1D8}" presName="sibTrans" presStyleCnt="0"/>
      <dgm:spPr/>
    </dgm:pt>
    <dgm:pt modelId="{DE218255-F170-4B58-8B3D-9E519602509F}" type="pres">
      <dgm:prSet presAssocID="{39AC6585-ED24-40B3-ADC5-0257575F67A8}" presName="compNode" presStyleCnt="0"/>
      <dgm:spPr/>
    </dgm:pt>
    <dgm:pt modelId="{EA80655B-8B38-4B30-AE27-5DDA3BF8532E}" type="pres">
      <dgm:prSet presAssocID="{39AC6585-ED24-40B3-ADC5-0257575F67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6A1298F2-7AD7-4D2C-9431-2796FDFC15E0}" type="pres">
      <dgm:prSet presAssocID="{39AC6585-ED24-40B3-ADC5-0257575F67A8}" presName="spaceRect" presStyleCnt="0"/>
      <dgm:spPr/>
    </dgm:pt>
    <dgm:pt modelId="{5FBB84CC-4A63-4028-B999-AD0839933A49}" type="pres">
      <dgm:prSet presAssocID="{39AC6585-ED24-40B3-ADC5-0257575F67A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979532-E894-4F8D-B780-9EA11389C147}" type="presOf" srcId="{1D5EA17B-E6A3-429C-AAE8-CCF931F311AE}" destId="{09B75776-3E73-4136-A07F-E739606C99C9}" srcOrd="0" destOrd="0" presId="urn:microsoft.com/office/officeart/2018/2/layout/IconLabelList"/>
    <dgm:cxn modelId="{63B02768-59BE-40D0-A375-47466941AE91}" srcId="{1D5EA17B-E6A3-429C-AAE8-CCF931F311AE}" destId="{D0BC596D-24EF-4912-A694-B5F2D465AEFB}" srcOrd="0" destOrd="0" parTransId="{D3B91DA6-1753-4D44-813A-8AE74E3A9379}" sibTransId="{2427CF9D-4225-4FBB-BAB3-DA2A41A0A1D8}"/>
    <dgm:cxn modelId="{AEA11D93-3646-4FA2-9AD4-EE71717EC3EC}" type="presOf" srcId="{39AC6585-ED24-40B3-ADC5-0257575F67A8}" destId="{5FBB84CC-4A63-4028-B999-AD0839933A49}" srcOrd="0" destOrd="0" presId="urn:microsoft.com/office/officeart/2018/2/layout/IconLabelList"/>
    <dgm:cxn modelId="{D5CB25FC-A262-42AF-8DD1-7F19FC2BF95C}" srcId="{1D5EA17B-E6A3-429C-AAE8-CCF931F311AE}" destId="{39AC6585-ED24-40B3-ADC5-0257575F67A8}" srcOrd="1" destOrd="0" parTransId="{69699B9F-E84D-4B10-A5EE-097F8A840A8E}" sibTransId="{3720E6C6-4203-4DF2-9F3C-5D0F072D74D9}"/>
    <dgm:cxn modelId="{A0AEFAFD-DAE5-4DA7-929A-3FB08867098E}" type="presOf" srcId="{D0BC596D-24EF-4912-A694-B5F2D465AEFB}" destId="{DEA51D16-9E3B-49C5-8E19-C67F1863E34E}" srcOrd="0" destOrd="0" presId="urn:microsoft.com/office/officeart/2018/2/layout/IconLabelList"/>
    <dgm:cxn modelId="{F3BC6AA8-7A29-41C0-87FE-528EF96493B4}" type="presParOf" srcId="{09B75776-3E73-4136-A07F-E739606C99C9}" destId="{25BCDC8D-C01C-48A0-AC19-F225D647AA07}" srcOrd="0" destOrd="0" presId="urn:microsoft.com/office/officeart/2018/2/layout/IconLabelList"/>
    <dgm:cxn modelId="{79F83F45-610D-4A39-9048-68A177B24DE3}" type="presParOf" srcId="{25BCDC8D-C01C-48A0-AC19-F225D647AA07}" destId="{A4791D9A-9009-4626-B772-DA5B80853C23}" srcOrd="0" destOrd="0" presId="urn:microsoft.com/office/officeart/2018/2/layout/IconLabelList"/>
    <dgm:cxn modelId="{D4FA4463-AB76-4B1C-870A-C0F1CE7F34B4}" type="presParOf" srcId="{25BCDC8D-C01C-48A0-AC19-F225D647AA07}" destId="{02FAA1A8-950D-4080-B746-AB3A8519F699}" srcOrd="1" destOrd="0" presId="urn:microsoft.com/office/officeart/2018/2/layout/IconLabelList"/>
    <dgm:cxn modelId="{10318AD6-8286-45FD-BBB1-C547BC5CF257}" type="presParOf" srcId="{25BCDC8D-C01C-48A0-AC19-F225D647AA07}" destId="{DEA51D16-9E3B-49C5-8E19-C67F1863E34E}" srcOrd="2" destOrd="0" presId="urn:microsoft.com/office/officeart/2018/2/layout/IconLabelList"/>
    <dgm:cxn modelId="{4DF00185-C0D0-4704-B0DA-141ABE448EBF}" type="presParOf" srcId="{09B75776-3E73-4136-A07F-E739606C99C9}" destId="{DBB55036-F290-4B91-893A-1B81E1870E8A}" srcOrd="1" destOrd="0" presId="urn:microsoft.com/office/officeart/2018/2/layout/IconLabelList"/>
    <dgm:cxn modelId="{FA825E13-2840-454F-A84F-8363FD5D65D4}" type="presParOf" srcId="{09B75776-3E73-4136-A07F-E739606C99C9}" destId="{DE218255-F170-4B58-8B3D-9E519602509F}" srcOrd="2" destOrd="0" presId="urn:microsoft.com/office/officeart/2018/2/layout/IconLabelList"/>
    <dgm:cxn modelId="{9D6EB8BF-7756-4E3C-8063-2FF75827C2F9}" type="presParOf" srcId="{DE218255-F170-4B58-8B3D-9E519602509F}" destId="{EA80655B-8B38-4B30-AE27-5DDA3BF8532E}" srcOrd="0" destOrd="0" presId="urn:microsoft.com/office/officeart/2018/2/layout/IconLabelList"/>
    <dgm:cxn modelId="{B9D7C039-6932-4360-89A9-68F1D5BCA8D8}" type="presParOf" srcId="{DE218255-F170-4B58-8B3D-9E519602509F}" destId="{6A1298F2-7AD7-4D2C-9431-2796FDFC15E0}" srcOrd="1" destOrd="0" presId="urn:microsoft.com/office/officeart/2018/2/layout/IconLabelList"/>
    <dgm:cxn modelId="{D3FCF7AA-6943-4A5F-B3AF-BC0D84FD5E67}" type="presParOf" srcId="{DE218255-F170-4B58-8B3D-9E519602509F}" destId="{5FBB84CC-4A63-4028-B999-AD0839933A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0FDCF1-74E9-4EDF-B297-EC8DB3419A3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2D9F28-8EB8-4347-A720-51DED9C8B0CC}">
      <dgm:prSet/>
      <dgm:spPr/>
      <dgm:t>
        <a:bodyPr/>
        <a:lstStyle/>
        <a:p>
          <a:r>
            <a:rPr lang="pt-BR"/>
            <a:t>Níveis de maturidade de um time que faz oncall:</a:t>
          </a:r>
          <a:endParaRPr lang="en-US"/>
        </a:p>
      </dgm:t>
    </dgm:pt>
    <dgm:pt modelId="{399CDA88-D234-4CDA-A9A8-FA0199813EA9}" type="parTrans" cxnId="{144A6D20-90CA-4865-9EC6-7BC8A1F88EB1}">
      <dgm:prSet/>
      <dgm:spPr/>
      <dgm:t>
        <a:bodyPr/>
        <a:lstStyle/>
        <a:p>
          <a:endParaRPr lang="en-US"/>
        </a:p>
      </dgm:t>
    </dgm:pt>
    <dgm:pt modelId="{C0E5790A-B03B-4E47-AF7C-9D9A456DAE20}" type="sibTrans" cxnId="{144A6D20-90CA-4865-9EC6-7BC8A1F88EB1}">
      <dgm:prSet/>
      <dgm:spPr/>
      <dgm:t>
        <a:bodyPr/>
        <a:lstStyle/>
        <a:p>
          <a:endParaRPr lang="en-US"/>
        </a:p>
      </dgm:t>
    </dgm:pt>
    <dgm:pt modelId="{589874E9-BC07-42BF-BE5B-F4B84BC92121}">
      <dgm:prSet/>
      <dgm:spPr/>
      <dgm:t>
        <a:bodyPr/>
        <a:lstStyle/>
        <a:p>
          <a:r>
            <a:rPr lang="pt-BR"/>
            <a:t>Nível excelente: </a:t>
          </a:r>
          <a:endParaRPr lang="en-US"/>
        </a:p>
      </dgm:t>
    </dgm:pt>
    <dgm:pt modelId="{C945B218-BEAD-4BCA-80B7-1072CFFB4E6D}" type="parTrans" cxnId="{4ECF49CF-CB36-416A-9FD4-D036A6162B3A}">
      <dgm:prSet/>
      <dgm:spPr/>
      <dgm:t>
        <a:bodyPr/>
        <a:lstStyle/>
        <a:p>
          <a:endParaRPr lang="en-US"/>
        </a:p>
      </dgm:t>
    </dgm:pt>
    <dgm:pt modelId="{C496D646-E137-4789-8C93-D73E45B22216}" type="sibTrans" cxnId="{4ECF49CF-CB36-416A-9FD4-D036A6162B3A}">
      <dgm:prSet/>
      <dgm:spPr/>
      <dgm:t>
        <a:bodyPr/>
        <a:lstStyle/>
        <a:p>
          <a:endParaRPr lang="en-US"/>
        </a:p>
      </dgm:t>
    </dgm:pt>
    <dgm:pt modelId="{A3DE7CD6-8BA1-4A7B-97E3-9254A75C4D1B}">
      <dgm:prSet/>
      <dgm:spPr/>
      <dgm:t>
        <a:bodyPr/>
        <a:lstStyle/>
        <a:p>
          <a:r>
            <a:rPr lang="pt-BR"/>
            <a:t>Escala organizada;</a:t>
          </a:r>
          <a:endParaRPr lang="en-US"/>
        </a:p>
      </dgm:t>
    </dgm:pt>
    <dgm:pt modelId="{9E5696DA-F77E-46B0-81FA-B06F5753DB70}" type="parTrans" cxnId="{B64AEDF2-8779-493F-9ADD-B444A221F11E}">
      <dgm:prSet/>
      <dgm:spPr/>
      <dgm:t>
        <a:bodyPr/>
        <a:lstStyle/>
        <a:p>
          <a:endParaRPr lang="en-US"/>
        </a:p>
      </dgm:t>
    </dgm:pt>
    <dgm:pt modelId="{BEAA923D-0C14-44C1-B711-31431BCBB0BD}" type="sibTrans" cxnId="{B64AEDF2-8779-493F-9ADD-B444A221F11E}">
      <dgm:prSet/>
      <dgm:spPr/>
      <dgm:t>
        <a:bodyPr/>
        <a:lstStyle/>
        <a:p>
          <a:endParaRPr lang="en-US"/>
        </a:p>
      </dgm:t>
    </dgm:pt>
    <dgm:pt modelId="{A8F4704D-9809-4FE9-96AE-C4316ECCA636}">
      <dgm:prSet/>
      <dgm:spPr/>
      <dgm:t>
        <a:bodyPr/>
        <a:lstStyle/>
        <a:p>
          <a:r>
            <a:rPr lang="pt-BR"/>
            <a:t>Uma pessoa por dia;</a:t>
          </a:r>
          <a:endParaRPr lang="en-US"/>
        </a:p>
      </dgm:t>
    </dgm:pt>
    <dgm:pt modelId="{2D5A099D-615D-4F73-B161-8115DBC7911A}" type="parTrans" cxnId="{6B548647-8EE8-4A8B-B17F-2C6C5B3B50AA}">
      <dgm:prSet/>
      <dgm:spPr/>
      <dgm:t>
        <a:bodyPr/>
        <a:lstStyle/>
        <a:p>
          <a:endParaRPr lang="en-US"/>
        </a:p>
      </dgm:t>
    </dgm:pt>
    <dgm:pt modelId="{5E0E1E88-0EDA-4B88-945C-EA7E443F6A42}" type="sibTrans" cxnId="{6B548647-8EE8-4A8B-B17F-2C6C5B3B50AA}">
      <dgm:prSet/>
      <dgm:spPr/>
      <dgm:t>
        <a:bodyPr/>
        <a:lstStyle/>
        <a:p>
          <a:endParaRPr lang="en-US"/>
        </a:p>
      </dgm:t>
    </dgm:pt>
    <dgm:pt modelId="{D57B62C6-C563-43C5-8980-D3E3AD85F5C3}">
      <dgm:prSet/>
      <dgm:spPr/>
      <dgm:t>
        <a:bodyPr/>
        <a:lstStyle/>
        <a:p>
          <a:r>
            <a:rPr lang="pt-BR"/>
            <a:t>Follow de Sun / Turnos;</a:t>
          </a:r>
          <a:endParaRPr lang="en-US"/>
        </a:p>
      </dgm:t>
    </dgm:pt>
    <dgm:pt modelId="{CF7A6A2A-FEB8-4C5D-BC0C-27ACA265E730}" type="parTrans" cxnId="{8D2A58E0-B3E0-45F7-9CCF-35E2D3B17930}">
      <dgm:prSet/>
      <dgm:spPr/>
      <dgm:t>
        <a:bodyPr/>
        <a:lstStyle/>
        <a:p>
          <a:endParaRPr lang="en-US"/>
        </a:p>
      </dgm:t>
    </dgm:pt>
    <dgm:pt modelId="{CFF1E90B-AEC3-4DC9-8832-B6BC6EE0FF0B}" type="sibTrans" cxnId="{8D2A58E0-B3E0-45F7-9CCF-35E2D3B17930}">
      <dgm:prSet/>
      <dgm:spPr/>
      <dgm:t>
        <a:bodyPr/>
        <a:lstStyle/>
        <a:p>
          <a:endParaRPr lang="en-US"/>
        </a:p>
      </dgm:t>
    </dgm:pt>
    <dgm:pt modelId="{ED434073-33B2-4424-B54F-713730D1F68D}">
      <dgm:prSet/>
      <dgm:spPr/>
      <dgm:t>
        <a:bodyPr/>
        <a:lstStyle/>
        <a:p>
          <a:r>
            <a:rPr lang="pt-BR"/>
            <a:t>Para cada alerta existe um runbook (documento ou automação que diz o que deve ser feito caso aconteça o alerta)</a:t>
          </a:r>
          <a:endParaRPr lang="en-US"/>
        </a:p>
      </dgm:t>
    </dgm:pt>
    <dgm:pt modelId="{7E5D25C8-7D3C-4DCA-99F3-B38EEC1F9349}" type="parTrans" cxnId="{847F5F29-94CC-4E2E-B20F-AF783015F171}">
      <dgm:prSet/>
      <dgm:spPr/>
      <dgm:t>
        <a:bodyPr/>
        <a:lstStyle/>
        <a:p>
          <a:endParaRPr lang="en-US"/>
        </a:p>
      </dgm:t>
    </dgm:pt>
    <dgm:pt modelId="{447E1FC7-E340-4B1A-B974-CE91C3735C01}" type="sibTrans" cxnId="{847F5F29-94CC-4E2E-B20F-AF783015F171}">
      <dgm:prSet/>
      <dgm:spPr/>
      <dgm:t>
        <a:bodyPr/>
        <a:lstStyle/>
        <a:p>
          <a:endParaRPr lang="en-US"/>
        </a:p>
      </dgm:t>
    </dgm:pt>
    <dgm:pt modelId="{BBC45053-298B-49A4-89FA-1E2E381A231D}">
      <dgm:prSet/>
      <dgm:spPr/>
      <dgm:t>
        <a:bodyPr/>
        <a:lstStyle/>
        <a:p>
          <a:r>
            <a:rPr lang="pt-BR"/>
            <a:t>Threshoulds bem definidos para alertas;</a:t>
          </a:r>
          <a:endParaRPr lang="en-US"/>
        </a:p>
      </dgm:t>
    </dgm:pt>
    <dgm:pt modelId="{9B9847DF-B599-4615-AA05-B32D91A7238D}" type="parTrans" cxnId="{ED5251AE-8B38-4F95-ACDC-815DDF4DE521}">
      <dgm:prSet/>
      <dgm:spPr/>
      <dgm:t>
        <a:bodyPr/>
        <a:lstStyle/>
        <a:p>
          <a:endParaRPr lang="en-US"/>
        </a:p>
      </dgm:t>
    </dgm:pt>
    <dgm:pt modelId="{36B0828D-E213-405B-B98E-269C720D5885}" type="sibTrans" cxnId="{ED5251AE-8B38-4F95-ACDC-815DDF4DE521}">
      <dgm:prSet/>
      <dgm:spPr/>
      <dgm:t>
        <a:bodyPr/>
        <a:lstStyle/>
        <a:p>
          <a:endParaRPr lang="en-US"/>
        </a:p>
      </dgm:t>
    </dgm:pt>
    <dgm:pt modelId="{2487BE27-D08F-411D-A0A4-FD03916DC589}">
      <dgm:prSet/>
      <dgm:spPr/>
      <dgm:t>
        <a:bodyPr/>
        <a:lstStyle/>
        <a:p>
          <a:r>
            <a:rPr lang="pt-BR"/>
            <a:t>Práticas de Postmortens e reports;</a:t>
          </a:r>
          <a:endParaRPr lang="en-US"/>
        </a:p>
      </dgm:t>
    </dgm:pt>
    <dgm:pt modelId="{D76DAD0D-0924-45D3-8D96-1799DC1CD171}" type="parTrans" cxnId="{E81ACB88-0D96-4D37-B3E2-6EF693BB36C0}">
      <dgm:prSet/>
      <dgm:spPr/>
      <dgm:t>
        <a:bodyPr/>
        <a:lstStyle/>
        <a:p>
          <a:endParaRPr lang="en-US"/>
        </a:p>
      </dgm:t>
    </dgm:pt>
    <dgm:pt modelId="{546B6A68-9D4A-48E3-842D-914292434EA9}" type="sibTrans" cxnId="{E81ACB88-0D96-4D37-B3E2-6EF693BB36C0}">
      <dgm:prSet/>
      <dgm:spPr/>
      <dgm:t>
        <a:bodyPr/>
        <a:lstStyle/>
        <a:p>
          <a:endParaRPr lang="en-US"/>
        </a:p>
      </dgm:t>
    </dgm:pt>
    <dgm:pt modelId="{1684309F-BCC3-4F2E-8417-629960F6E3E4}">
      <dgm:prSet/>
      <dgm:spPr/>
      <dgm:t>
        <a:bodyPr/>
        <a:lstStyle/>
        <a:p>
          <a:r>
            <a:rPr lang="pt-BR"/>
            <a:t>Auto recuperação em caso de desastres;</a:t>
          </a:r>
          <a:endParaRPr lang="en-US"/>
        </a:p>
      </dgm:t>
    </dgm:pt>
    <dgm:pt modelId="{75CB339B-02BB-4B2C-BCCD-2EC146524098}" type="parTrans" cxnId="{3D6E4363-FA80-4021-A06D-C7E69BB43A87}">
      <dgm:prSet/>
      <dgm:spPr/>
      <dgm:t>
        <a:bodyPr/>
        <a:lstStyle/>
        <a:p>
          <a:endParaRPr lang="en-US"/>
        </a:p>
      </dgm:t>
    </dgm:pt>
    <dgm:pt modelId="{C297919F-343E-446B-9E81-A5F8524BA2C5}" type="sibTrans" cxnId="{3D6E4363-FA80-4021-A06D-C7E69BB43A87}">
      <dgm:prSet/>
      <dgm:spPr/>
      <dgm:t>
        <a:bodyPr/>
        <a:lstStyle/>
        <a:p>
          <a:endParaRPr lang="en-US"/>
        </a:p>
      </dgm:t>
    </dgm:pt>
    <dgm:pt modelId="{49836BF1-38CC-4072-BA7B-00F2E33A82EB}" type="pres">
      <dgm:prSet presAssocID="{4B0FDCF1-74E9-4EDF-B297-EC8DB3419A3F}" presName="linear" presStyleCnt="0">
        <dgm:presLayoutVars>
          <dgm:animLvl val="lvl"/>
          <dgm:resizeHandles val="exact"/>
        </dgm:presLayoutVars>
      </dgm:prSet>
      <dgm:spPr/>
    </dgm:pt>
    <dgm:pt modelId="{D3974C25-6BA1-479A-B306-BA2DBE5EBF75}" type="pres">
      <dgm:prSet presAssocID="{212D9F28-8EB8-4347-A720-51DED9C8B0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5DC2A7-E56F-48D6-8031-C52328EE1957}" type="pres">
      <dgm:prSet presAssocID="{C0E5790A-B03B-4E47-AF7C-9D9A456DAE20}" presName="spacer" presStyleCnt="0"/>
      <dgm:spPr/>
    </dgm:pt>
    <dgm:pt modelId="{73E26034-4052-4D18-BF97-2F8BE5C013C3}" type="pres">
      <dgm:prSet presAssocID="{589874E9-BC07-42BF-BE5B-F4B84BC921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CA3DEF-DEF4-4394-8619-BC08B443D474}" type="pres">
      <dgm:prSet presAssocID="{589874E9-BC07-42BF-BE5B-F4B84BC9212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6183D01-9389-4458-A7AF-391D781DF8E2}" type="presOf" srcId="{A3DE7CD6-8BA1-4A7B-97E3-9254A75C4D1B}" destId="{0CCA3DEF-DEF4-4394-8619-BC08B443D474}" srcOrd="0" destOrd="0" presId="urn:microsoft.com/office/officeart/2005/8/layout/vList2"/>
    <dgm:cxn modelId="{144A6D20-90CA-4865-9EC6-7BC8A1F88EB1}" srcId="{4B0FDCF1-74E9-4EDF-B297-EC8DB3419A3F}" destId="{212D9F28-8EB8-4347-A720-51DED9C8B0CC}" srcOrd="0" destOrd="0" parTransId="{399CDA88-D234-4CDA-A9A8-FA0199813EA9}" sibTransId="{C0E5790A-B03B-4E47-AF7C-9D9A456DAE20}"/>
    <dgm:cxn modelId="{847F5F29-94CC-4E2E-B20F-AF783015F171}" srcId="{589874E9-BC07-42BF-BE5B-F4B84BC92121}" destId="{ED434073-33B2-4424-B54F-713730D1F68D}" srcOrd="3" destOrd="0" parTransId="{7E5D25C8-7D3C-4DCA-99F3-B38EEC1F9349}" sibTransId="{447E1FC7-E340-4B1A-B974-CE91C3735C01}"/>
    <dgm:cxn modelId="{3D6E4363-FA80-4021-A06D-C7E69BB43A87}" srcId="{589874E9-BC07-42BF-BE5B-F4B84BC92121}" destId="{1684309F-BCC3-4F2E-8417-629960F6E3E4}" srcOrd="6" destOrd="0" parTransId="{75CB339B-02BB-4B2C-BCCD-2EC146524098}" sibTransId="{C297919F-343E-446B-9E81-A5F8524BA2C5}"/>
    <dgm:cxn modelId="{6B548647-8EE8-4A8B-B17F-2C6C5B3B50AA}" srcId="{589874E9-BC07-42BF-BE5B-F4B84BC92121}" destId="{A8F4704D-9809-4FE9-96AE-C4316ECCA636}" srcOrd="1" destOrd="0" parTransId="{2D5A099D-615D-4F73-B161-8115DBC7911A}" sibTransId="{5E0E1E88-0EDA-4B88-945C-EA7E443F6A42}"/>
    <dgm:cxn modelId="{E0AD016F-11B6-47E1-8901-D140F5F1F0DF}" type="presOf" srcId="{D57B62C6-C563-43C5-8980-D3E3AD85F5C3}" destId="{0CCA3DEF-DEF4-4394-8619-BC08B443D474}" srcOrd="0" destOrd="2" presId="urn:microsoft.com/office/officeart/2005/8/layout/vList2"/>
    <dgm:cxn modelId="{2B77D082-6066-4A31-A6F9-7DB255F1D7BC}" type="presOf" srcId="{ED434073-33B2-4424-B54F-713730D1F68D}" destId="{0CCA3DEF-DEF4-4394-8619-BC08B443D474}" srcOrd="0" destOrd="3" presId="urn:microsoft.com/office/officeart/2005/8/layout/vList2"/>
    <dgm:cxn modelId="{BC8D4887-C0B5-4AF7-84BD-E3D9A8697B14}" type="presOf" srcId="{BBC45053-298B-49A4-89FA-1E2E381A231D}" destId="{0CCA3DEF-DEF4-4394-8619-BC08B443D474}" srcOrd="0" destOrd="4" presId="urn:microsoft.com/office/officeart/2005/8/layout/vList2"/>
    <dgm:cxn modelId="{E81ACB88-0D96-4D37-B3E2-6EF693BB36C0}" srcId="{589874E9-BC07-42BF-BE5B-F4B84BC92121}" destId="{2487BE27-D08F-411D-A0A4-FD03916DC589}" srcOrd="5" destOrd="0" parTransId="{D76DAD0D-0924-45D3-8D96-1799DC1CD171}" sibTransId="{546B6A68-9D4A-48E3-842D-914292434EA9}"/>
    <dgm:cxn modelId="{ED5251AE-8B38-4F95-ACDC-815DDF4DE521}" srcId="{589874E9-BC07-42BF-BE5B-F4B84BC92121}" destId="{BBC45053-298B-49A4-89FA-1E2E381A231D}" srcOrd="4" destOrd="0" parTransId="{9B9847DF-B599-4615-AA05-B32D91A7238D}" sibTransId="{36B0828D-E213-405B-B98E-269C720D5885}"/>
    <dgm:cxn modelId="{79D7B3BF-4AC6-4B49-AB70-7AF751D77B8E}" type="presOf" srcId="{2487BE27-D08F-411D-A0A4-FD03916DC589}" destId="{0CCA3DEF-DEF4-4394-8619-BC08B443D474}" srcOrd="0" destOrd="5" presId="urn:microsoft.com/office/officeart/2005/8/layout/vList2"/>
    <dgm:cxn modelId="{0882D7C3-EC72-45C0-9947-4EF2329EABC6}" type="presOf" srcId="{589874E9-BC07-42BF-BE5B-F4B84BC92121}" destId="{73E26034-4052-4D18-BF97-2F8BE5C013C3}" srcOrd="0" destOrd="0" presId="urn:microsoft.com/office/officeart/2005/8/layout/vList2"/>
    <dgm:cxn modelId="{942EEECE-8BE2-4D70-BB97-D11C300B7DA6}" type="presOf" srcId="{212D9F28-8EB8-4347-A720-51DED9C8B0CC}" destId="{D3974C25-6BA1-479A-B306-BA2DBE5EBF75}" srcOrd="0" destOrd="0" presId="urn:microsoft.com/office/officeart/2005/8/layout/vList2"/>
    <dgm:cxn modelId="{4ECF49CF-CB36-416A-9FD4-D036A6162B3A}" srcId="{4B0FDCF1-74E9-4EDF-B297-EC8DB3419A3F}" destId="{589874E9-BC07-42BF-BE5B-F4B84BC92121}" srcOrd="1" destOrd="0" parTransId="{C945B218-BEAD-4BCA-80B7-1072CFFB4E6D}" sibTransId="{C496D646-E137-4789-8C93-D73E45B22216}"/>
    <dgm:cxn modelId="{903F8BDF-7203-4941-8B02-270CB96720C0}" type="presOf" srcId="{A8F4704D-9809-4FE9-96AE-C4316ECCA636}" destId="{0CCA3DEF-DEF4-4394-8619-BC08B443D474}" srcOrd="0" destOrd="1" presId="urn:microsoft.com/office/officeart/2005/8/layout/vList2"/>
    <dgm:cxn modelId="{8D2A58E0-B3E0-45F7-9CCF-35E2D3B17930}" srcId="{589874E9-BC07-42BF-BE5B-F4B84BC92121}" destId="{D57B62C6-C563-43C5-8980-D3E3AD85F5C3}" srcOrd="2" destOrd="0" parTransId="{CF7A6A2A-FEB8-4C5D-BC0C-27ACA265E730}" sibTransId="{CFF1E90B-AEC3-4DC9-8832-B6BC6EE0FF0B}"/>
    <dgm:cxn modelId="{B1ED60F2-3F22-4F19-B39F-4C9ADDB60542}" type="presOf" srcId="{4B0FDCF1-74E9-4EDF-B297-EC8DB3419A3F}" destId="{49836BF1-38CC-4072-BA7B-00F2E33A82EB}" srcOrd="0" destOrd="0" presId="urn:microsoft.com/office/officeart/2005/8/layout/vList2"/>
    <dgm:cxn modelId="{B64AEDF2-8779-493F-9ADD-B444A221F11E}" srcId="{589874E9-BC07-42BF-BE5B-F4B84BC92121}" destId="{A3DE7CD6-8BA1-4A7B-97E3-9254A75C4D1B}" srcOrd="0" destOrd="0" parTransId="{9E5696DA-F77E-46B0-81FA-B06F5753DB70}" sibTransId="{BEAA923D-0C14-44C1-B711-31431BCBB0BD}"/>
    <dgm:cxn modelId="{E94B93F8-3519-4B65-87EC-24A4C7238A22}" type="presOf" srcId="{1684309F-BCC3-4F2E-8417-629960F6E3E4}" destId="{0CCA3DEF-DEF4-4394-8619-BC08B443D474}" srcOrd="0" destOrd="6" presId="urn:microsoft.com/office/officeart/2005/8/layout/vList2"/>
    <dgm:cxn modelId="{36009113-1CCC-4BA1-B3D8-CD0EA5B9D17D}" type="presParOf" srcId="{49836BF1-38CC-4072-BA7B-00F2E33A82EB}" destId="{D3974C25-6BA1-479A-B306-BA2DBE5EBF75}" srcOrd="0" destOrd="0" presId="urn:microsoft.com/office/officeart/2005/8/layout/vList2"/>
    <dgm:cxn modelId="{919EC85E-B4D9-4E08-9D54-58F743FE1843}" type="presParOf" srcId="{49836BF1-38CC-4072-BA7B-00F2E33A82EB}" destId="{AE5DC2A7-E56F-48D6-8031-C52328EE1957}" srcOrd="1" destOrd="0" presId="urn:microsoft.com/office/officeart/2005/8/layout/vList2"/>
    <dgm:cxn modelId="{59FEE7DB-0136-4A87-9AED-4545FECF0F58}" type="presParOf" srcId="{49836BF1-38CC-4072-BA7B-00F2E33A82EB}" destId="{73E26034-4052-4D18-BF97-2F8BE5C013C3}" srcOrd="2" destOrd="0" presId="urn:microsoft.com/office/officeart/2005/8/layout/vList2"/>
    <dgm:cxn modelId="{4C13D471-550B-4CE2-8542-4930CF0E2F7F}" type="presParOf" srcId="{49836BF1-38CC-4072-BA7B-00F2E33A82EB}" destId="{0CCA3DEF-DEF4-4394-8619-BC08B443D4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792FB7-0864-4F2A-8974-71FCBFE8AF9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411CEC-CC9A-4955-820B-CBBCF0D98393}">
      <dgm:prSet/>
      <dgm:spPr/>
      <dgm:t>
        <a:bodyPr/>
        <a:lstStyle/>
        <a:p>
          <a:r>
            <a:rPr lang="pt-BR"/>
            <a:t>Níveis de maturidade de um time que faz oncall:</a:t>
          </a:r>
          <a:endParaRPr lang="en-US"/>
        </a:p>
      </dgm:t>
    </dgm:pt>
    <dgm:pt modelId="{E3B483CB-DD18-4972-BBF9-6AF19B396112}" type="parTrans" cxnId="{5FE8D347-23BD-41E7-832D-7F1CD26E4BC4}">
      <dgm:prSet/>
      <dgm:spPr/>
      <dgm:t>
        <a:bodyPr/>
        <a:lstStyle/>
        <a:p>
          <a:endParaRPr lang="en-US"/>
        </a:p>
      </dgm:t>
    </dgm:pt>
    <dgm:pt modelId="{31BEAF44-8EBB-4C92-9B9B-44D8222F2DAA}" type="sibTrans" cxnId="{5FE8D347-23BD-41E7-832D-7F1CD26E4BC4}">
      <dgm:prSet/>
      <dgm:spPr/>
      <dgm:t>
        <a:bodyPr/>
        <a:lstStyle/>
        <a:p>
          <a:endParaRPr lang="en-US"/>
        </a:p>
      </dgm:t>
    </dgm:pt>
    <dgm:pt modelId="{6D04341F-4C8A-4F2A-83A2-1CB86E22004D}">
      <dgm:prSet/>
      <dgm:spPr/>
      <dgm:t>
        <a:bodyPr/>
        <a:lstStyle/>
        <a:p>
          <a:r>
            <a:rPr lang="pt-BR"/>
            <a:t>Nível em desenvolvimento: </a:t>
          </a:r>
          <a:endParaRPr lang="en-US"/>
        </a:p>
      </dgm:t>
    </dgm:pt>
    <dgm:pt modelId="{71148E09-B552-4F96-8358-6C13D9D8F804}" type="parTrans" cxnId="{20A518AC-B663-4365-AA32-463CBAEEDC74}">
      <dgm:prSet/>
      <dgm:spPr/>
      <dgm:t>
        <a:bodyPr/>
        <a:lstStyle/>
        <a:p>
          <a:endParaRPr lang="en-US"/>
        </a:p>
      </dgm:t>
    </dgm:pt>
    <dgm:pt modelId="{22D45D8F-6214-450F-95CA-3630ACC15DB7}" type="sibTrans" cxnId="{20A518AC-B663-4365-AA32-463CBAEEDC74}">
      <dgm:prSet/>
      <dgm:spPr/>
      <dgm:t>
        <a:bodyPr/>
        <a:lstStyle/>
        <a:p>
          <a:endParaRPr lang="en-US"/>
        </a:p>
      </dgm:t>
    </dgm:pt>
    <dgm:pt modelId="{C0AACF59-0FFB-47BA-A18A-466C301A27F2}">
      <dgm:prSet/>
      <dgm:spPr/>
      <dgm:t>
        <a:bodyPr/>
        <a:lstStyle/>
        <a:p>
          <a:r>
            <a:rPr lang="pt-BR"/>
            <a:t>A pessoa pode ficar mais de um dia no oncall;</a:t>
          </a:r>
          <a:endParaRPr lang="en-US"/>
        </a:p>
      </dgm:t>
    </dgm:pt>
    <dgm:pt modelId="{0AF6543A-6C86-407D-86CC-1AD817D306AC}" type="parTrans" cxnId="{0BE33BB3-624E-4924-B832-70EA9010FA21}">
      <dgm:prSet/>
      <dgm:spPr/>
      <dgm:t>
        <a:bodyPr/>
        <a:lstStyle/>
        <a:p>
          <a:endParaRPr lang="en-US"/>
        </a:p>
      </dgm:t>
    </dgm:pt>
    <dgm:pt modelId="{FC6CF1C9-8E50-4D41-BBEF-B0FE84F58933}" type="sibTrans" cxnId="{0BE33BB3-624E-4924-B832-70EA9010FA21}">
      <dgm:prSet/>
      <dgm:spPr/>
      <dgm:t>
        <a:bodyPr/>
        <a:lstStyle/>
        <a:p>
          <a:endParaRPr lang="en-US"/>
        </a:p>
      </dgm:t>
    </dgm:pt>
    <dgm:pt modelId="{70ADE534-D5C5-440F-9F60-3794BDFE8796}">
      <dgm:prSet/>
      <dgm:spPr/>
      <dgm:t>
        <a:bodyPr/>
        <a:lstStyle/>
        <a:p>
          <a:r>
            <a:rPr lang="pt-BR"/>
            <a:t>24 horas ou mais de oncall;</a:t>
          </a:r>
          <a:endParaRPr lang="en-US"/>
        </a:p>
      </dgm:t>
    </dgm:pt>
    <dgm:pt modelId="{F8681DAD-6295-4D9E-8DCF-B2F58A9C7C53}" type="parTrans" cxnId="{30517E7F-D863-4F4C-9971-5460F420CE29}">
      <dgm:prSet/>
      <dgm:spPr/>
      <dgm:t>
        <a:bodyPr/>
        <a:lstStyle/>
        <a:p>
          <a:endParaRPr lang="en-US"/>
        </a:p>
      </dgm:t>
    </dgm:pt>
    <dgm:pt modelId="{4D9FAC58-3AC8-4250-970B-FBE91AE48F72}" type="sibTrans" cxnId="{30517E7F-D863-4F4C-9971-5460F420CE29}">
      <dgm:prSet/>
      <dgm:spPr/>
      <dgm:t>
        <a:bodyPr/>
        <a:lstStyle/>
        <a:p>
          <a:endParaRPr lang="en-US"/>
        </a:p>
      </dgm:t>
    </dgm:pt>
    <dgm:pt modelId="{5B71B2D5-88AB-436B-BF73-A8CC381AA8D7}">
      <dgm:prSet/>
      <dgm:spPr/>
      <dgm:t>
        <a:bodyPr/>
        <a:lstStyle/>
        <a:p>
          <a:r>
            <a:rPr lang="pt-BR"/>
            <a:t>Muitas horas de interjornadas;</a:t>
          </a:r>
          <a:endParaRPr lang="en-US"/>
        </a:p>
      </dgm:t>
    </dgm:pt>
    <dgm:pt modelId="{72BDD05C-C436-43A6-B013-8E2A51F38F69}" type="parTrans" cxnId="{C18A5C5E-4F6A-46A4-BFB4-90560994C4B3}">
      <dgm:prSet/>
      <dgm:spPr/>
      <dgm:t>
        <a:bodyPr/>
        <a:lstStyle/>
        <a:p>
          <a:endParaRPr lang="en-US"/>
        </a:p>
      </dgm:t>
    </dgm:pt>
    <dgm:pt modelId="{9EFEBA05-AD0D-47A6-8E01-7230976B675C}" type="sibTrans" cxnId="{C18A5C5E-4F6A-46A4-BFB4-90560994C4B3}">
      <dgm:prSet/>
      <dgm:spPr/>
      <dgm:t>
        <a:bodyPr/>
        <a:lstStyle/>
        <a:p>
          <a:endParaRPr lang="en-US"/>
        </a:p>
      </dgm:t>
    </dgm:pt>
    <dgm:pt modelId="{62B7E311-E786-4A0E-A821-4EE062B17409}">
      <dgm:prSet/>
      <dgm:spPr/>
      <dgm:t>
        <a:bodyPr/>
        <a:lstStyle/>
        <a:p>
          <a:r>
            <a:rPr lang="pt-BR"/>
            <a:t>Poucos ou não existes runbooks para alertas;</a:t>
          </a:r>
          <a:endParaRPr lang="en-US"/>
        </a:p>
      </dgm:t>
    </dgm:pt>
    <dgm:pt modelId="{4EAD04E2-72F5-40C9-9F4E-A1493EC77BFA}" type="parTrans" cxnId="{2FC00708-9706-42FA-B9E8-AC3695F74E64}">
      <dgm:prSet/>
      <dgm:spPr/>
      <dgm:t>
        <a:bodyPr/>
        <a:lstStyle/>
        <a:p>
          <a:endParaRPr lang="en-US"/>
        </a:p>
      </dgm:t>
    </dgm:pt>
    <dgm:pt modelId="{500914B0-5F7F-4918-B765-87890C8FEB40}" type="sibTrans" cxnId="{2FC00708-9706-42FA-B9E8-AC3695F74E64}">
      <dgm:prSet/>
      <dgm:spPr/>
      <dgm:t>
        <a:bodyPr/>
        <a:lstStyle/>
        <a:p>
          <a:endParaRPr lang="en-US"/>
        </a:p>
      </dgm:t>
    </dgm:pt>
    <dgm:pt modelId="{3741F3CB-86A7-4B57-9620-A42E655E862A}">
      <dgm:prSet/>
      <dgm:spPr/>
      <dgm:t>
        <a:bodyPr/>
        <a:lstStyle/>
        <a:p>
          <a:r>
            <a:rPr lang="pt-BR"/>
            <a:t>Alert Fatigue a Falsos positivos; (Muitos alertas);</a:t>
          </a:r>
          <a:endParaRPr lang="en-US"/>
        </a:p>
      </dgm:t>
    </dgm:pt>
    <dgm:pt modelId="{787CC3CA-5F27-43CE-819E-A4C729519C02}" type="parTrans" cxnId="{E0F3E723-5660-43E0-84D2-83BB94E802E1}">
      <dgm:prSet/>
      <dgm:spPr/>
      <dgm:t>
        <a:bodyPr/>
        <a:lstStyle/>
        <a:p>
          <a:endParaRPr lang="en-US"/>
        </a:p>
      </dgm:t>
    </dgm:pt>
    <dgm:pt modelId="{EAE1833D-A151-48CD-9484-6AA85CD78E06}" type="sibTrans" cxnId="{E0F3E723-5660-43E0-84D2-83BB94E802E1}">
      <dgm:prSet/>
      <dgm:spPr/>
      <dgm:t>
        <a:bodyPr/>
        <a:lstStyle/>
        <a:p>
          <a:endParaRPr lang="en-US"/>
        </a:p>
      </dgm:t>
    </dgm:pt>
    <dgm:pt modelId="{9B6B9967-64DF-47E1-9A78-11ED74C48E92}">
      <dgm:prSet/>
      <dgm:spPr/>
      <dgm:t>
        <a:bodyPr/>
        <a:lstStyle/>
        <a:p>
          <a:r>
            <a:rPr lang="pt-BR"/>
            <a:t>Time não faz report e não tem métricas;</a:t>
          </a:r>
          <a:endParaRPr lang="en-US"/>
        </a:p>
      </dgm:t>
    </dgm:pt>
    <dgm:pt modelId="{0C168317-07CF-400F-B8C5-2D6F1979F913}" type="parTrans" cxnId="{1EC519CA-F1AE-4307-ADA8-514E8FE51520}">
      <dgm:prSet/>
      <dgm:spPr/>
      <dgm:t>
        <a:bodyPr/>
        <a:lstStyle/>
        <a:p>
          <a:endParaRPr lang="en-US"/>
        </a:p>
      </dgm:t>
    </dgm:pt>
    <dgm:pt modelId="{27D57D9E-6A27-4834-B1DF-67C0570A96F6}" type="sibTrans" cxnId="{1EC519CA-F1AE-4307-ADA8-514E8FE51520}">
      <dgm:prSet/>
      <dgm:spPr/>
      <dgm:t>
        <a:bodyPr/>
        <a:lstStyle/>
        <a:p>
          <a:endParaRPr lang="en-US"/>
        </a:p>
      </dgm:t>
    </dgm:pt>
    <dgm:pt modelId="{5355B146-F92A-44DA-8D93-E356CBEFEE03}">
      <dgm:prSet/>
      <dgm:spPr/>
      <dgm:t>
        <a:bodyPr/>
        <a:lstStyle/>
        <a:p>
          <a:r>
            <a:rPr lang="pt-BR"/>
            <a:t>Pouca ou nenhuma automação</a:t>
          </a:r>
          <a:endParaRPr lang="en-US"/>
        </a:p>
      </dgm:t>
    </dgm:pt>
    <dgm:pt modelId="{2CFE179A-A9B1-4346-8E44-D6DA81C87958}" type="parTrans" cxnId="{F3473E31-5864-4034-841F-01DE4D7EE1C2}">
      <dgm:prSet/>
      <dgm:spPr/>
      <dgm:t>
        <a:bodyPr/>
        <a:lstStyle/>
        <a:p>
          <a:endParaRPr lang="en-US"/>
        </a:p>
      </dgm:t>
    </dgm:pt>
    <dgm:pt modelId="{728A6914-C244-49C8-B7D5-9531C846719A}" type="sibTrans" cxnId="{F3473E31-5864-4034-841F-01DE4D7EE1C2}">
      <dgm:prSet/>
      <dgm:spPr/>
      <dgm:t>
        <a:bodyPr/>
        <a:lstStyle/>
        <a:p>
          <a:endParaRPr lang="en-US"/>
        </a:p>
      </dgm:t>
    </dgm:pt>
    <dgm:pt modelId="{69C39A7C-D6FE-404C-ACEA-522AE4A7D9E3}" type="pres">
      <dgm:prSet presAssocID="{FA792FB7-0864-4F2A-8974-71FCBFE8AF9C}" presName="linear" presStyleCnt="0">
        <dgm:presLayoutVars>
          <dgm:animLvl val="lvl"/>
          <dgm:resizeHandles val="exact"/>
        </dgm:presLayoutVars>
      </dgm:prSet>
      <dgm:spPr/>
    </dgm:pt>
    <dgm:pt modelId="{91E2B839-1D9C-4175-90EF-5934DEEDF050}" type="pres">
      <dgm:prSet presAssocID="{5A411CEC-CC9A-4955-820B-CBBCF0D983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EDB317-5BD2-4910-BA34-53EDC5DDD586}" type="pres">
      <dgm:prSet presAssocID="{31BEAF44-8EBB-4C92-9B9B-44D8222F2DAA}" presName="spacer" presStyleCnt="0"/>
      <dgm:spPr/>
    </dgm:pt>
    <dgm:pt modelId="{D2606399-974E-47EF-8CF2-7F445D803D8A}" type="pres">
      <dgm:prSet presAssocID="{6D04341F-4C8A-4F2A-83A2-1CB86E22004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B1DD4AF-FAD0-4396-B9D5-5B793F174942}" type="pres">
      <dgm:prSet presAssocID="{6D04341F-4C8A-4F2A-83A2-1CB86E2200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8DCCE07-F650-44A3-8484-5C95E3CFCC97}" type="presOf" srcId="{5A411CEC-CC9A-4955-820B-CBBCF0D98393}" destId="{91E2B839-1D9C-4175-90EF-5934DEEDF050}" srcOrd="0" destOrd="0" presId="urn:microsoft.com/office/officeart/2005/8/layout/vList2"/>
    <dgm:cxn modelId="{2FC00708-9706-42FA-B9E8-AC3695F74E64}" srcId="{6D04341F-4C8A-4F2A-83A2-1CB86E22004D}" destId="{62B7E311-E786-4A0E-A821-4EE062B17409}" srcOrd="3" destOrd="0" parTransId="{4EAD04E2-72F5-40C9-9F4E-A1493EC77BFA}" sibTransId="{500914B0-5F7F-4918-B765-87890C8FEB40}"/>
    <dgm:cxn modelId="{D02FB711-7F81-454B-8D14-51911E6DEE73}" type="presOf" srcId="{70ADE534-D5C5-440F-9F60-3794BDFE8796}" destId="{EB1DD4AF-FAD0-4396-B9D5-5B793F174942}" srcOrd="0" destOrd="1" presId="urn:microsoft.com/office/officeart/2005/8/layout/vList2"/>
    <dgm:cxn modelId="{55D13B23-D0AF-4258-816F-2F4803ADF77B}" type="presOf" srcId="{62B7E311-E786-4A0E-A821-4EE062B17409}" destId="{EB1DD4AF-FAD0-4396-B9D5-5B793F174942}" srcOrd="0" destOrd="3" presId="urn:microsoft.com/office/officeart/2005/8/layout/vList2"/>
    <dgm:cxn modelId="{E0F3E723-5660-43E0-84D2-83BB94E802E1}" srcId="{6D04341F-4C8A-4F2A-83A2-1CB86E22004D}" destId="{3741F3CB-86A7-4B57-9620-A42E655E862A}" srcOrd="4" destOrd="0" parTransId="{787CC3CA-5F27-43CE-819E-A4C729519C02}" sibTransId="{EAE1833D-A151-48CD-9484-6AA85CD78E06}"/>
    <dgm:cxn modelId="{F3473E31-5864-4034-841F-01DE4D7EE1C2}" srcId="{6D04341F-4C8A-4F2A-83A2-1CB86E22004D}" destId="{5355B146-F92A-44DA-8D93-E356CBEFEE03}" srcOrd="6" destOrd="0" parTransId="{2CFE179A-A9B1-4346-8E44-D6DA81C87958}" sibTransId="{728A6914-C244-49C8-B7D5-9531C846719A}"/>
    <dgm:cxn modelId="{1BD9CA40-C9B3-4827-A0DA-A560B91D2B4F}" type="presOf" srcId="{5B71B2D5-88AB-436B-BF73-A8CC381AA8D7}" destId="{EB1DD4AF-FAD0-4396-B9D5-5B793F174942}" srcOrd="0" destOrd="2" presId="urn:microsoft.com/office/officeart/2005/8/layout/vList2"/>
    <dgm:cxn modelId="{C18A5C5E-4F6A-46A4-BFB4-90560994C4B3}" srcId="{6D04341F-4C8A-4F2A-83A2-1CB86E22004D}" destId="{5B71B2D5-88AB-436B-BF73-A8CC381AA8D7}" srcOrd="2" destOrd="0" parTransId="{72BDD05C-C436-43A6-B013-8E2A51F38F69}" sibTransId="{9EFEBA05-AD0D-47A6-8E01-7230976B675C}"/>
    <dgm:cxn modelId="{5FE8D347-23BD-41E7-832D-7F1CD26E4BC4}" srcId="{FA792FB7-0864-4F2A-8974-71FCBFE8AF9C}" destId="{5A411CEC-CC9A-4955-820B-CBBCF0D98393}" srcOrd="0" destOrd="0" parTransId="{E3B483CB-DD18-4972-BBF9-6AF19B396112}" sibTransId="{31BEAF44-8EBB-4C92-9B9B-44D8222F2DAA}"/>
    <dgm:cxn modelId="{22157D70-A1D3-45EB-9881-4FED5E0AAA3C}" type="presOf" srcId="{FA792FB7-0864-4F2A-8974-71FCBFE8AF9C}" destId="{69C39A7C-D6FE-404C-ACEA-522AE4A7D9E3}" srcOrd="0" destOrd="0" presId="urn:microsoft.com/office/officeart/2005/8/layout/vList2"/>
    <dgm:cxn modelId="{30517E7F-D863-4F4C-9971-5460F420CE29}" srcId="{6D04341F-4C8A-4F2A-83A2-1CB86E22004D}" destId="{70ADE534-D5C5-440F-9F60-3794BDFE8796}" srcOrd="1" destOrd="0" parTransId="{F8681DAD-6295-4D9E-8DCF-B2F58A9C7C53}" sibTransId="{4D9FAC58-3AC8-4250-970B-FBE91AE48F72}"/>
    <dgm:cxn modelId="{B0F1AF82-820E-41E1-ACF2-01425BAA238C}" type="presOf" srcId="{9B6B9967-64DF-47E1-9A78-11ED74C48E92}" destId="{EB1DD4AF-FAD0-4396-B9D5-5B793F174942}" srcOrd="0" destOrd="5" presId="urn:microsoft.com/office/officeart/2005/8/layout/vList2"/>
    <dgm:cxn modelId="{22081185-B4DB-4C80-87F4-6BC760F41DD7}" type="presOf" srcId="{6D04341F-4C8A-4F2A-83A2-1CB86E22004D}" destId="{D2606399-974E-47EF-8CF2-7F445D803D8A}" srcOrd="0" destOrd="0" presId="urn:microsoft.com/office/officeart/2005/8/layout/vList2"/>
    <dgm:cxn modelId="{B9416586-A444-4C90-8645-127678A6E606}" type="presOf" srcId="{C0AACF59-0FFB-47BA-A18A-466C301A27F2}" destId="{EB1DD4AF-FAD0-4396-B9D5-5B793F174942}" srcOrd="0" destOrd="0" presId="urn:microsoft.com/office/officeart/2005/8/layout/vList2"/>
    <dgm:cxn modelId="{20A518AC-B663-4365-AA32-463CBAEEDC74}" srcId="{FA792FB7-0864-4F2A-8974-71FCBFE8AF9C}" destId="{6D04341F-4C8A-4F2A-83A2-1CB86E22004D}" srcOrd="1" destOrd="0" parTransId="{71148E09-B552-4F96-8358-6C13D9D8F804}" sibTransId="{22D45D8F-6214-450F-95CA-3630ACC15DB7}"/>
    <dgm:cxn modelId="{0BE33BB3-624E-4924-B832-70EA9010FA21}" srcId="{6D04341F-4C8A-4F2A-83A2-1CB86E22004D}" destId="{C0AACF59-0FFB-47BA-A18A-466C301A27F2}" srcOrd="0" destOrd="0" parTransId="{0AF6543A-6C86-407D-86CC-1AD817D306AC}" sibTransId="{FC6CF1C9-8E50-4D41-BBEF-B0FE84F58933}"/>
    <dgm:cxn modelId="{1EC519CA-F1AE-4307-ADA8-514E8FE51520}" srcId="{6D04341F-4C8A-4F2A-83A2-1CB86E22004D}" destId="{9B6B9967-64DF-47E1-9A78-11ED74C48E92}" srcOrd="5" destOrd="0" parTransId="{0C168317-07CF-400F-B8C5-2D6F1979F913}" sibTransId="{27D57D9E-6A27-4834-B1DF-67C0570A96F6}"/>
    <dgm:cxn modelId="{56958BCC-6B8C-4060-B287-141A4D997D0A}" type="presOf" srcId="{3741F3CB-86A7-4B57-9620-A42E655E862A}" destId="{EB1DD4AF-FAD0-4396-B9D5-5B793F174942}" srcOrd="0" destOrd="4" presId="urn:microsoft.com/office/officeart/2005/8/layout/vList2"/>
    <dgm:cxn modelId="{7749B4FB-D361-44BC-BFCF-C43713638226}" type="presOf" srcId="{5355B146-F92A-44DA-8D93-E356CBEFEE03}" destId="{EB1DD4AF-FAD0-4396-B9D5-5B793F174942}" srcOrd="0" destOrd="6" presId="urn:microsoft.com/office/officeart/2005/8/layout/vList2"/>
    <dgm:cxn modelId="{07B99852-523D-498F-9777-E92C817D476A}" type="presParOf" srcId="{69C39A7C-D6FE-404C-ACEA-522AE4A7D9E3}" destId="{91E2B839-1D9C-4175-90EF-5934DEEDF050}" srcOrd="0" destOrd="0" presId="urn:microsoft.com/office/officeart/2005/8/layout/vList2"/>
    <dgm:cxn modelId="{292AEDBB-EC60-440A-91D1-C15A59E00A3A}" type="presParOf" srcId="{69C39A7C-D6FE-404C-ACEA-522AE4A7D9E3}" destId="{77EDB317-5BD2-4910-BA34-53EDC5DDD586}" srcOrd="1" destOrd="0" presId="urn:microsoft.com/office/officeart/2005/8/layout/vList2"/>
    <dgm:cxn modelId="{D2E9E0FF-EED8-479D-B6F0-4772D8754378}" type="presParOf" srcId="{69C39A7C-D6FE-404C-ACEA-522AE4A7D9E3}" destId="{D2606399-974E-47EF-8CF2-7F445D803D8A}" srcOrd="2" destOrd="0" presId="urn:microsoft.com/office/officeart/2005/8/layout/vList2"/>
    <dgm:cxn modelId="{387DCA8D-2428-40DE-A097-EA67B85D9B27}" type="presParOf" srcId="{69C39A7C-D6FE-404C-ACEA-522AE4A7D9E3}" destId="{EB1DD4AF-FAD0-4396-B9D5-5B793F17494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23E92A-9827-4661-8F28-BEBF24A1EEA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1C6A9A-2C55-4749-A765-ADDD3A71CD88}">
      <dgm:prSet/>
      <dgm:spPr/>
      <dgm:t>
        <a:bodyPr/>
        <a:lstStyle/>
        <a:p>
          <a:r>
            <a:rPr lang="pt-BR"/>
            <a:t>Níveis de maturidade de um time que faz oncall:</a:t>
          </a:r>
          <a:endParaRPr lang="en-US"/>
        </a:p>
      </dgm:t>
    </dgm:pt>
    <dgm:pt modelId="{C423BFED-EC00-4E40-BC23-BD662F47B3B5}" type="parTrans" cxnId="{B5299FB2-06D1-43E2-8F38-973F013ACC2F}">
      <dgm:prSet/>
      <dgm:spPr/>
      <dgm:t>
        <a:bodyPr/>
        <a:lstStyle/>
        <a:p>
          <a:endParaRPr lang="en-US"/>
        </a:p>
      </dgm:t>
    </dgm:pt>
    <dgm:pt modelId="{46CE2BDA-1998-4259-81AC-4099FA1DF40C}" type="sibTrans" cxnId="{B5299FB2-06D1-43E2-8F38-973F013ACC2F}">
      <dgm:prSet/>
      <dgm:spPr/>
      <dgm:t>
        <a:bodyPr/>
        <a:lstStyle/>
        <a:p>
          <a:endParaRPr lang="en-US"/>
        </a:p>
      </dgm:t>
    </dgm:pt>
    <dgm:pt modelId="{DDF4B77C-79D1-48CE-B6F3-BD694735AC65}">
      <dgm:prSet/>
      <dgm:spPr/>
      <dgm:t>
        <a:bodyPr/>
        <a:lstStyle/>
        <a:p>
          <a:r>
            <a:rPr lang="pt-BR"/>
            <a:t>Nível em Insuficiente: </a:t>
          </a:r>
          <a:endParaRPr lang="en-US"/>
        </a:p>
      </dgm:t>
    </dgm:pt>
    <dgm:pt modelId="{F282F291-7F10-4CF7-8098-D7A72E83B042}" type="parTrans" cxnId="{DFB2E5FF-AB2B-4CC9-AF6F-0688F8831D66}">
      <dgm:prSet/>
      <dgm:spPr/>
      <dgm:t>
        <a:bodyPr/>
        <a:lstStyle/>
        <a:p>
          <a:endParaRPr lang="en-US"/>
        </a:p>
      </dgm:t>
    </dgm:pt>
    <dgm:pt modelId="{1EF9F519-FA2D-42E3-81D4-7B8145E2DEE1}" type="sibTrans" cxnId="{DFB2E5FF-AB2B-4CC9-AF6F-0688F8831D66}">
      <dgm:prSet/>
      <dgm:spPr/>
      <dgm:t>
        <a:bodyPr/>
        <a:lstStyle/>
        <a:p>
          <a:endParaRPr lang="en-US"/>
        </a:p>
      </dgm:t>
    </dgm:pt>
    <dgm:pt modelId="{2CB91473-FFE6-4606-A2F3-5AB33F734185}">
      <dgm:prSet/>
      <dgm:spPr/>
      <dgm:t>
        <a:bodyPr/>
        <a:lstStyle/>
        <a:p>
          <a:r>
            <a:rPr lang="pt-BR"/>
            <a:t>Não tem escala definida geralmente o gestor liga para quem ele consegue contato</a:t>
          </a:r>
          <a:endParaRPr lang="en-US"/>
        </a:p>
      </dgm:t>
    </dgm:pt>
    <dgm:pt modelId="{51FAD3FD-3579-4505-A9EF-C3EE5357DB84}" type="parTrans" cxnId="{07894CAC-F9D1-47C5-A10D-B3AF875CB20A}">
      <dgm:prSet/>
      <dgm:spPr/>
      <dgm:t>
        <a:bodyPr/>
        <a:lstStyle/>
        <a:p>
          <a:endParaRPr lang="en-US"/>
        </a:p>
      </dgm:t>
    </dgm:pt>
    <dgm:pt modelId="{D0E71324-367F-4D9A-B1DA-71CD63CA5C18}" type="sibTrans" cxnId="{07894CAC-F9D1-47C5-A10D-B3AF875CB20A}">
      <dgm:prSet/>
      <dgm:spPr/>
      <dgm:t>
        <a:bodyPr/>
        <a:lstStyle/>
        <a:p>
          <a:endParaRPr lang="en-US"/>
        </a:p>
      </dgm:t>
    </dgm:pt>
    <dgm:pt modelId="{9580898D-4AD0-49DB-8B84-0FD050CA665F}">
      <dgm:prSet/>
      <dgm:spPr/>
      <dgm:t>
        <a:bodyPr/>
        <a:lstStyle/>
        <a:p>
          <a:r>
            <a:rPr lang="pt-BR"/>
            <a:t>Pouco ou alertas insuficientes, o cliente ou outro responsável de outra área avisa do problema</a:t>
          </a:r>
          <a:endParaRPr lang="en-US"/>
        </a:p>
      </dgm:t>
    </dgm:pt>
    <dgm:pt modelId="{0B20DB2F-9C2D-44AD-BDD9-2D4BBBF253CB}" type="parTrans" cxnId="{65EA9FAF-8FCB-413B-BD03-24BEFA2B5B9D}">
      <dgm:prSet/>
      <dgm:spPr/>
      <dgm:t>
        <a:bodyPr/>
        <a:lstStyle/>
        <a:p>
          <a:endParaRPr lang="en-US"/>
        </a:p>
      </dgm:t>
    </dgm:pt>
    <dgm:pt modelId="{AB182FCA-51CC-479C-8CC5-29BAEBFCC744}" type="sibTrans" cxnId="{65EA9FAF-8FCB-413B-BD03-24BEFA2B5B9D}">
      <dgm:prSet/>
      <dgm:spPr/>
      <dgm:t>
        <a:bodyPr/>
        <a:lstStyle/>
        <a:p>
          <a:endParaRPr lang="en-US"/>
        </a:p>
      </dgm:t>
    </dgm:pt>
    <dgm:pt modelId="{050CA11D-CFE6-4AAD-A2A3-85504080E7EE}">
      <dgm:prSet/>
      <dgm:spPr/>
      <dgm:t>
        <a:bodyPr/>
        <a:lstStyle/>
        <a:p>
          <a:r>
            <a:rPr lang="pt-BR"/>
            <a:t>Time que não construiu o sistema está mantendo (time de operação)</a:t>
          </a:r>
          <a:endParaRPr lang="en-US"/>
        </a:p>
      </dgm:t>
    </dgm:pt>
    <dgm:pt modelId="{788A8DFC-5E4B-4F93-8E9B-5376D3E68026}" type="parTrans" cxnId="{1BC655BD-44ED-4280-ACE3-DF62F0E4A023}">
      <dgm:prSet/>
      <dgm:spPr/>
      <dgm:t>
        <a:bodyPr/>
        <a:lstStyle/>
        <a:p>
          <a:endParaRPr lang="en-US"/>
        </a:p>
      </dgm:t>
    </dgm:pt>
    <dgm:pt modelId="{66072C3F-435F-4700-9179-345AD363ECC3}" type="sibTrans" cxnId="{1BC655BD-44ED-4280-ACE3-DF62F0E4A023}">
      <dgm:prSet/>
      <dgm:spPr/>
      <dgm:t>
        <a:bodyPr/>
        <a:lstStyle/>
        <a:p>
          <a:endParaRPr lang="en-US"/>
        </a:p>
      </dgm:t>
    </dgm:pt>
    <dgm:pt modelId="{6C5D5B74-9120-4CEF-92CA-35D729875750}">
      <dgm:prSet/>
      <dgm:spPr/>
      <dgm:t>
        <a:bodyPr/>
        <a:lstStyle/>
        <a:p>
          <a:r>
            <a:rPr lang="pt-BR"/>
            <a:t>Métricas inexistentes</a:t>
          </a:r>
          <a:endParaRPr lang="en-US"/>
        </a:p>
      </dgm:t>
    </dgm:pt>
    <dgm:pt modelId="{AFDED3C3-FD3D-476C-918D-29F11233AB96}" type="parTrans" cxnId="{F9521D6B-B2A4-4C5D-BE45-FD1D625BD8E1}">
      <dgm:prSet/>
      <dgm:spPr/>
      <dgm:t>
        <a:bodyPr/>
        <a:lstStyle/>
        <a:p>
          <a:endParaRPr lang="en-US"/>
        </a:p>
      </dgm:t>
    </dgm:pt>
    <dgm:pt modelId="{5875360D-5365-46B1-AB02-0A5FA0A7C263}" type="sibTrans" cxnId="{F9521D6B-B2A4-4C5D-BE45-FD1D625BD8E1}">
      <dgm:prSet/>
      <dgm:spPr/>
      <dgm:t>
        <a:bodyPr/>
        <a:lstStyle/>
        <a:p>
          <a:endParaRPr lang="en-US"/>
        </a:p>
      </dgm:t>
    </dgm:pt>
    <dgm:pt modelId="{7C67221E-3D57-4761-8293-B0C7B388040E}" type="pres">
      <dgm:prSet presAssocID="{A523E92A-9827-4661-8F28-BEBF24A1EEAC}" presName="linear" presStyleCnt="0">
        <dgm:presLayoutVars>
          <dgm:animLvl val="lvl"/>
          <dgm:resizeHandles val="exact"/>
        </dgm:presLayoutVars>
      </dgm:prSet>
      <dgm:spPr/>
    </dgm:pt>
    <dgm:pt modelId="{889EC028-6C30-4E14-8166-50D8AC1B65E0}" type="pres">
      <dgm:prSet presAssocID="{241C6A9A-2C55-4749-A765-ADDD3A71CD8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D84E895-F4D8-4ADF-A5AD-C11579751A03}" type="pres">
      <dgm:prSet presAssocID="{46CE2BDA-1998-4259-81AC-4099FA1DF40C}" presName="spacer" presStyleCnt="0"/>
      <dgm:spPr/>
    </dgm:pt>
    <dgm:pt modelId="{A1FC2221-9CB3-4A45-AB16-198E73227569}" type="pres">
      <dgm:prSet presAssocID="{DDF4B77C-79D1-48CE-B6F3-BD694735AC6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6214A4-5CFD-4184-A64D-5C5656B7F115}" type="pres">
      <dgm:prSet presAssocID="{DDF4B77C-79D1-48CE-B6F3-BD694735AC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74FEE0D-7D36-42F1-90D2-37AFFD96B03A}" type="presOf" srcId="{2CB91473-FFE6-4606-A2F3-5AB33F734185}" destId="{306214A4-5CFD-4184-A64D-5C5656B7F115}" srcOrd="0" destOrd="0" presId="urn:microsoft.com/office/officeart/2005/8/layout/vList2"/>
    <dgm:cxn modelId="{7A0D4F1E-65D7-482E-B8DD-CF217CB507A0}" type="presOf" srcId="{6C5D5B74-9120-4CEF-92CA-35D729875750}" destId="{306214A4-5CFD-4184-A64D-5C5656B7F115}" srcOrd="0" destOrd="3" presId="urn:microsoft.com/office/officeart/2005/8/layout/vList2"/>
    <dgm:cxn modelId="{AB388D24-18C6-469E-9559-D8AC9682E994}" type="presOf" srcId="{DDF4B77C-79D1-48CE-B6F3-BD694735AC65}" destId="{A1FC2221-9CB3-4A45-AB16-198E73227569}" srcOrd="0" destOrd="0" presId="urn:microsoft.com/office/officeart/2005/8/layout/vList2"/>
    <dgm:cxn modelId="{F9521D6B-B2A4-4C5D-BE45-FD1D625BD8E1}" srcId="{DDF4B77C-79D1-48CE-B6F3-BD694735AC65}" destId="{6C5D5B74-9120-4CEF-92CA-35D729875750}" srcOrd="3" destOrd="0" parTransId="{AFDED3C3-FD3D-476C-918D-29F11233AB96}" sibTransId="{5875360D-5365-46B1-AB02-0A5FA0A7C263}"/>
    <dgm:cxn modelId="{5A00585A-F869-450E-AC2A-FC3E3DB5C32B}" type="presOf" srcId="{A523E92A-9827-4661-8F28-BEBF24A1EEAC}" destId="{7C67221E-3D57-4761-8293-B0C7B388040E}" srcOrd="0" destOrd="0" presId="urn:microsoft.com/office/officeart/2005/8/layout/vList2"/>
    <dgm:cxn modelId="{D4B0849A-D9A9-4038-8873-7C1E20A95D76}" type="presOf" srcId="{050CA11D-CFE6-4AAD-A2A3-85504080E7EE}" destId="{306214A4-5CFD-4184-A64D-5C5656B7F115}" srcOrd="0" destOrd="2" presId="urn:microsoft.com/office/officeart/2005/8/layout/vList2"/>
    <dgm:cxn modelId="{07894CAC-F9D1-47C5-A10D-B3AF875CB20A}" srcId="{DDF4B77C-79D1-48CE-B6F3-BD694735AC65}" destId="{2CB91473-FFE6-4606-A2F3-5AB33F734185}" srcOrd="0" destOrd="0" parTransId="{51FAD3FD-3579-4505-A9EF-C3EE5357DB84}" sibTransId="{D0E71324-367F-4D9A-B1DA-71CD63CA5C18}"/>
    <dgm:cxn modelId="{65EA9FAF-8FCB-413B-BD03-24BEFA2B5B9D}" srcId="{DDF4B77C-79D1-48CE-B6F3-BD694735AC65}" destId="{9580898D-4AD0-49DB-8B84-0FD050CA665F}" srcOrd="1" destOrd="0" parTransId="{0B20DB2F-9C2D-44AD-BDD9-2D4BBBF253CB}" sibTransId="{AB182FCA-51CC-479C-8CC5-29BAEBFCC744}"/>
    <dgm:cxn modelId="{B5299FB2-06D1-43E2-8F38-973F013ACC2F}" srcId="{A523E92A-9827-4661-8F28-BEBF24A1EEAC}" destId="{241C6A9A-2C55-4749-A765-ADDD3A71CD88}" srcOrd="0" destOrd="0" parTransId="{C423BFED-EC00-4E40-BC23-BD662F47B3B5}" sibTransId="{46CE2BDA-1998-4259-81AC-4099FA1DF40C}"/>
    <dgm:cxn modelId="{1BC655BD-44ED-4280-ACE3-DF62F0E4A023}" srcId="{DDF4B77C-79D1-48CE-B6F3-BD694735AC65}" destId="{050CA11D-CFE6-4AAD-A2A3-85504080E7EE}" srcOrd="2" destOrd="0" parTransId="{788A8DFC-5E4B-4F93-8E9B-5376D3E68026}" sibTransId="{66072C3F-435F-4700-9179-345AD363ECC3}"/>
    <dgm:cxn modelId="{97EE2DE4-E349-4CC1-AC69-2800A17C323D}" type="presOf" srcId="{241C6A9A-2C55-4749-A765-ADDD3A71CD88}" destId="{889EC028-6C30-4E14-8166-50D8AC1B65E0}" srcOrd="0" destOrd="0" presId="urn:microsoft.com/office/officeart/2005/8/layout/vList2"/>
    <dgm:cxn modelId="{01CF14FA-1863-44CE-AA05-97195CC19254}" type="presOf" srcId="{9580898D-4AD0-49DB-8B84-0FD050CA665F}" destId="{306214A4-5CFD-4184-A64D-5C5656B7F115}" srcOrd="0" destOrd="1" presId="urn:microsoft.com/office/officeart/2005/8/layout/vList2"/>
    <dgm:cxn modelId="{DFB2E5FF-AB2B-4CC9-AF6F-0688F8831D66}" srcId="{A523E92A-9827-4661-8F28-BEBF24A1EEAC}" destId="{DDF4B77C-79D1-48CE-B6F3-BD694735AC65}" srcOrd="1" destOrd="0" parTransId="{F282F291-7F10-4CF7-8098-D7A72E83B042}" sibTransId="{1EF9F519-FA2D-42E3-81D4-7B8145E2DEE1}"/>
    <dgm:cxn modelId="{DF9CF127-1B61-4B5E-A178-B1D9F5FD2959}" type="presParOf" srcId="{7C67221E-3D57-4761-8293-B0C7B388040E}" destId="{889EC028-6C30-4E14-8166-50D8AC1B65E0}" srcOrd="0" destOrd="0" presId="urn:microsoft.com/office/officeart/2005/8/layout/vList2"/>
    <dgm:cxn modelId="{708A1C85-8749-4900-B077-F11758DFCE51}" type="presParOf" srcId="{7C67221E-3D57-4761-8293-B0C7B388040E}" destId="{7D84E895-F4D8-4ADF-A5AD-C11579751A03}" srcOrd="1" destOrd="0" presId="urn:microsoft.com/office/officeart/2005/8/layout/vList2"/>
    <dgm:cxn modelId="{E2179CCA-C6ED-4D01-8A9F-5ADD5F5AB83D}" type="presParOf" srcId="{7C67221E-3D57-4761-8293-B0C7B388040E}" destId="{A1FC2221-9CB3-4A45-AB16-198E73227569}" srcOrd="2" destOrd="0" presId="urn:microsoft.com/office/officeart/2005/8/layout/vList2"/>
    <dgm:cxn modelId="{A9CE8C7C-141B-43F9-BEA2-C6F37F17BA29}" type="presParOf" srcId="{7C67221E-3D57-4761-8293-B0C7B388040E}" destId="{306214A4-5CFD-4184-A64D-5C5656B7F11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E532756-83C0-413F-AED7-69E23F6B67F5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6845BE7-7A37-49C5-8966-1A4EF407D564}">
      <dgm:prSet/>
      <dgm:spPr/>
      <dgm:t>
        <a:bodyPr/>
        <a:lstStyle/>
        <a:p>
          <a:r>
            <a:rPr lang="pt-BR"/>
            <a:t>Hoje eu faço On-call? Minha squad se enquadra em qual nível de maturidade? Quais desses itens precisamos melhorar? Consigo pesquisar e criar um plano de ação?</a:t>
          </a:r>
          <a:endParaRPr lang="en-US"/>
        </a:p>
      </dgm:t>
    </dgm:pt>
    <dgm:pt modelId="{FE6806B2-8F5B-4E5B-A07F-C01F292DDDF2}" type="parTrans" cxnId="{9BECB6B3-C931-4183-9AB9-087C2F64B92A}">
      <dgm:prSet/>
      <dgm:spPr/>
      <dgm:t>
        <a:bodyPr/>
        <a:lstStyle/>
        <a:p>
          <a:endParaRPr lang="en-US"/>
        </a:p>
      </dgm:t>
    </dgm:pt>
    <dgm:pt modelId="{012D5B01-9CAD-4480-B107-3226F49A78F7}" type="sibTrans" cxnId="{9BECB6B3-C931-4183-9AB9-087C2F64B92A}">
      <dgm:prSet/>
      <dgm:spPr/>
      <dgm:t>
        <a:bodyPr/>
        <a:lstStyle/>
        <a:p>
          <a:endParaRPr lang="en-US"/>
        </a:p>
      </dgm:t>
    </dgm:pt>
    <dgm:pt modelId="{30846B89-5D87-4B3B-8B7E-49C3405AC019}">
      <dgm:prSet/>
      <dgm:spPr/>
      <dgm:t>
        <a:bodyPr/>
        <a:lstStyle/>
        <a:p>
          <a:r>
            <a:rPr lang="pt-BR"/>
            <a:t>Caso eu não faça On-call e meu tech lead / gestor me peça para começar no próximo mês eu estou preparado? Avalie o nível de maturidade do On Call do seu projeto, de ideias, seja pro ativo!</a:t>
          </a:r>
          <a:endParaRPr lang="en-US"/>
        </a:p>
      </dgm:t>
    </dgm:pt>
    <dgm:pt modelId="{507B7750-BBD8-4F8F-835E-6FE1D2A136A9}" type="parTrans" cxnId="{F9D3164A-E6E1-448F-B49E-BC04A22088AA}">
      <dgm:prSet/>
      <dgm:spPr/>
      <dgm:t>
        <a:bodyPr/>
        <a:lstStyle/>
        <a:p>
          <a:endParaRPr lang="en-US"/>
        </a:p>
      </dgm:t>
    </dgm:pt>
    <dgm:pt modelId="{0EF85CB9-B61E-4A9A-B70E-947E0A73A72E}" type="sibTrans" cxnId="{F9D3164A-E6E1-448F-B49E-BC04A22088AA}">
      <dgm:prSet/>
      <dgm:spPr/>
      <dgm:t>
        <a:bodyPr/>
        <a:lstStyle/>
        <a:p>
          <a:endParaRPr lang="en-US"/>
        </a:p>
      </dgm:t>
    </dgm:pt>
    <dgm:pt modelId="{BAE41691-F2C5-467D-8498-DCD235D051E1}" type="pres">
      <dgm:prSet presAssocID="{3E532756-83C0-413F-AED7-69E23F6B67F5}" presName="vert0" presStyleCnt="0">
        <dgm:presLayoutVars>
          <dgm:dir/>
          <dgm:animOne val="branch"/>
          <dgm:animLvl val="lvl"/>
        </dgm:presLayoutVars>
      </dgm:prSet>
      <dgm:spPr/>
    </dgm:pt>
    <dgm:pt modelId="{9791E9EF-6BD2-4F0F-BB56-98EE50ECD6B0}" type="pres">
      <dgm:prSet presAssocID="{36845BE7-7A37-49C5-8966-1A4EF407D564}" presName="thickLine" presStyleLbl="alignNode1" presStyleIdx="0" presStyleCnt="2"/>
      <dgm:spPr/>
    </dgm:pt>
    <dgm:pt modelId="{8C1F961D-B889-4681-A26B-FB8E56C99715}" type="pres">
      <dgm:prSet presAssocID="{36845BE7-7A37-49C5-8966-1A4EF407D564}" presName="horz1" presStyleCnt="0"/>
      <dgm:spPr/>
    </dgm:pt>
    <dgm:pt modelId="{C9DFF603-99A8-493B-A554-D824096EBE2F}" type="pres">
      <dgm:prSet presAssocID="{36845BE7-7A37-49C5-8966-1A4EF407D564}" presName="tx1" presStyleLbl="revTx" presStyleIdx="0" presStyleCnt="2"/>
      <dgm:spPr/>
    </dgm:pt>
    <dgm:pt modelId="{E3737E6C-1425-4647-BCE7-1F091763254A}" type="pres">
      <dgm:prSet presAssocID="{36845BE7-7A37-49C5-8966-1A4EF407D564}" presName="vert1" presStyleCnt="0"/>
      <dgm:spPr/>
    </dgm:pt>
    <dgm:pt modelId="{FCADBB4B-4514-470A-BA72-C682213C8AC6}" type="pres">
      <dgm:prSet presAssocID="{30846B89-5D87-4B3B-8B7E-49C3405AC019}" presName="thickLine" presStyleLbl="alignNode1" presStyleIdx="1" presStyleCnt="2"/>
      <dgm:spPr/>
    </dgm:pt>
    <dgm:pt modelId="{97D4AA1F-3DAA-478E-BE51-A9FB31D09139}" type="pres">
      <dgm:prSet presAssocID="{30846B89-5D87-4B3B-8B7E-49C3405AC019}" presName="horz1" presStyleCnt="0"/>
      <dgm:spPr/>
    </dgm:pt>
    <dgm:pt modelId="{673FCA30-539A-4039-975F-CD270F75485C}" type="pres">
      <dgm:prSet presAssocID="{30846B89-5D87-4B3B-8B7E-49C3405AC019}" presName="tx1" presStyleLbl="revTx" presStyleIdx="1" presStyleCnt="2"/>
      <dgm:spPr/>
    </dgm:pt>
    <dgm:pt modelId="{63F8D154-758D-4EFF-ACD9-5B49EBC2C3AA}" type="pres">
      <dgm:prSet presAssocID="{30846B89-5D87-4B3B-8B7E-49C3405AC019}" presName="vert1" presStyleCnt="0"/>
      <dgm:spPr/>
    </dgm:pt>
  </dgm:ptLst>
  <dgm:cxnLst>
    <dgm:cxn modelId="{2CBE1007-A879-419E-8532-0563788B9B12}" type="presOf" srcId="{3E532756-83C0-413F-AED7-69E23F6B67F5}" destId="{BAE41691-F2C5-467D-8498-DCD235D051E1}" srcOrd="0" destOrd="0" presId="urn:microsoft.com/office/officeart/2008/layout/LinedList"/>
    <dgm:cxn modelId="{FAE44121-D006-443F-A25E-731B1AC3B707}" type="presOf" srcId="{30846B89-5D87-4B3B-8B7E-49C3405AC019}" destId="{673FCA30-539A-4039-975F-CD270F75485C}" srcOrd="0" destOrd="0" presId="urn:microsoft.com/office/officeart/2008/layout/LinedList"/>
    <dgm:cxn modelId="{86BA8239-96E8-4559-834B-55312BC319B2}" type="presOf" srcId="{36845BE7-7A37-49C5-8966-1A4EF407D564}" destId="{C9DFF603-99A8-493B-A554-D824096EBE2F}" srcOrd="0" destOrd="0" presId="urn:microsoft.com/office/officeart/2008/layout/LinedList"/>
    <dgm:cxn modelId="{F9D3164A-E6E1-448F-B49E-BC04A22088AA}" srcId="{3E532756-83C0-413F-AED7-69E23F6B67F5}" destId="{30846B89-5D87-4B3B-8B7E-49C3405AC019}" srcOrd="1" destOrd="0" parTransId="{507B7750-BBD8-4F8F-835E-6FE1D2A136A9}" sibTransId="{0EF85CB9-B61E-4A9A-B70E-947E0A73A72E}"/>
    <dgm:cxn modelId="{9BECB6B3-C931-4183-9AB9-087C2F64B92A}" srcId="{3E532756-83C0-413F-AED7-69E23F6B67F5}" destId="{36845BE7-7A37-49C5-8966-1A4EF407D564}" srcOrd="0" destOrd="0" parTransId="{FE6806B2-8F5B-4E5B-A07F-C01F292DDDF2}" sibTransId="{012D5B01-9CAD-4480-B107-3226F49A78F7}"/>
    <dgm:cxn modelId="{159E9118-3788-4431-BF7F-10A7F0C76C93}" type="presParOf" srcId="{BAE41691-F2C5-467D-8498-DCD235D051E1}" destId="{9791E9EF-6BD2-4F0F-BB56-98EE50ECD6B0}" srcOrd="0" destOrd="0" presId="urn:microsoft.com/office/officeart/2008/layout/LinedList"/>
    <dgm:cxn modelId="{9D82C618-8E3F-4D02-B5C7-ACDBE96E07C7}" type="presParOf" srcId="{BAE41691-F2C5-467D-8498-DCD235D051E1}" destId="{8C1F961D-B889-4681-A26B-FB8E56C99715}" srcOrd="1" destOrd="0" presId="urn:microsoft.com/office/officeart/2008/layout/LinedList"/>
    <dgm:cxn modelId="{2903394D-1B50-423F-80C8-19BDDB7D1C06}" type="presParOf" srcId="{8C1F961D-B889-4681-A26B-FB8E56C99715}" destId="{C9DFF603-99A8-493B-A554-D824096EBE2F}" srcOrd="0" destOrd="0" presId="urn:microsoft.com/office/officeart/2008/layout/LinedList"/>
    <dgm:cxn modelId="{E2CE7B5C-29A8-4C63-8D00-80F082B0CBA1}" type="presParOf" srcId="{8C1F961D-B889-4681-A26B-FB8E56C99715}" destId="{E3737E6C-1425-4647-BCE7-1F091763254A}" srcOrd="1" destOrd="0" presId="urn:microsoft.com/office/officeart/2008/layout/LinedList"/>
    <dgm:cxn modelId="{F3BB8659-353D-4B5C-ADF1-475E8777E816}" type="presParOf" srcId="{BAE41691-F2C5-467D-8498-DCD235D051E1}" destId="{FCADBB4B-4514-470A-BA72-C682213C8AC6}" srcOrd="2" destOrd="0" presId="urn:microsoft.com/office/officeart/2008/layout/LinedList"/>
    <dgm:cxn modelId="{96E32F30-30B7-4673-B257-8EAF93A10DCD}" type="presParOf" srcId="{BAE41691-F2C5-467D-8498-DCD235D051E1}" destId="{97D4AA1F-3DAA-478E-BE51-A9FB31D09139}" srcOrd="3" destOrd="0" presId="urn:microsoft.com/office/officeart/2008/layout/LinedList"/>
    <dgm:cxn modelId="{ED97574A-A87B-4549-B2CC-CCBBA197F37C}" type="presParOf" srcId="{97D4AA1F-3DAA-478E-BE51-A9FB31D09139}" destId="{673FCA30-539A-4039-975F-CD270F75485C}" srcOrd="0" destOrd="0" presId="urn:microsoft.com/office/officeart/2008/layout/LinedList"/>
    <dgm:cxn modelId="{51E332FE-0818-46F8-888B-8994005FE256}" type="presParOf" srcId="{97D4AA1F-3DAA-478E-BE51-A9FB31D09139}" destId="{63F8D154-758D-4EFF-ACD9-5B49EBC2C3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BA41217-94F1-4FFC-8E3D-562BD79F5513}" type="doc">
      <dgm:prSet loTypeId="urn:microsoft.com/office/officeart/2005/8/layout/list1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92187382-F510-4D75-81F1-0A5ED143EFBD}">
      <dgm:prSet/>
      <dgm:spPr/>
      <dgm:t>
        <a:bodyPr/>
        <a:lstStyle/>
        <a:p>
          <a:r>
            <a:rPr lang="pt-BR"/>
            <a:t>A temida war room!</a:t>
          </a:r>
          <a:endParaRPr lang="en-US"/>
        </a:p>
      </dgm:t>
    </dgm:pt>
    <dgm:pt modelId="{E7A13C41-4C34-477A-B4DC-E9B733D7BE20}" type="parTrans" cxnId="{428BBFD5-624D-4F3D-A5A9-9548114BF6AA}">
      <dgm:prSet/>
      <dgm:spPr/>
      <dgm:t>
        <a:bodyPr/>
        <a:lstStyle/>
        <a:p>
          <a:endParaRPr lang="en-US"/>
        </a:p>
      </dgm:t>
    </dgm:pt>
    <dgm:pt modelId="{173C1991-F9D0-4678-B32C-1CB9667AB451}" type="sibTrans" cxnId="{428BBFD5-624D-4F3D-A5A9-9548114BF6AA}">
      <dgm:prSet/>
      <dgm:spPr/>
      <dgm:t>
        <a:bodyPr/>
        <a:lstStyle/>
        <a:p>
          <a:endParaRPr lang="en-US"/>
        </a:p>
      </dgm:t>
    </dgm:pt>
    <dgm:pt modelId="{1D366DD1-07B1-42FB-B95C-1CFBEF7478C6}">
      <dgm:prSet/>
      <dgm:spPr/>
      <dgm:t>
        <a:bodyPr/>
        <a:lstStyle/>
        <a:p>
          <a:r>
            <a:rPr lang="pt-BR"/>
            <a:t>Mas formalmente chamamos de Sala de Incidentes.</a:t>
          </a:r>
          <a:endParaRPr lang="en-US"/>
        </a:p>
      </dgm:t>
    </dgm:pt>
    <dgm:pt modelId="{A0123A19-A8BA-4EE1-B468-E71C041E7DF3}" type="parTrans" cxnId="{2F66E1ED-4073-4EF4-9160-EE4DC06C12EC}">
      <dgm:prSet/>
      <dgm:spPr/>
      <dgm:t>
        <a:bodyPr/>
        <a:lstStyle/>
        <a:p>
          <a:endParaRPr lang="en-US"/>
        </a:p>
      </dgm:t>
    </dgm:pt>
    <dgm:pt modelId="{06E3D092-CFAA-4F95-B2D0-19E38737346A}" type="sibTrans" cxnId="{2F66E1ED-4073-4EF4-9160-EE4DC06C12EC}">
      <dgm:prSet/>
      <dgm:spPr/>
      <dgm:t>
        <a:bodyPr/>
        <a:lstStyle/>
        <a:p>
          <a:endParaRPr lang="en-US"/>
        </a:p>
      </dgm:t>
    </dgm:pt>
    <dgm:pt modelId="{4D814827-E2F2-498B-A237-AA2A7D4D031A}">
      <dgm:prSet/>
      <dgm:spPr/>
      <dgm:t>
        <a:bodyPr/>
        <a:lstStyle/>
        <a:p>
          <a:r>
            <a:rPr lang="pt-BR"/>
            <a:t>Os papeis!</a:t>
          </a:r>
          <a:endParaRPr lang="en-US"/>
        </a:p>
      </dgm:t>
    </dgm:pt>
    <dgm:pt modelId="{06816D88-207B-44D7-9D83-136BD02F7544}" type="parTrans" cxnId="{D8FFF7F7-09CA-477C-A31F-FF4CE2579977}">
      <dgm:prSet/>
      <dgm:spPr/>
      <dgm:t>
        <a:bodyPr/>
        <a:lstStyle/>
        <a:p>
          <a:endParaRPr lang="en-US"/>
        </a:p>
      </dgm:t>
    </dgm:pt>
    <dgm:pt modelId="{1CE50C58-F85F-435F-AD8E-AC7C29FA43E8}" type="sibTrans" cxnId="{D8FFF7F7-09CA-477C-A31F-FF4CE2579977}">
      <dgm:prSet/>
      <dgm:spPr/>
      <dgm:t>
        <a:bodyPr/>
        <a:lstStyle/>
        <a:p>
          <a:endParaRPr lang="en-US"/>
        </a:p>
      </dgm:t>
    </dgm:pt>
    <dgm:pt modelId="{B546B909-7BF1-45CB-89AD-D0598018F580}">
      <dgm:prSet/>
      <dgm:spPr/>
      <dgm:t>
        <a:bodyPr/>
        <a:lstStyle/>
        <a:p>
          <a:r>
            <a:rPr lang="pt-BR"/>
            <a:t>Incident Comander: líder que vai tomar as decisões durante a crise</a:t>
          </a:r>
          <a:endParaRPr lang="en-US"/>
        </a:p>
      </dgm:t>
    </dgm:pt>
    <dgm:pt modelId="{83BD1B99-B039-4FE3-9952-AF16BEC1D672}" type="parTrans" cxnId="{0E66CAB2-E5E7-46CE-A5E8-F7B77B244AB5}">
      <dgm:prSet/>
      <dgm:spPr/>
      <dgm:t>
        <a:bodyPr/>
        <a:lstStyle/>
        <a:p>
          <a:endParaRPr lang="en-US"/>
        </a:p>
      </dgm:t>
    </dgm:pt>
    <dgm:pt modelId="{5333BDA5-F599-40B3-8BDE-C3597F4E333A}" type="sibTrans" cxnId="{0E66CAB2-E5E7-46CE-A5E8-F7B77B244AB5}">
      <dgm:prSet/>
      <dgm:spPr/>
      <dgm:t>
        <a:bodyPr/>
        <a:lstStyle/>
        <a:p>
          <a:endParaRPr lang="en-US"/>
        </a:p>
      </dgm:t>
    </dgm:pt>
    <dgm:pt modelId="{8CE1811B-2BF4-416F-A30E-81F5A02A1FA3}">
      <dgm:prSet/>
      <dgm:spPr/>
      <dgm:t>
        <a:bodyPr/>
        <a:lstStyle/>
        <a:p>
          <a:r>
            <a:rPr lang="pt-BR"/>
            <a:t>Engenheiro do sistema ou Operador do Sistema: o que vai identificar o problema e fazer o troubleshooting</a:t>
          </a:r>
          <a:endParaRPr lang="en-US" dirty="0"/>
        </a:p>
      </dgm:t>
    </dgm:pt>
    <dgm:pt modelId="{672A435F-82AF-407A-9661-73B6D1E3B2E2}" type="parTrans" cxnId="{185766DE-FD1D-409F-AF1A-20BCFD929345}">
      <dgm:prSet/>
      <dgm:spPr/>
      <dgm:t>
        <a:bodyPr/>
        <a:lstStyle/>
        <a:p>
          <a:endParaRPr lang="en-US"/>
        </a:p>
      </dgm:t>
    </dgm:pt>
    <dgm:pt modelId="{5EAB5262-68E0-44C7-8CE9-62B9FBE67CC1}" type="sibTrans" cxnId="{185766DE-FD1D-409F-AF1A-20BCFD929345}">
      <dgm:prSet/>
      <dgm:spPr/>
      <dgm:t>
        <a:bodyPr/>
        <a:lstStyle/>
        <a:p>
          <a:endParaRPr lang="en-US"/>
        </a:p>
      </dgm:t>
    </dgm:pt>
    <dgm:pt modelId="{307B0316-6F72-421B-8C1A-1234F439C351}">
      <dgm:prSet/>
      <dgm:spPr/>
      <dgm:t>
        <a:bodyPr/>
        <a:lstStyle/>
        <a:p>
          <a:r>
            <a:rPr lang="pt-BR"/>
            <a:t>Observador: anota e documenta as ações e decisões tomadas durante o incidente para serem usadas posteriormente;</a:t>
          </a:r>
          <a:endParaRPr lang="en-US"/>
        </a:p>
      </dgm:t>
    </dgm:pt>
    <dgm:pt modelId="{0E91CA01-AF5E-4D66-86D3-A0095217671D}" type="parTrans" cxnId="{97294980-4D6C-45B3-93C5-1273F26780BA}">
      <dgm:prSet/>
      <dgm:spPr/>
      <dgm:t>
        <a:bodyPr/>
        <a:lstStyle/>
        <a:p>
          <a:endParaRPr lang="en-US"/>
        </a:p>
      </dgm:t>
    </dgm:pt>
    <dgm:pt modelId="{F19701A0-F027-4143-AD91-112FAB9FFCD0}" type="sibTrans" cxnId="{97294980-4D6C-45B3-93C5-1273F26780BA}">
      <dgm:prSet/>
      <dgm:spPr/>
      <dgm:t>
        <a:bodyPr/>
        <a:lstStyle/>
        <a:p>
          <a:endParaRPr lang="en-US"/>
        </a:p>
      </dgm:t>
    </dgm:pt>
    <dgm:pt modelId="{74D434B0-DFB4-4F71-897B-F5E18B4A5E22}">
      <dgm:prSet/>
      <dgm:spPr/>
      <dgm:t>
        <a:bodyPr/>
        <a:lstStyle/>
        <a:p>
          <a:r>
            <a:rPr lang="pt-BR"/>
            <a:t>Comunicador: responsável por comunicar os interessados sobre o incidente / problema.</a:t>
          </a:r>
          <a:endParaRPr lang="en-US"/>
        </a:p>
      </dgm:t>
    </dgm:pt>
    <dgm:pt modelId="{01786D7F-31CB-4FA5-B112-DCD1EFB81668}" type="parTrans" cxnId="{E6EE6B10-A7FA-4E81-9EFC-10BBE087918C}">
      <dgm:prSet/>
      <dgm:spPr/>
      <dgm:t>
        <a:bodyPr/>
        <a:lstStyle/>
        <a:p>
          <a:endParaRPr lang="en-US"/>
        </a:p>
      </dgm:t>
    </dgm:pt>
    <dgm:pt modelId="{8A528F77-BF8D-4C3F-8B89-37FB8B86C835}" type="sibTrans" cxnId="{E6EE6B10-A7FA-4E81-9EFC-10BBE087918C}">
      <dgm:prSet/>
      <dgm:spPr/>
      <dgm:t>
        <a:bodyPr/>
        <a:lstStyle/>
        <a:p>
          <a:endParaRPr lang="en-US"/>
        </a:p>
      </dgm:t>
    </dgm:pt>
    <dgm:pt modelId="{1998FB5E-4A6C-4320-893C-20CFE87EF6E9}" type="pres">
      <dgm:prSet presAssocID="{5BA41217-94F1-4FFC-8E3D-562BD79F5513}" presName="linear" presStyleCnt="0">
        <dgm:presLayoutVars>
          <dgm:dir/>
          <dgm:animLvl val="lvl"/>
          <dgm:resizeHandles val="exact"/>
        </dgm:presLayoutVars>
      </dgm:prSet>
      <dgm:spPr/>
    </dgm:pt>
    <dgm:pt modelId="{B837A287-52C8-4216-8F78-C34576FD88D8}" type="pres">
      <dgm:prSet presAssocID="{92187382-F510-4D75-81F1-0A5ED143EFBD}" presName="parentLin" presStyleCnt="0"/>
      <dgm:spPr/>
    </dgm:pt>
    <dgm:pt modelId="{B3AD3F45-7650-4904-86C3-EDD2963F4E10}" type="pres">
      <dgm:prSet presAssocID="{92187382-F510-4D75-81F1-0A5ED143EFBD}" presName="parentLeftMargin" presStyleLbl="node1" presStyleIdx="0" presStyleCnt="3"/>
      <dgm:spPr/>
    </dgm:pt>
    <dgm:pt modelId="{8A445155-0234-441F-BBF8-B1BF492797D4}" type="pres">
      <dgm:prSet presAssocID="{92187382-F510-4D75-81F1-0A5ED143EF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E1C59E-024F-48F2-9027-DD181E7E4DEC}" type="pres">
      <dgm:prSet presAssocID="{92187382-F510-4D75-81F1-0A5ED143EFBD}" presName="negativeSpace" presStyleCnt="0"/>
      <dgm:spPr/>
    </dgm:pt>
    <dgm:pt modelId="{62EC0991-3DD1-4FD3-9905-AC47E1B08BBF}" type="pres">
      <dgm:prSet presAssocID="{92187382-F510-4D75-81F1-0A5ED143EFBD}" presName="childText" presStyleLbl="conFgAcc1" presStyleIdx="0" presStyleCnt="3">
        <dgm:presLayoutVars>
          <dgm:bulletEnabled val="1"/>
        </dgm:presLayoutVars>
      </dgm:prSet>
      <dgm:spPr/>
    </dgm:pt>
    <dgm:pt modelId="{99731F39-946C-4E79-A881-1224DEA0DF97}" type="pres">
      <dgm:prSet presAssocID="{173C1991-F9D0-4678-B32C-1CB9667AB451}" presName="spaceBetweenRectangles" presStyleCnt="0"/>
      <dgm:spPr/>
    </dgm:pt>
    <dgm:pt modelId="{015AD5CF-A35F-4545-BDC8-97D605D59EAD}" type="pres">
      <dgm:prSet presAssocID="{1D366DD1-07B1-42FB-B95C-1CFBEF7478C6}" presName="parentLin" presStyleCnt="0"/>
      <dgm:spPr/>
    </dgm:pt>
    <dgm:pt modelId="{974B1F92-C997-4A7F-9F13-EF8CAF7446ED}" type="pres">
      <dgm:prSet presAssocID="{1D366DD1-07B1-42FB-B95C-1CFBEF7478C6}" presName="parentLeftMargin" presStyleLbl="node1" presStyleIdx="0" presStyleCnt="3"/>
      <dgm:spPr/>
    </dgm:pt>
    <dgm:pt modelId="{DB7D90D7-7D63-455F-B4D0-991D7D5E513C}" type="pres">
      <dgm:prSet presAssocID="{1D366DD1-07B1-42FB-B95C-1CFBEF7478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527F8C-1E00-4555-8C37-FD28F459DF25}" type="pres">
      <dgm:prSet presAssocID="{1D366DD1-07B1-42FB-B95C-1CFBEF7478C6}" presName="negativeSpace" presStyleCnt="0"/>
      <dgm:spPr/>
    </dgm:pt>
    <dgm:pt modelId="{86A9108A-D394-43F9-8245-CB9BB6D460B6}" type="pres">
      <dgm:prSet presAssocID="{1D366DD1-07B1-42FB-B95C-1CFBEF7478C6}" presName="childText" presStyleLbl="conFgAcc1" presStyleIdx="1" presStyleCnt="3">
        <dgm:presLayoutVars>
          <dgm:bulletEnabled val="1"/>
        </dgm:presLayoutVars>
      </dgm:prSet>
      <dgm:spPr/>
    </dgm:pt>
    <dgm:pt modelId="{14DF62F9-7AFF-490B-83B7-F9A040599657}" type="pres">
      <dgm:prSet presAssocID="{06E3D092-CFAA-4F95-B2D0-19E38737346A}" presName="spaceBetweenRectangles" presStyleCnt="0"/>
      <dgm:spPr/>
    </dgm:pt>
    <dgm:pt modelId="{23FD8935-A46B-4799-96DB-912C6D4CC54B}" type="pres">
      <dgm:prSet presAssocID="{4D814827-E2F2-498B-A237-AA2A7D4D031A}" presName="parentLin" presStyleCnt="0"/>
      <dgm:spPr/>
    </dgm:pt>
    <dgm:pt modelId="{904C2E8A-B909-49D1-AD74-667CAFBE3421}" type="pres">
      <dgm:prSet presAssocID="{4D814827-E2F2-498B-A237-AA2A7D4D031A}" presName="parentLeftMargin" presStyleLbl="node1" presStyleIdx="1" presStyleCnt="3"/>
      <dgm:spPr/>
    </dgm:pt>
    <dgm:pt modelId="{9D13DEC9-690B-4D66-B843-D1FDCB27F53F}" type="pres">
      <dgm:prSet presAssocID="{4D814827-E2F2-498B-A237-AA2A7D4D031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611AE8-F987-4E7C-AB95-7D2A5D49624A}" type="pres">
      <dgm:prSet presAssocID="{4D814827-E2F2-498B-A237-AA2A7D4D031A}" presName="negativeSpace" presStyleCnt="0"/>
      <dgm:spPr/>
    </dgm:pt>
    <dgm:pt modelId="{FC6CF9CE-7DE3-49FD-A098-68B1852CC7B2}" type="pres">
      <dgm:prSet presAssocID="{4D814827-E2F2-498B-A237-AA2A7D4D031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6EE6B10-A7FA-4E81-9EFC-10BBE087918C}" srcId="{4D814827-E2F2-498B-A237-AA2A7D4D031A}" destId="{74D434B0-DFB4-4F71-897B-F5E18B4A5E22}" srcOrd="3" destOrd="0" parTransId="{01786D7F-31CB-4FA5-B112-DCD1EFB81668}" sibTransId="{8A528F77-BF8D-4C3F-8B89-37FB8B86C835}"/>
    <dgm:cxn modelId="{D8090812-E2F8-43D1-BF0C-76E48640AD37}" type="presOf" srcId="{B546B909-7BF1-45CB-89AD-D0598018F580}" destId="{FC6CF9CE-7DE3-49FD-A098-68B1852CC7B2}" srcOrd="0" destOrd="0" presId="urn:microsoft.com/office/officeart/2005/8/layout/list1"/>
    <dgm:cxn modelId="{EA20922C-7442-4E17-897F-F6658BC582F8}" type="presOf" srcId="{5BA41217-94F1-4FFC-8E3D-562BD79F5513}" destId="{1998FB5E-4A6C-4320-893C-20CFE87EF6E9}" srcOrd="0" destOrd="0" presId="urn:microsoft.com/office/officeart/2005/8/layout/list1"/>
    <dgm:cxn modelId="{6156E635-DCB3-4D7A-9FCA-BDB46900D05A}" type="presOf" srcId="{8CE1811B-2BF4-416F-A30E-81F5A02A1FA3}" destId="{FC6CF9CE-7DE3-49FD-A098-68B1852CC7B2}" srcOrd="0" destOrd="1" presId="urn:microsoft.com/office/officeart/2005/8/layout/list1"/>
    <dgm:cxn modelId="{5D88B63D-A780-45E9-B6E4-52330935525C}" type="presOf" srcId="{92187382-F510-4D75-81F1-0A5ED143EFBD}" destId="{8A445155-0234-441F-BBF8-B1BF492797D4}" srcOrd="1" destOrd="0" presId="urn:microsoft.com/office/officeart/2005/8/layout/list1"/>
    <dgm:cxn modelId="{1ABC747A-4BDE-484E-8AD5-6DB78A005591}" type="presOf" srcId="{307B0316-6F72-421B-8C1A-1234F439C351}" destId="{FC6CF9CE-7DE3-49FD-A098-68B1852CC7B2}" srcOrd="0" destOrd="2" presId="urn:microsoft.com/office/officeart/2005/8/layout/list1"/>
    <dgm:cxn modelId="{97294980-4D6C-45B3-93C5-1273F26780BA}" srcId="{4D814827-E2F2-498B-A237-AA2A7D4D031A}" destId="{307B0316-6F72-421B-8C1A-1234F439C351}" srcOrd="2" destOrd="0" parTransId="{0E91CA01-AF5E-4D66-86D3-A0095217671D}" sibTransId="{F19701A0-F027-4143-AD91-112FAB9FFCD0}"/>
    <dgm:cxn modelId="{BE6613A2-0FF1-4926-8CE4-F8E5CBA0289A}" type="presOf" srcId="{4D814827-E2F2-498B-A237-AA2A7D4D031A}" destId="{9D13DEC9-690B-4D66-B843-D1FDCB27F53F}" srcOrd="1" destOrd="0" presId="urn:microsoft.com/office/officeart/2005/8/layout/list1"/>
    <dgm:cxn modelId="{CF1644A2-C1DA-4882-998A-9D42E9939D62}" type="presOf" srcId="{1D366DD1-07B1-42FB-B95C-1CFBEF7478C6}" destId="{DB7D90D7-7D63-455F-B4D0-991D7D5E513C}" srcOrd="1" destOrd="0" presId="urn:microsoft.com/office/officeart/2005/8/layout/list1"/>
    <dgm:cxn modelId="{D79BA7B1-4433-42AB-92E3-498405E98BAC}" type="presOf" srcId="{92187382-F510-4D75-81F1-0A5ED143EFBD}" destId="{B3AD3F45-7650-4904-86C3-EDD2963F4E10}" srcOrd="0" destOrd="0" presId="urn:microsoft.com/office/officeart/2005/8/layout/list1"/>
    <dgm:cxn modelId="{0E66CAB2-E5E7-46CE-A5E8-F7B77B244AB5}" srcId="{4D814827-E2F2-498B-A237-AA2A7D4D031A}" destId="{B546B909-7BF1-45CB-89AD-D0598018F580}" srcOrd="0" destOrd="0" parTransId="{83BD1B99-B039-4FE3-9952-AF16BEC1D672}" sibTransId="{5333BDA5-F599-40B3-8BDE-C3597F4E333A}"/>
    <dgm:cxn modelId="{68165CC3-D72E-45D3-AC2C-102C865CFD5B}" type="presOf" srcId="{74D434B0-DFB4-4F71-897B-F5E18B4A5E22}" destId="{FC6CF9CE-7DE3-49FD-A098-68B1852CC7B2}" srcOrd="0" destOrd="3" presId="urn:microsoft.com/office/officeart/2005/8/layout/list1"/>
    <dgm:cxn modelId="{428BBFD5-624D-4F3D-A5A9-9548114BF6AA}" srcId="{5BA41217-94F1-4FFC-8E3D-562BD79F5513}" destId="{92187382-F510-4D75-81F1-0A5ED143EFBD}" srcOrd="0" destOrd="0" parTransId="{E7A13C41-4C34-477A-B4DC-E9B733D7BE20}" sibTransId="{173C1991-F9D0-4678-B32C-1CB9667AB451}"/>
    <dgm:cxn modelId="{185766DE-FD1D-409F-AF1A-20BCFD929345}" srcId="{4D814827-E2F2-498B-A237-AA2A7D4D031A}" destId="{8CE1811B-2BF4-416F-A30E-81F5A02A1FA3}" srcOrd="1" destOrd="0" parTransId="{672A435F-82AF-407A-9661-73B6D1E3B2E2}" sibTransId="{5EAB5262-68E0-44C7-8CE9-62B9FBE67CC1}"/>
    <dgm:cxn modelId="{F019FCE5-5C65-4DF1-8006-9F81EEC8D284}" type="presOf" srcId="{4D814827-E2F2-498B-A237-AA2A7D4D031A}" destId="{904C2E8A-B909-49D1-AD74-667CAFBE3421}" srcOrd="0" destOrd="0" presId="urn:microsoft.com/office/officeart/2005/8/layout/list1"/>
    <dgm:cxn modelId="{2F66E1ED-4073-4EF4-9160-EE4DC06C12EC}" srcId="{5BA41217-94F1-4FFC-8E3D-562BD79F5513}" destId="{1D366DD1-07B1-42FB-B95C-1CFBEF7478C6}" srcOrd="1" destOrd="0" parTransId="{A0123A19-A8BA-4EE1-B468-E71C041E7DF3}" sibTransId="{06E3D092-CFAA-4F95-B2D0-19E38737346A}"/>
    <dgm:cxn modelId="{D8FFF7F7-09CA-477C-A31F-FF4CE2579977}" srcId="{5BA41217-94F1-4FFC-8E3D-562BD79F5513}" destId="{4D814827-E2F2-498B-A237-AA2A7D4D031A}" srcOrd="2" destOrd="0" parTransId="{06816D88-207B-44D7-9D83-136BD02F7544}" sibTransId="{1CE50C58-F85F-435F-AD8E-AC7C29FA43E8}"/>
    <dgm:cxn modelId="{BFAF51FF-543F-495B-9A0E-EA79C82989EB}" type="presOf" srcId="{1D366DD1-07B1-42FB-B95C-1CFBEF7478C6}" destId="{974B1F92-C997-4A7F-9F13-EF8CAF7446ED}" srcOrd="0" destOrd="0" presId="urn:microsoft.com/office/officeart/2005/8/layout/list1"/>
    <dgm:cxn modelId="{98745880-D9C4-4C56-BCFE-5D28B61CA0D8}" type="presParOf" srcId="{1998FB5E-4A6C-4320-893C-20CFE87EF6E9}" destId="{B837A287-52C8-4216-8F78-C34576FD88D8}" srcOrd="0" destOrd="0" presId="urn:microsoft.com/office/officeart/2005/8/layout/list1"/>
    <dgm:cxn modelId="{0D27C595-6A82-4021-8246-09AA9B99763C}" type="presParOf" srcId="{B837A287-52C8-4216-8F78-C34576FD88D8}" destId="{B3AD3F45-7650-4904-86C3-EDD2963F4E10}" srcOrd="0" destOrd="0" presId="urn:microsoft.com/office/officeart/2005/8/layout/list1"/>
    <dgm:cxn modelId="{61A0C47F-20F6-4AF4-80E2-8A12F0C306EC}" type="presParOf" srcId="{B837A287-52C8-4216-8F78-C34576FD88D8}" destId="{8A445155-0234-441F-BBF8-B1BF492797D4}" srcOrd="1" destOrd="0" presId="urn:microsoft.com/office/officeart/2005/8/layout/list1"/>
    <dgm:cxn modelId="{1DEAAA9F-018E-4587-8FA4-E968BD584DB5}" type="presParOf" srcId="{1998FB5E-4A6C-4320-893C-20CFE87EF6E9}" destId="{2BE1C59E-024F-48F2-9027-DD181E7E4DEC}" srcOrd="1" destOrd="0" presId="urn:microsoft.com/office/officeart/2005/8/layout/list1"/>
    <dgm:cxn modelId="{7371FF7A-9348-416F-8ADF-DB8D178D8179}" type="presParOf" srcId="{1998FB5E-4A6C-4320-893C-20CFE87EF6E9}" destId="{62EC0991-3DD1-4FD3-9905-AC47E1B08BBF}" srcOrd="2" destOrd="0" presId="urn:microsoft.com/office/officeart/2005/8/layout/list1"/>
    <dgm:cxn modelId="{747183F0-67DB-49EC-8046-31716177B91F}" type="presParOf" srcId="{1998FB5E-4A6C-4320-893C-20CFE87EF6E9}" destId="{99731F39-946C-4E79-A881-1224DEA0DF97}" srcOrd="3" destOrd="0" presId="urn:microsoft.com/office/officeart/2005/8/layout/list1"/>
    <dgm:cxn modelId="{FC1A3908-D2FD-4330-BEAA-C91EA1EE5869}" type="presParOf" srcId="{1998FB5E-4A6C-4320-893C-20CFE87EF6E9}" destId="{015AD5CF-A35F-4545-BDC8-97D605D59EAD}" srcOrd="4" destOrd="0" presId="urn:microsoft.com/office/officeart/2005/8/layout/list1"/>
    <dgm:cxn modelId="{FBFF1C51-DCB0-4194-8EBA-750691487FA0}" type="presParOf" srcId="{015AD5CF-A35F-4545-BDC8-97D605D59EAD}" destId="{974B1F92-C997-4A7F-9F13-EF8CAF7446ED}" srcOrd="0" destOrd="0" presId="urn:microsoft.com/office/officeart/2005/8/layout/list1"/>
    <dgm:cxn modelId="{9668721B-5111-4785-A727-20FEA16CAED5}" type="presParOf" srcId="{015AD5CF-A35F-4545-BDC8-97D605D59EAD}" destId="{DB7D90D7-7D63-455F-B4D0-991D7D5E513C}" srcOrd="1" destOrd="0" presId="urn:microsoft.com/office/officeart/2005/8/layout/list1"/>
    <dgm:cxn modelId="{140D4285-9ACD-4F90-8FDF-E969C7734D90}" type="presParOf" srcId="{1998FB5E-4A6C-4320-893C-20CFE87EF6E9}" destId="{B0527F8C-1E00-4555-8C37-FD28F459DF25}" srcOrd="5" destOrd="0" presId="urn:microsoft.com/office/officeart/2005/8/layout/list1"/>
    <dgm:cxn modelId="{536214DA-EB38-4421-986E-B2673B26A130}" type="presParOf" srcId="{1998FB5E-4A6C-4320-893C-20CFE87EF6E9}" destId="{86A9108A-D394-43F9-8245-CB9BB6D460B6}" srcOrd="6" destOrd="0" presId="urn:microsoft.com/office/officeart/2005/8/layout/list1"/>
    <dgm:cxn modelId="{9B8295B6-B061-41EE-9C47-80A653AEDEDB}" type="presParOf" srcId="{1998FB5E-4A6C-4320-893C-20CFE87EF6E9}" destId="{14DF62F9-7AFF-490B-83B7-F9A040599657}" srcOrd="7" destOrd="0" presId="urn:microsoft.com/office/officeart/2005/8/layout/list1"/>
    <dgm:cxn modelId="{02C76DE5-3481-4841-A919-B00272B050F5}" type="presParOf" srcId="{1998FB5E-4A6C-4320-893C-20CFE87EF6E9}" destId="{23FD8935-A46B-4799-96DB-912C6D4CC54B}" srcOrd="8" destOrd="0" presId="urn:microsoft.com/office/officeart/2005/8/layout/list1"/>
    <dgm:cxn modelId="{963FC7BC-1425-4E87-BAD1-7333017530BE}" type="presParOf" srcId="{23FD8935-A46B-4799-96DB-912C6D4CC54B}" destId="{904C2E8A-B909-49D1-AD74-667CAFBE3421}" srcOrd="0" destOrd="0" presId="urn:microsoft.com/office/officeart/2005/8/layout/list1"/>
    <dgm:cxn modelId="{A87D48F9-AD28-4318-BFDF-A4B5CA72FA9F}" type="presParOf" srcId="{23FD8935-A46B-4799-96DB-912C6D4CC54B}" destId="{9D13DEC9-690B-4D66-B843-D1FDCB27F53F}" srcOrd="1" destOrd="0" presId="urn:microsoft.com/office/officeart/2005/8/layout/list1"/>
    <dgm:cxn modelId="{F1D6CEEA-3210-428C-9674-C2BB80933C67}" type="presParOf" srcId="{1998FB5E-4A6C-4320-893C-20CFE87EF6E9}" destId="{BF611AE8-F987-4E7C-AB95-7D2A5D49624A}" srcOrd="9" destOrd="0" presId="urn:microsoft.com/office/officeart/2005/8/layout/list1"/>
    <dgm:cxn modelId="{5DEB8E4E-96E1-4123-86E5-EDFC045FCDD7}" type="presParOf" srcId="{1998FB5E-4A6C-4320-893C-20CFE87EF6E9}" destId="{FC6CF9CE-7DE3-49FD-A098-68B1852CC7B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838843F-EF34-45A2-9086-C88395A997D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D5177F-9410-46A3-B7A1-10840143E85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Rollback (retorno de pacote após implantação)</a:t>
          </a:r>
          <a:endParaRPr lang="en-US"/>
        </a:p>
      </dgm:t>
    </dgm:pt>
    <dgm:pt modelId="{74DF900A-DB22-4E8B-8801-CEE0DD39C3E4}" type="parTrans" cxnId="{5C44CDF9-8D1B-48EE-856E-BE68F08F00D5}">
      <dgm:prSet/>
      <dgm:spPr/>
      <dgm:t>
        <a:bodyPr/>
        <a:lstStyle/>
        <a:p>
          <a:endParaRPr lang="en-US"/>
        </a:p>
      </dgm:t>
    </dgm:pt>
    <dgm:pt modelId="{7C0531A6-EFE6-4B7C-B351-E43A37618C0D}" type="sibTrans" cxnId="{5C44CDF9-8D1B-48EE-856E-BE68F08F00D5}">
      <dgm:prSet/>
      <dgm:spPr/>
      <dgm:t>
        <a:bodyPr/>
        <a:lstStyle/>
        <a:p>
          <a:endParaRPr lang="en-US"/>
        </a:p>
      </dgm:t>
    </dgm:pt>
    <dgm:pt modelId="{19B0F24E-71D7-4306-8223-437624073D7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 err="1"/>
            <a:t>Implemetei</a:t>
          </a:r>
          <a:r>
            <a:rPr lang="pt-BR" dirty="0"/>
            <a:t> em produção achei um bug devo arrumar e mandar para produção? </a:t>
          </a:r>
          <a:endParaRPr lang="en-US" dirty="0"/>
        </a:p>
      </dgm:t>
    </dgm:pt>
    <dgm:pt modelId="{87B2A90F-15CE-4D72-9668-76680E6133C2}" type="parTrans" cxnId="{CDB68E42-272D-448F-8551-1A4B3BAF10F9}">
      <dgm:prSet/>
      <dgm:spPr/>
      <dgm:t>
        <a:bodyPr/>
        <a:lstStyle/>
        <a:p>
          <a:endParaRPr lang="en-US"/>
        </a:p>
      </dgm:t>
    </dgm:pt>
    <dgm:pt modelId="{FAB6BE8A-B66D-4583-9F90-87F049F63D2B}" type="sibTrans" cxnId="{CDB68E42-272D-448F-8551-1A4B3BAF10F9}">
      <dgm:prSet/>
      <dgm:spPr/>
      <dgm:t>
        <a:bodyPr/>
        <a:lstStyle/>
        <a:p>
          <a:endParaRPr lang="en-US"/>
        </a:p>
      </dgm:t>
    </dgm:pt>
    <dgm:pt modelId="{20A2C56E-78C6-4492-BA8B-6294165E9C34}">
      <dgm:prSet/>
      <dgm:spPr/>
      <dgm:t>
        <a:bodyPr/>
        <a:lstStyle/>
        <a:p>
          <a:r>
            <a:rPr lang="pt-BR"/>
            <a:t>Somente em último caso... O certo é fazer o rollback do pacote da implantação;</a:t>
          </a:r>
          <a:endParaRPr lang="en-US"/>
        </a:p>
      </dgm:t>
    </dgm:pt>
    <dgm:pt modelId="{9770C7A7-F242-4F42-8884-C58B4EFE604B}" type="parTrans" cxnId="{D62E03F9-0219-49C8-8FE2-9C466B1F694C}">
      <dgm:prSet/>
      <dgm:spPr/>
      <dgm:t>
        <a:bodyPr/>
        <a:lstStyle/>
        <a:p>
          <a:endParaRPr lang="en-US"/>
        </a:p>
      </dgm:t>
    </dgm:pt>
    <dgm:pt modelId="{70CE1529-B3C3-4903-89B6-55D0AAF3D9C4}" type="sibTrans" cxnId="{D62E03F9-0219-49C8-8FE2-9C466B1F694C}">
      <dgm:prSet/>
      <dgm:spPr/>
      <dgm:t>
        <a:bodyPr/>
        <a:lstStyle/>
        <a:p>
          <a:endParaRPr lang="en-US"/>
        </a:p>
      </dgm:t>
    </dgm:pt>
    <dgm:pt modelId="{FE70F95E-8BB0-4B5F-9762-64A190D52E4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Alterações menores e mais seguidas;</a:t>
          </a:r>
          <a:endParaRPr lang="en-US"/>
        </a:p>
      </dgm:t>
    </dgm:pt>
    <dgm:pt modelId="{44DA3F94-829F-4BDF-A273-01E8BEE16F59}" type="parTrans" cxnId="{2D789032-6D79-420D-8E38-F7354428EAA1}">
      <dgm:prSet/>
      <dgm:spPr/>
      <dgm:t>
        <a:bodyPr/>
        <a:lstStyle/>
        <a:p>
          <a:endParaRPr lang="en-US"/>
        </a:p>
      </dgm:t>
    </dgm:pt>
    <dgm:pt modelId="{420880AA-37D5-48EE-8371-6017D1A5F09E}" type="sibTrans" cxnId="{2D789032-6D79-420D-8E38-F7354428EAA1}">
      <dgm:prSet/>
      <dgm:spPr/>
      <dgm:t>
        <a:bodyPr/>
        <a:lstStyle/>
        <a:p>
          <a:endParaRPr lang="en-US"/>
        </a:p>
      </dgm:t>
    </dgm:pt>
    <dgm:pt modelId="{9266526E-BBDD-4B13-8EDF-9D1C69D8B76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Alterações que possam ser reversíveis;</a:t>
          </a:r>
          <a:endParaRPr lang="en-US"/>
        </a:p>
      </dgm:t>
    </dgm:pt>
    <dgm:pt modelId="{13E88D28-D018-4D44-8C4C-23E60FF9B697}" type="parTrans" cxnId="{458AEF10-6A6F-4481-9EFF-51E62DCC422E}">
      <dgm:prSet/>
      <dgm:spPr/>
      <dgm:t>
        <a:bodyPr/>
        <a:lstStyle/>
        <a:p>
          <a:endParaRPr lang="en-US"/>
        </a:p>
      </dgm:t>
    </dgm:pt>
    <dgm:pt modelId="{7D5D42BB-C75E-4D30-A13D-CF6A1E906577}" type="sibTrans" cxnId="{458AEF10-6A6F-4481-9EFF-51E62DCC422E}">
      <dgm:prSet/>
      <dgm:spPr/>
      <dgm:t>
        <a:bodyPr/>
        <a:lstStyle/>
        <a:p>
          <a:endParaRPr lang="en-US"/>
        </a:p>
      </dgm:t>
    </dgm:pt>
    <dgm:pt modelId="{96810974-EB2D-4775-B9BA-87FF2345121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Tenha um plano de Retorno descritivo com passos (outra pessoa poderá ter que implementar ou ter que reverter o pacote);</a:t>
          </a:r>
          <a:endParaRPr lang="en-US"/>
        </a:p>
      </dgm:t>
    </dgm:pt>
    <dgm:pt modelId="{548FBFFE-DCEB-4CE4-B7CD-C5F46B2B05C6}" type="parTrans" cxnId="{46CB5143-CDAA-45E7-9AF5-09C3FB176F31}">
      <dgm:prSet/>
      <dgm:spPr/>
      <dgm:t>
        <a:bodyPr/>
        <a:lstStyle/>
        <a:p>
          <a:endParaRPr lang="en-US"/>
        </a:p>
      </dgm:t>
    </dgm:pt>
    <dgm:pt modelId="{F65A79E6-4A08-48C0-B023-C79D8204F66A}" type="sibTrans" cxnId="{46CB5143-CDAA-45E7-9AF5-09C3FB176F31}">
      <dgm:prSet/>
      <dgm:spPr/>
      <dgm:t>
        <a:bodyPr/>
        <a:lstStyle/>
        <a:p>
          <a:endParaRPr lang="en-US"/>
        </a:p>
      </dgm:t>
    </dgm:pt>
    <dgm:pt modelId="{F0F877CC-DCE5-4BD9-911B-63DC881C790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Garanta que nenhuma métrica foi alterada e nenhum alarme foi desativad após a alteração;</a:t>
          </a:r>
          <a:endParaRPr lang="en-US"/>
        </a:p>
      </dgm:t>
    </dgm:pt>
    <dgm:pt modelId="{33143041-FC9E-4DB1-A989-D72CEA2DAADF}" type="parTrans" cxnId="{E5396946-87E3-40F8-B58E-156FB704C828}">
      <dgm:prSet/>
      <dgm:spPr/>
      <dgm:t>
        <a:bodyPr/>
        <a:lstStyle/>
        <a:p>
          <a:endParaRPr lang="en-US"/>
        </a:p>
      </dgm:t>
    </dgm:pt>
    <dgm:pt modelId="{765103D9-10F2-4D57-A2C7-02C0FC6D512D}" type="sibTrans" cxnId="{E5396946-87E3-40F8-B58E-156FB704C828}">
      <dgm:prSet/>
      <dgm:spPr/>
      <dgm:t>
        <a:bodyPr/>
        <a:lstStyle/>
        <a:p>
          <a:endParaRPr lang="en-US"/>
        </a:p>
      </dgm:t>
    </dgm:pt>
    <dgm:pt modelId="{6837230B-BC5C-4F2B-9EA6-3326033ABB9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Caso tenha feito o rollback, faça um POSTMORTEM</a:t>
          </a:r>
          <a:endParaRPr lang="en-US"/>
        </a:p>
      </dgm:t>
    </dgm:pt>
    <dgm:pt modelId="{8573B1B3-3DD2-447A-BE32-677D0A1ECA28}" type="parTrans" cxnId="{C43E1BEF-0C39-4CF2-914C-EF7A8ECE3382}">
      <dgm:prSet/>
      <dgm:spPr/>
      <dgm:t>
        <a:bodyPr/>
        <a:lstStyle/>
        <a:p>
          <a:endParaRPr lang="en-US"/>
        </a:p>
      </dgm:t>
    </dgm:pt>
    <dgm:pt modelId="{338EFBC3-B4E5-402B-B1DC-4E3CABFCBB7E}" type="sibTrans" cxnId="{C43E1BEF-0C39-4CF2-914C-EF7A8ECE3382}">
      <dgm:prSet/>
      <dgm:spPr/>
      <dgm:t>
        <a:bodyPr/>
        <a:lstStyle/>
        <a:p>
          <a:endParaRPr lang="en-US"/>
        </a:p>
      </dgm:t>
    </dgm:pt>
    <dgm:pt modelId="{A22D820F-B0EE-4D5B-A0A7-841B149B3B9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Se for uma implementação para fluxo crítico, é possível desenvolver uma feature flag?</a:t>
          </a:r>
          <a:endParaRPr lang="en-US"/>
        </a:p>
      </dgm:t>
    </dgm:pt>
    <dgm:pt modelId="{720C3F38-12EB-4D92-8B54-10F64D57FF83}" type="parTrans" cxnId="{483F77F7-B109-41AC-940D-662BC104847C}">
      <dgm:prSet/>
      <dgm:spPr/>
      <dgm:t>
        <a:bodyPr/>
        <a:lstStyle/>
        <a:p>
          <a:endParaRPr lang="en-US"/>
        </a:p>
      </dgm:t>
    </dgm:pt>
    <dgm:pt modelId="{9DAB469E-6DAD-42E8-90FA-161EFC8D107D}" type="sibTrans" cxnId="{483F77F7-B109-41AC-940D-662BC104847C}">
      <dgm:prSet/>
      <dgm:spPr/>
      <dgm:t>
        <a:bodyPr/>
        <a:lstStyle/>
        <a:p>
          <a:endParaRPr lang="en-US"/>
        </a:p>
      </dgm:t>
    </dgm:pt>
    <dgm:pt modelId="{0C19F3B9-812B-4769-9C27-A980A00553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Feature Flag (Permite ativar/desativar funcionalidades especificas sem a necessidade de uma nova implementação)</a:t>
          </a:r>
          <a:endParaRPr lang="en-US"/>
        </a:p>
      </dgm:t>
    </dgm:pt>
    <dgm:pt modelId="{795C3BC6-903A-4276-B103-8295CA49538A}" type="parTrans" cxnId="{15300276-3655-4300-918F-0F194B60226A}">
      <dgm:prSet/>
      <dgm:spPr/>
      <dgm:t>
        <a:bodyPr/>
        <a:lstStyle/>
        <a:p>
          <a:endParaRPr lang="en-US"/>
        </a:p>
      </dgm:t>
    </dgm:pt>
    <dgm:pt modelId="{F488F7CE-57D0-4322-A7F6-480EAC9DF75B}" type="sibTrans" cxnId="{15300276-3655-4300-918F-0F194B60226A}">
      <dgm:prSet/>
      <dgm:spPr/>
      <dgm:t>
        <a:bodyPr/>
        <a:lstStyle/>
        <a:p>
          <a:endParaRPr lang="en-US"/>
        </a:p>
      </dgm:t>
    </dgm:pt>
    <dgm:pt modelId="{808350FE-B7BA-450B-82B9-20EC5C5D46B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É uma boa estratégia para testar implantações críticas ou testar funcionalidades para não ferir o indicador de error budget e disponibilidade;</a:t>
          </a:r>
          <a:endParaRPr lang="en-US"/>
        </a:p>
      </dgm:t>
    </dgm:pt>
    <dgm:pt modelId="{0EFEC7CF-E9E6-403F-B697-C09D50A0715F}" type="parTrans" cxnId="{02114040-635D-468F-8B14-9AA3EFC87507}">
      <dgm:prSet/>
      <dgm:spPr/>
      <dgm:t>
        <a:bodyPr/>
        <a:lstStyle/>
        <a:p>
          <a:endParaRPr lang="en-US"/>
        </a:p>
      </dgm:t>
    </dgm:pt>
    <dgm:pt modelId="{4D0AF768-DFA4-4FE3-BD2E-D86E9DAD71A9}" type="sibTrans" cxnId="{02114040-635D-468F-8B14-9AA3EFC87507}">
      <dgm:prSet/>
      <dgm:spPr/>
      <dgm:t>
        <a:bodyPr/>
        <a:lstStyle/>
        <a:p>
          <a:endParaRPr lang="en-US"/>
        </a:p>
      </dgm:t>
    </dgm:pt>
    <dgm:pt modelId="{4A5E3B78-ABEB-44AB-9CA7-08E75D8BE7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HotFix (Resolução de problemas em produção fora do fluxo normal de desenvolvimento – dev, hom)</a:t>
          </a:r>
          <a:endParaRPr lang="en-US"/>
        </a:p>
      </dgm:t>
    </dgm:pt>
    <dgm:pt modelId="{F1D93CF0-DBAE-4955-BDC5-47C2EFB51F75}" type="parTrans" cxnId="{E18E461A-EA68-4587-9057-79A6C0A30A15}">
      <dgm:prSet/>
      <dgm:spPr/>
      <dgm:t>
        <a:bodyPr/>
        <a:lstStyle/>
        <a:p>
          <a:endParaRPr lang="en-US"/>
        </a:p>
      </dgm:t>
    </dgm:pt>
    <dgm:pt modelId="{70672D20-310F-4AF9-98EF-4A6650761438}" type="sibTrans" cxnId="{E18E461A-EA68-4587-9057-79A6C0A30A15}">
      <dgm:prSet/>
      <dgm:spPr/>
      <dgm:t>
        <a:bodyPr/>
        <a:lstStyle/>
        <a:p>
          <a:endParaRPr lang="en-US"/>
        </a:p>
      </dgm:t>
    </dgm:pt>
    <dgm:pt modelId="{2D2983C0-CA6E-4EBA-9F12-7F5CD4B7CF7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Patches de segurança críticos;</a:t>
          </a:r>
          <a:endParaRPr lang="en-US"/>
        </a:p>
      </dgm:t>
    </dgm:pt>
    <dgm:pt modelId="{8267EFA5-9CE8-4FEC-81F8-F8B110DC621B}" type="parTrans" cxnId="{AD4B540F-BC30-44FC-B6DF-094DAE25507E}">
      <dgm:prSet/>
      <dgm:spPr/>
      <dgm:t>
        <a:bodyPr/>
        <a:lstStyle/>
        <a:p>
          <a:endParaRPr lang="en-US"/>
        </a:p>
      </dgm:t>
    </dgm:pt>
    <dgm:pt modelId="{CD52E3D6-5379-45CD-A0FF-283F085C86C9}" type="sibTrans" cxnId="{AD4B540F-BC30-44FC-B6DF-094DAE25507E}">
      <dgm:prSet/>
      <dgm:spPr/>
      <dgm:t>
        <a:bodyPr/>
        <a:lstStyle/>
        <a:p>
          <a:endParaRPr lang="en-US"/>
        </a:p>
      </dgm:t>
    </dgm:pt>
    <dgm:pt modelId="{C58C7A57-311B-471A-8276-0CE9BFFC792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Erros Críticos;</a:t>
          </a:r>
          <a:endParaRPr lang="en-US"/>
        </a:p>
      </dgm:t>
    </dgm:pt>
    <dgm:pt modelId="{D29B3BCE-A0DC-4A26-8307-5D85E8ABFAEB}" type="parTrans" cxnId="{11A0ADAF-DCB3-4304-B9BC-56D963517BB2}">
      <dgm:prSet/>
      <dgm:spPr/>
      <dgm:t>
        <a:bodyPr/>
        <a:lstStyle/>
        <a:p>
          <a:endParaRPr lang="en-US"/>
        </a:p>
      </dgm:t>
    </dgm:pt>
    <dgm:pt modelId="{6E1D508D-4048-4EC1-A7C1-36658F1B65A2}" type="sibTrans" cxnId="{11A0ADAF-DCB3-4304-B9BC-56D963517BB2}">
      <dgm:prSet/>
      <dgm:spPr/>
      <dgm:t>
        <a:bodyPr/>
        <a:lstStyle/>
        <a:p>
          <a:endParaRPr lang="en-US"/>
        </a:p>
      </dgm:t>
    </dgm:pt>
    <dgm:pt modelId="{8ABA0768-EB52-4529-AC99-0423CAEC735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Quebra de contratos com integrações. </a:t>
          </a:r>
          <a:endParaRPr lang="en-US"/>
        </a:p>
      </dgm:t>
    </dgm:pt>
    <dgm:pt modelId="{D86A99CB-0B7D-40AF-84B1-41B0FD21F0EF}" type="parTrans" cxnId="{6E0271ED-D5CD-45E0-9001-7C2E53545F07}">
      <dgm:prSet/>
      <dgm:spPr/>
      <dgm:t>
        <a:bodyPr/>
        <a:lstStyle/>
        <a:p>
          <a:endParaRPr lang="en-US"/>
        </a:p>
      </dgm:t>
    </dgm:pt>
    <dgm:pt modelId="{7716B902-0A2D-4528-9A33-EA697D407147}" type="sibTrans" cxnId="{6E0271ED-D5CD-45E0-9001-7C2E53545F07}">
      <dgm:prSet/>
      <dgm:spPr/>
      <dgm:t>
        <a:bodyPr/>
        <a:lstStyle/>
        <a:p>
          <a:endParaRPr lang="en-US"/>
        </a:p>
      </dgm:t>
    </dgm:pt>
    <dgm:pt modelId="{41466747-6172-4F63-B503-674A36512A49}" type="pres">
      <dgm:prSet presAssocID="{B838843F-EF34-45A2-9086-C88395A997DA}" presName="root" presStyleCnt="0">
        <dgm:presLayoutVars>
          <dgm:dir/>
          <dgm:resizeHandles val="exact"/>
        </dgm:presLayoutVars>
      </dgm:prSet>
      <dgm:spPr/>
    </dgm:pt>
    <dgm:pt modelId="{E1F25507-5C3D-436A-8DFD-61854B7D9FC2}" type="pres">
      <dgm:prSet presAssocID="{01D5177F-9410-46A3-B7A1-10840143E852}" presName="compNode" presStyleCnt="0"/>
      <dgm:spPr/>
    </dgm:pt>
    <dgm:pt modelId="{0AED074C-8276-44AB-9D4C-D58173EFC782}" type="pres">
      <dgm:prSet presAssocID="{01D5177F-9410-46A3-B7A1-10840143E8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7807EBD5-8776-4EFF-A49D-C35898AE333F}" type="pres">
      <dgm:prSet presAssocID="{01D5177F-9410-46A3-B7A1-10840143E852}" presName="iconSpace" presStyleCnt="0"/>
      <dgm:spPr/>
    </dgm:pt>
    <dgm:pt modelId="{8519D8DE-B5FA-45A4-B7F3-B2A94B268C82}" type="pres">
      <dgm:prSet presAssocID="{01D5177F-9410-46A3-B7A1-10840143E852}" presName="parTx" presStyleLbl="revTx" presStyleIdx="0" presStyleCnt="6">
        <dgm:presLayoutVars>
          <dgm:chMax val="0"/>
          <dgm:chPref val="0"/>
        </dgm:presLayoutVars>
      </dgm:prSet>
      <dgm:spPr/>
    </dgm:pt>
    <dgm:pt modelId="{A8E6734D-D7EA-42A4-8449-1F308825575F}" type="pres">
      <dgm:prSet presAssocID="{01D5177F-9410-46A3-B7A1-10840143E852}" presName="txSpace" presStyleCnt="0"/>
      <dgm:spPr/>
    </dgm:pt>
    <dgm:pt modelId="{08029C97-4C23-4015-BD7A-D3A3D59F7506}" type="pres">
      <dgm:prSet presAssocID="{01D5177F-9410-46A3-B7A1-10840143E852}" presName="desTx" presStyleLbl="revTx" presStyleIdx="1" presStyleCnt="6">
        <dgm:presLayoutVars/>
      </dgm:prSet>
      <dgm:spPr/>
    </dgm:pt>
    <dgm:pt modelId="{0CBB4B39-E089-4F22-8260-FF09E10E3921}" type="pres">
      <dgm:prSet presAssocID="{7C0531A6-EFE6-4B7C-B351-E43A37618C0D}" presName="sibTrans" presStyleCnt="0"/>
      <dgm:spPr/>
    </dgm:pt>
    <dgm:pt modelId="{506F5224-5EE9-42A8-A0A7-5E5086664E7B}" type="pres">
      <dgm:prSet presAssocID="{0C19F3B9-812B-4769-9C27-A980A005536A}" presName="compNode" presStyleCnt="0"/>
      <dgm:spPr/>
    </dgm:pt>
    <dgm:pt modelId="{A7FA4F7A-3222-43F4-AFE5-A8A5300FD3C7}" type="pres">
      <dgm:prSet presAssocID="{0C19F3B9-812B-4769-9C27-A980A00553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bloquear"/>
        </a:ext>
      </dgm:extLst>
    </dgm:pt>
    <dgm:pt modelId="{E9C96F8A-502C-45C6-8FEC-08F8DD1E5058}" type="pres">
      <dgm:prSet presAssocID="{0C19F3B9-812B-4769-9C27-A980A005536A}" presName="iconSpace" presStyleCnt="0"/>
      <dgm:spPr/>
    </dgm:pt>
    <dgm:pt modelId="{E8A272FF-B263-4A17-880F-9D733E71F162}" type="pres">
      <dgm:prSet presAssocID="{0C19F3B9-812B-4769-9C27-A980A005536A}" presName="parTx" presStyleLbl="revTx" presStyleIdx="2" presStyleCnt="6">
        <dgm:presLayoutVars>
          <dgm:chMax val="0"/>
          <dgm:chPref val="0"/>
        </dgm:presLayoutVars>
      </dgm:prSet>
      <dgm:spPr/>
    </dgm:pt>
    <dgm:pt modelId="{AF2590CB-9525-4CDF-BF95-1EE89BB1D5B5}" type="pres">
      <dgm:prSet presAssocID="{0C19F3B9-812B-4769-9C27-A980A005536A}" presName="txSpace" presStyleCnt="0"/>
      <dgm:spPr/>
    </dgm:pt>
    <dgm:pt modelId="{7C0155DB-DA22-4BFE-8EEE-017AE192E131}" type="pres">
      <dgm:prSet presAssocID="{0C19F3B9-812B-4769-9C27-A980A005536A}" presName="desTx" presStyleLbl="revTx" presStyleIdx="3" presStyleCnt="6">
        <dgm:presLayoutVars/>
      </dgm:prSet>
      <dgm:spPr/>
    </dgm:pt>
    <dgm:pt modelId="{193429DD-7B38-4C95-A5D7-096EE06D00F2}" type="pres">
      <dgm:prSet presAssocID="{F488F7CE-57D0-4322-A7F6-480EAC9DF75B}" presName="sibTrans" presStyleCnt="0"/>
      <dgm:spPr/>
    </dgm:pt>
    <dgm:pt modelId="{525BFE05-E6BF-4A7D-8FF2-15E8B63AC727}" type="pres">
      <dgm:prSet presAssocID="{4A5E3B78-ABEB-44AB-9CA7-08E75D8BE735}" presName="compNode" presStyleCnt="0"/>
      <dgm:spPr/>
    </dgm:pt>
    <dgm:pt modelId="{6FB8836C-1EB7-4F7F-90E1-BA66EBA34B73}" type="pres">
      <dgm:prSet presAssocID="{4A5E3B78-ABEB-44AB-9CA7-08E75D8BE7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7B9E0F48-2BDD-4FCE-A32C-6EAD8DC1CDC6}" type="pres">
      <dgm:prSet presAssocID="{4A5E3B78-ABEB-44AB-9CA7-08E75D8BE735}" presName="iconSpace" presStyleCnt="0"/>
      <dgm:spPr/>
    </dgm:pt>
    <dgm:pt modelId="{68BEA123-1909-4810-B444-A6C7BDF75909}" type="pres">
      <dgm:prSet presAssocID="{4A5E3B78-ABEB-44AB-9CA7-08E75D8BE735}" presName="parTx" presStyleLbl="revTx" presStyleIdx="4" presStyleCnt="6">
        <dgm:presLayoutVars>
          <dgm:chMax val="0"/>
          <dgm:chPref val="0"/>
        </dgm:presLayoutVars>
      </dgm:prSet>
      <dgm:spPr/>
    </dgm:pt>
    <dgm:pt modelId="{77CF6A33-B6DA-4DBA-AE65-423192C9BB20}" type="pres">
      <dgm:prSet presAssocID="{4A5E3B78-ABEB-44AB-9CA7-08E75D8BE735}" presName="txSpace" presStyleCnt="0"/>
      <dgm:spPr/>
    </dgm:pt>
    <dgm:pt modelId="{8F35D963-6460-49EF-ABF1-D006C68193C5}" type="pres">
      <dgm:prSet presAssocID="{4A5E3B78-ABEB-44AB-9CA7-08E75D8BE735}" presName="desTx" presStyleLbl="revTx" presStyleIdx="5" presStyleCnt="6">
        <dgm:presLayoutVars/>
      </dgm:prSet>
      <dgm:spPr/>
    </dgm:pt>
  </dgm:ptLst>
  <dgm:cxnLst>
    <dgm:cxn modelId="{AD4B540F-BC30-44FC-B6DF-094DAE25507E}" srcId="{4A5E3B78-ABEB-44AB-9CA7-08E75D8BE735}" destId="{2D2983C0-CA6E-4EBA-9F12-7F5CD4B7CF71}" srcOrd="0" destOrd="0" parTransId="{8267EFA5-9CE8-4FEC-81F8-F8B110DC621B}" sibTransId="{CD52E3D6-5379-45CD-A0FF-283F085C86C9}"/>
    <dgm:cxn modelId="{458AEF10-6A6F-4481-9EFF-51E62DCC422E}" srcId="{01D5177F-9410-46A3-B7A1-10840143E852}" destId="{9266526E-BBDD-4B13-8EDF-9D1C69D8B76A}" srcOrd="2" destOrd="0" parTransId="{13E88D28-D018-4D44-8C4C-23E60FF9B697}" sibTransId="{7D5D42BB-C75E-4D30-A13D-CF6A1E906577}"/>
    <dgm:cxn modelId="{A7B64516-F233-41E5-AC6F-AF064CCDF861}" type="presOf" srcId="{01D5177F-9410-46A3-B7A1-10840143E852}" destId="{8519D8DE-B5FA-45A4-B7F3-B2A94B268C82}" srcOrd="0" destOrd="0" presId="urn:microsoft.com/office/officeart/2018/2/layout/IconLabelDescriptionList"/>
    <dgm:cxn modelId="{E18E461A-EA68-4587-9057-79A6C0A30A15}" srcId="{B838843F-EF34-45A2-9086-C88395A997DA}" destId="{4A5E3B78-ABEB-44AB-9CA7-08E75D8BE735}" srcOrd="2" destOrd="0" parTransId="{F1D93CF0-DBAE-4955-BDC5-47C2EFB51F75}" sibTransId="{70672D20-310F-4AF9-98EF-4A6650761438}"/>
    <dgm:cxn modelId="{9DFAA52E-0C75-4FEB-A169-69040DEC8AF9}" type="presOf" srcId="{F0F877CC-DCE5-4BD9-911B-63DC881C790D}" destId="{08029C97-4C23-4015-BD7A-D3A3D59F7506}" srcOrd="0" destOrd="5" presId="urn:microsoft.com/office/officeart/2018/2/layout/IconLabelDescriptionList"/>
    <dgm:cxn modelId="{2D789032-6D79-420D-8E38-F7354428EAA1}" srcId="{01D5177F-9410-46A3-B7A1-10840143E852}" destId="{FE70F95E-8BB0-4B5F-9762-64A190D52E4C}" srcOrd="1" destOrd="0" parTransId="{44DA3F94-829F-4BDF-A273-01E8BEE16F59}" sibTransId="{420880AA-37D5-48EE-8371-6017D1A5F09E}"/>
    <dgm:cxn modelId="{02114040-635D-468F-8B14-9AA3EFC87507}" srcId="{0C19F3B9-812B-4769-9C27-A980A005536A}" destId="{808350FE-B7BA-450B-82B9-20EC5C5D46B1}" srcOrd="0" destOrd="0" parTransId="{0EFEC7CF-E9E6-403F-B697-C09D50A0715F}" sibTransId="{4D0AF768-DFA4-4FE3-BD2E-D86E9DAD71A9}"/>
    <dgm:cxn modelId="{39312441-60A7-4A85-A511-075990D2E3EB}" type="presOf" srcId="{9266526E-BBDD-4B13-8EDF-9D1C69D8B76A}" destId="{08029C97-4C23-4015-BD7A-D3A3D59F7506}" srcOrd="0" destOrd="3" presId="urn:microsoft.com/office/officeart/2018/2/layout/IconLabelDescriptionList"/>
    <dgm:cxn modelId="{CDB68E42-272D-448F-8551-1A4B3BAF10F9}" srcId="{01D5177F-9410-46A3-B7A1-10840143E852}" destId="{19B0F24E-71D7-4306-8223-437624073D74}" srcOrd="0" destOrd="0" parTransId="{87B2A90F-15CE-4D72-9668-76680E6133C2}" sibTransId="{FAB6BE8A-B66D-4583-9F90-87F049F63D2B}"/>
    <dgm:cxn modelId="{46CB5143-CDAA-45E7-9AF5-09C3FB176F31}" srcId="{01D5177F-9410-46A3-B7A1-10840143E852}" destId="{96810974-EB2D-4775-B9BA-87FF23451216}" srcOrd="3" destOrd="0" parTransId="{548FBFFE-DCEB-4CE4-B7CD-C5F46B2B05C6}" sibTransId="{F65A79E6-4A08-48C0-B023-C79D8204F66A}"/>
    <dgm:cxn modelId="{E5396946-87E3-40F8-B58E-156FB704C828}" srcId="{01D5177F-9410-46A3-B7A1-10840143E852}" destId="{F0F877CC-DCE5-4BD9-911B-63DC881C790D}" srcOrd="4" destOrd="0" parTransId="{33143041-FC9E-4DB1-A989-D72CEA2DAADF}" sibTransId="{765103D9-10F2-4D57-A2C7-02C0FC6D512D}"/>
    <dgm:cxn modelId="{E09BA64C-50BA-4FAB-A0F7-E75D3E7534B8}" type="presOf" srcId="{FE70F95E-8BB0-4B5F-9762-64A190D52E4C}" destId="{08029C97-4C23-4015-BD7A-D3A3D59F7506}" srcOrd="0" destOrd="2" presId="urn:microsoft.com/office/officeart/2018/2/layout/IconLabelDescriptionList"/>
    <dgm:cxn modelId="{15300276-3655-4300-918F-0F194B60226A}" srcId="{B838843F-EF34-45A2-9086-C88395A997DA}" destId="{0C19F3B9-812B-4769-9C27-A980A005536A}" srcOrd="1" destOrd="0" parTransId="{795C3BC6-903A-4276-B103-8295CA49538A}" sibTransId="{F488F7CE-57D0-4322-A7F6-480EAC9DF75B}"/>
    <dgm:cxn modelId="{4D936458-0B10-4B86-90CC-84FF75B6A509}" type="presOf" srcId="{0C19F3B9-812B-4769-9C27-A980A005536A}" destId="{E8A272FF-B263-4A17-880F-9D733E71F162}" srcOrd="0" destOrd="0" presId="urn:microsoft.com/office/officeart/2018/2/layout/IconLabelDescriptionList"/>
    <dgm:cxn modelId="{0F66B181-DDC6-439D-8ED7-23BDF4831579}" type="presOf" srcId="{20A2C56E-78C6-4492-BA8B-6294165E9C34}" destId="{08029C97-4C23-4015-BD7A-D3A3D59F7506}" srcOrd="0" destOrd="1" presId="urn:microsoft.com/office/officeart/2018/2/layout/IconLabelDescriptionList"/>
    <dgm:cxn modelId="{01C5028A-1783-4AB8-900F-EAE21BB84099}" type="presOf" srcId="{A22D820F-B0EE-4D5B-A0A7-841B149B3B92}" destId="{08029C97-4C23-4015-BD7A-D3A3D59F7506}" srcOrd="0" destOrd="7" presId="urn:microsoft.com/office/officeart/2018/2/layout/IconLabelDescriptionList"/>
    <dgm:cxn modelId="{EB567698-4708-4583-8FD5-069ADCD25B88}" type="presOf" srcId="{2D2983C0-CA6E-4EBA-9F12-7F5CD4B7CF71}" destId="{8F35D963-6460-49EF-ABF1-D006C68193C5}" srcOrd="0" destOrd="0" presId="urn:microsoft.com/office/officeart/2018/2/layout/IconLabelDescriptionList"/>
    <dgm:cxn modelId="{938552A0-8BFB-413C-8A48-F7702494B666}" type="presOf" srcId="{808350FE-B7BA-450B-82B9-20EC5C5D46B1}" destId="{7C0155DB-DA22-4BFE-8EEE-017AE192E131}" srcOrd="0" destOrd="0" presId="urn:microsoft.com/office/officeart/2018/2/layout/IconLabelDescriptionList"/>
    <dgm:cxn modelId="{11A0ADAF-DCB3-4304-B9BC-56D963517BB2}" srcId="{4A5E3B78-ABEB-44AB-9CA7-08E75D8BE735}" destId="{C58C7A57-311B-471A-8276-0CE9BFFC7925}" srcOrd="1" destOrd="0" parTransId="{D29B3BCE-A0DC-4A26-8307-5D85E8ABFAEB}" sibTransId="{6E1D508D-4048-4EC1-A7C1-36658F1B65A2}"/>
    <dgm:cxn modelId="{F55B14D1-64E6-46B6-9CE4-8E10AAFE3944}" type="presOf" srcId="{96810974-EB2D-4775-B9BA-87FF23451216}" destId="{08029C97-4C23-4015-BD7A-D3A3D59F7506}" srcOrd="0" destOrd="4" presId="urn:microsoft.com/office/officeart/2018/2/layout/IconLabelDescriptionList"/>
    <dgm:cxn modelId="{BB01C2D8-9EE4-4812-B6D1-3D2D91943F2E}" type="presOf" srcId="{6837230B-BC5C-4F2B-9EA6-3326033ABB9D}" destId="{08029C97-4C23-4015-BD7A-D3A3D59F7506}" srcOrd="0" destOrd="6" presId="urn:microsoft.com/office/officeart/2018/2/layout/IconLabelDescriptionList"/>
    <dgm:cxn modelId="{AA02E3E4-4843-48FE-86BA-B4B0D05462E5}" type="presOf" srcId="{B838843F-EF34-45A2-9086-C88395A997DA}" destId="{41466747-6172-4F63-B503-674A36512A49}" srcOrd="0" destOrd="0" presId="urn:microsoft.com/office/officeart/2018/2/layout/IconLabelDescriptionList"/>
    <dgm:cxn modelId="{2F84A9E5-85FB-4FD3-8075-AAF0E5427B74}" type="presOf" srcId="{8ABA0768-EB52-4529-AC99-0423CAEC7352}" destId="{8F35D963-6460-49EF-ABF1-D006C68193C5}" srcOrd="0" destOrd="2" presId="urn:microsoft.com/office/officeart/2018/2/layout/IconLabelDescriptionList"/>
    <dgm:cxn modelId="{6E0271ED-D5CD-45E0-9001-7C2E53545F07}" srcId="{4A5E3B78-ABEB-44AB-9CA7-08E75D8BE735}" destId="{8ABA0768-EB52-4529-AC99-0423CAEC7352}" srcOrd="2" destOrd="0" parTransId="{D86A99CB-0B7D-40AF-84B1-41B0FD21F0EF}" sibTransId="{7716B902-0A2D-4528-9A33-EA697D407147}"/>
    <dgm:cxn modelId="{51A9EBED-96EB-4171-8806-EFB688522310}" type="presOf" srcId="{C58C7A57-311B-471A-8276-0CE9BFFC7925}" destId="{8F35D963-6460-49EF-ABF1-D006C68193C5}" srcOrd="0" destOrd="1" presId="urn:microsoft.com/office/officeart/2018/2/layout/IconLabelDescriptionList"/>
    <dgm:cxn modelId="{C43E1BEF-0C39-4CF2-914C-EF7A8ECE3382}" srcId="{01D5177F-9410-46A3-B7A1-10840143E852}" destId="{6837230B-BC5C-4F2B-9EA6-3326033ABB9D}" srcOrd="5" destOrd="0" parTransId="{8573B1B3-3DD2-447A-BE32-677D0A1ECA28}" sibTransId="{338EFBC3-B4E5-402B-B1DC-4E3CABFCBB7E}"/>
    <dgm:cxn modelId="{C19900F3-0E77-461A-86D8-4AD002D156A0}" type="presOf" srcId="{4A5E3B78-ABEB-44AB-9CA7-08E75D8BE735}" destId="{68BEA123-1909-4810-B444-A6C7BDF75909}" srcOrd="0" destOrd="0" presId="urn:microsoft.com/office/officeart/2018/2/layout/IconLabelDescriptionList"/>
    <dgm:cxn modelId="{483F77F7-B109-41AC-940D-662BC104847C}" srcId="{01D5177F-9410-46A3-B7A1-10840143E852}" destId="{A22D820F-B0EE-4D5B-A0A7-841B149B3B92}" srcOrd="6" destOrd="0" parTransId="{720C3F38-12EB-4D92-8B54-10F64D57FF83}" sibTransId="{9DAB469E-6DAD-42E8-90FA-161EFC8D107D}"/>
    <dgm:cxn modelId="{D62E03F9-0219-49C8-8FE2-9C466B1F694C}" srcId="{19B0F24E-71D7-4306-8223-437624073D74}" destId="{20A2C56E-78C6-4492-BA8B-6294165E9C34}" srcOrd="0" destOrd="0" parTransId="{9770C7A7-F242-4F42-8884-C58B4EFE604B}" sibTransId="{70CE1529-B3C3-4903-89B6-55D0AAF3D9C4}"/>
    <dgm:cxn modelId="{5C44CDF9-8D1B-48EE-856E-BE68F08F00D5}" srcId="{B838843F-EF34-45A2-9086-C88395A997DA}" destId="{01D5177F-9410-46A3-B7A1-10840143E852}" srcOrd="0" destOrd="0" parTransId="{74DF900A-DB22-4E8B-8801-CEE0DD39C3E4}" sibTransId="{7C0531A6-EFE6-4B7C-B351-E43A37618C0D}"/>
    <dgm:cxn modelId="{8D303DFB-0236-413E-B286-96C776403357}" type="presOf" srcId="{19B0F24E-71D7-4306-8223-437624073D74}" destId="{08029C97-4C23-4015-BD7A-D3A3D59F7506}" srcOrd="0" destOrd="0" presId="urn:microsoft.com/office/officeart/2018/2/layout/IconLabelDescriptionList"/>
    <dgm:cxn modelId="{9F0E9602-0F4C-48C0-865B-2DF6DCFF8D53}" type="presParOf" srcId="{41466747-6172-4F63-B503-674A36512A49}" destId="{E1F25507-5C3D-436A-8DFD-61854B7D9FC2}" srcOrd="0" destOrd="0" presId="urn:microsoft.com/office/officeart/2018/2/layout/IconLabelDescriptionList"/>
    <dgm:cxn modelId="{EB914A08-DEA2-4ECA-A85F-C0C4B08914B4}" type="presParOf" srcId="{E1F25507-5C3D-436A-8DFD-61854B7D9FC2}" destId="{0AED074C-8276-44AB-9D4C-D58173EFC782}" srcOrd="0" destOrd="0" presId="urn:microsoft.com/office/officeart/2018/2/layout/IconLabelDescriptionList"/>
    <dgm:cxn modelId="{8DA71777-6D68-417D-B2FF-BB9716D7453D}" type="presParOf" srcId="{E1F25507-5C3D-436A-8DFD-61854B7D9FC2}" destId="{7807EBD5-8776-4EFF-A49D-C35898AE333F}" srcOrd="1" destOrd="0" presId="urn:microsoft.com/office/officeart/2018/2/layout/IconLabelDescriptionList"/>
    <dgm:cxn modelId="{B2E61B16-6218-4B55-87E5-2E9143CCDD6E}" type="presParOf" srcId="{E1F25507-5C3D-436A-8DFD-61854B7D9FC2}" destId="{8519D8DE-B5FA-45A4-B7F3-B2A94B268C82}" srcOrd="2" destOrd="0" presId="urn:microsoft.com/office/officeart/2018/2/layout/IconLabelDescriptionList"/>
    <dgm:cxn modelId="{DBEAC742-2B74-4D71-8CDE-BDB2D1647E12}" type="presParOf" srcId="{E1F25507-5C3D-436A-8DFD-61854B7D9FC2}" destId="{A8E6734D-D7EA-42A4-8449-1F308825575F}" srcOrd="3" destOrd="0" presId="urn:microsoft.com/office/officeart/2018/2/layout/IconLabelDescriptionList"/>
    <dgm:cxn modelId="{2FCF0262-6B0A-42AF-A5FF-457AF6D39F18}" type="presParOf" srcId="{E1F25507-5C3D-436A-8DFD-61854B7D9FC2}" destId="{08029C97-4C23-4015-BD7A-D3A3D59F7506}" srcOrd="4" destOrd="0" presId="urn:microsoft.com/office/officeart/2018/2/layout/IconLabelDescriptionList"/>
    <dgm:cxn modelId="{2B7FA365-3762-45A1-88EF-A7EAB2C57782}" type="presParOf" srcId="{41466747-6172-4F63-B503-674A36512A49}" destId="{0CBB4B39-E089-4F22-8260-FF09E10E3921}" srcOrd="1" destOrd="0" presId="urn:microsoft.com/office/officeart/2018/2/layout/IconLabelDescriptionList"/>
    <dgm:cxn modelId="{300C96F3-812E-4B50-975B-9D3127236CFC}" type="presParOf" srcId="{41466747-6172-4F63-B503-674A36512A49}" destId="{506F5224-5EE9-42A8-A0A7-5E5086664E7B}" srcOrd="2" destOrd="0" presId="urn:microsoft.com/office/officeart/2018/2/layout/IconLabelDescriptionList"/>
    <dgm:cxn modelId="{A7256498-58EC-4B66-93D1-8879F82D7663}" type="presParOf" srcId="{506F5224-5EE9-42A8-A0A7-5E5086664E7B}" destId="{A7FA4F7A-3222-43F4-AFE5-A8A5300FD3C7}" srcOrd="0" destOrd="0" presId="urn:microsoft.com/office/officeart/2018/2/layout/IconLabelDescriptionList"/>
    <dgm:cxn modelId="{B0A8FB07-47AD-4944-96A6-B5F10186D216}" type="presParOf" srcId="{506F5224-5EE9-42A8-A0A7-5E5086664E7B}" destId="{E9C96F8A-502C-45C6-8FEC-08F8DD1E5058}" srcOrd="1" destOrd="0" presId="urn:microsoft.com/office/officeart/2018/2/layout/IconLabelDescriptionList"/>
    <dgm:cxn modelId="{5FE8BD53-85F9-453E-8758-732A771779E4}" type="presParOf" srcId="{506F5224-5EE9-42A8-A0A7-5E5086664E7B}" destId="{E8A272FF-B263-4A17-880F-9D733E71F162}" srcOrd="2" destOrd="0" presId="urn:microsoft.com/office/officeart/2018/2/layout/IconLabelDescriptionList"/>
    <dgm:cxn modelId="{F3701669-871B-4E2B-B4C6-7EF1F0CFA8C9}" type="presParOf" srcId="{506F5224-5EE9-42A8-A0A7-5E5086664E7B}" destId="{AF2590CB-9525-4CDF-BF95-1EE89BB1D5B5}" srcOrd="3" destOrd="0" presId="urn:microsoft.com/office/officeart/2018/2/layout/IconLabelDescriptionList"/>
    <dgm:cxn modelId="{E7A2A6E6-5739-4CB3-93AE-CEBABA9F0DD2}" type="presParOf" srcId="{506F5224-5EE9-42A8-A0A7-5E5086664E7B}" destId="{7C0155DB-DA22-4BFE-8EEE-017AE192E131}" srcOrd="4" destOrd="0" presId="urn:microsoft.com/office/officeart/2018/2/layout/IconLabelDescriptionList"/>
    <dgm:cxn modelId="{192D6264-7DB5-4A45-87DD-9E0F019E88CC}" type="presParOf" srcId="{41466747-6172-4F63-B503-674A36512A49}" destId="{193429DD-7B38-4C95-A5D7-096EE06D00F2}" srcOrd="3" destOrd="0" presId="urn:microsoft.com/office/officeart/2018/2/layout/IconLabelDescriptionList"/>
    <dgm:cxn modelId="{137C3357-9654-4947-9D3B-24AAB7136807}" type="presParOf" srcId="{41466747-6172-4F63-B503-674A36512A49}" destId="{525BFE05-E6BF-4A7D-8FF2-15E8B63AC727}" srcOrd="4" destOrd="0" presId="urn:microsoft.com/office/officeart/2018/2/layout/IconLabelDescriptionList"/>
    <dgm:cxn modelId="{054DCEDC-3551-4D45-88FC-CA85A2C155F1}" type="presParOf" srcId="{525BFE05-E6BF-4A7D-8FF2-15E8B63AC727}" destId="{6FB8836C-1EB7-4F7F-90E1-BA66EBA34B73}" srcOrd="0" destOrd="0" presId="urn:microsoft.com/office/officeart/2018/2/layout/IconLabelDescriptionList"/>
    <dgm:cxn modelId="{E72735A2-F9C1-40B8-A5AE-A0EB4B3C0EDA}" type="presParOf" srcId="{525BFE05-E6BF-4A7D-8FF2-15E8B63AC727}" destId="{7B9E0F48-2BDD-4FCE-A32C-6EAD8DC1CDC6}" srcOrd="1" destOrd="0" presId="urn:microsoft.com/office/officeart/2018/2/layout/IconLabelDescriptionList"/>
    <dgm:cxn modelId="{95EDC82C-868B-4EFC-9EC6-A39718083EE0}" type="presParOf" srcId="{525BFE05-E6BF-4A7D-8FF2-15E8B63AC727}" destId="{68BEA123-1909-4810-B444-A6C7BDF75909}" srcOrd="2" destOrd="0" presId="urn:microsoft.com/office/officeart/2018/2/layout/IconLabelDescriptionList"/>
    <dgm:cxn modelId="{08AA12D4-88F8-4087-8F5E-7206B51E42CC}" type="presParOf" srcId="{525BFE05-E6BF-4A7D-8FF2-15E8B63AC727}" destId="{77CF6A33-B6DA-4DBA-AE65-423192C9BB20}" srcOrd="3" destOrd="0" presId="urn:microsoft.com/office/officeart/2018/2/layout/IconLabelDescriptionList"/>
    <dgm:cxn modelId="{E9DE45B6-CCCE-4D55-9104-FDE1A7CF4C0F}" type="presParOf" srcId="{525BFE05-E6BF-4A7D-8FF2-15E8B63AC727}" destId="{8F35D963-6460-49EF-ABF1-D006C68193C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B3CBC4-B008-40FF-B516-143F6D806A5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3A94D1-91EF-4FC7-A495-151E3A5C2EFD}">
      <dgm:prSet/>
      <dgm:spPr/>
      <dgm:t>
        <a:bodyPr/>
        <a:lstStyle/>
        <a:p>
          <a:r>
            <a:rPr lang="pt-PT"/>
            <a:t>Habilidades em Programação e Automação</a:t>
          </a:r>
          <a:endParaRPr lang="en-US"/>
        </a:p>
      </dgm:t>
    </dgm:pt>
    <dgm:pt modelId="{8610B674-49B1-4E2E-AB14-4FFDC538FB7A}" type="parTrans" cxnId="{30FB6424-A0A4-4A78-9F57-EE77FE5E52C5}">
      <dgm:prSet/>
      <dgm:spPr/>
      <dgm:t>
        <a:bodyPr/>
        <a:lstStyle/>
        <a:p>
          <a:endParaRPr lang="en-US"/>
        </a:p>
      </dgm:t>
    </dgm:pt>
    <dgm:pt modelId="{2267D2BD-F170-4D97-8582-38DDB9D15B1C}" type="sibTrans" cxnId="{30FB6424-A0A4-4A78-9F57-EE77FE5E52C5}">
      <dgm:prSet/>
      <dgm:spPr/>
      <dgm:t>
        <a:bodyPr/>
        <a:lstStyle/>
        <a:p>
          <a:endParaRPr lang="en-US"/>
        </a:p>
      </dgm:t>
    </dgm:pt>
    <dgm:pt modelId="{A2CA97C7-7379-43FE-8820-F560157FC92C}">
      <dgm:prSet/>
      <dgm:spPr/>
      <dgm:t>
        <a:bodyPr/>
        <a:lstStyle/>
        <a:p>
          <a:r>
            <a:rPr lang="pt-PT"/>
            <a:t>Forte Orientação a Confiabilidade e Resiliência</a:t>
          </a:r>
          <a:endParaRPr lang="en-US"/>
        </a:p>
      </dgm:t>
    </dgm:pt>
    <dgm:pt modelId="{245E13D4-4737-4AD6-B90F-485E42D47AA8}" type="parTrans" cxnId="{E5ED3F32-763B-42AA-83B4-4E15AF03BAAC}">
      <dgm:prSet/>
      <dgm:spPr/>
      <dgm:t>
        <a:bodyPr/>
        <a:lstStyle/>
        <a:p>
          <a:endParaRPr lang="en-US"/>
        </a:p>
      </dgm:t>
    </dgm:pt>
    <dgm:pt modelId="{01670E68-EAB5-4A07-A271-1A6AD98180C7}" type="sibTrans" cxnId="{E5ED3F32-763B-42AA-83B4-4E15AF03BAAC}">
      <dgm:prSet/>
      <dgm:spPr/>
      <dgm:t>
        <a:bodyPr/>
        <a:lstStyle/>
        <a:p>
          <a:endParaRPr lang="en-US"/>
        </a:p>
      </dgm:t>
    </dgm:pt>
    <dgm:pt modelId="{FEE677BA-0C8E-4443-BF31-BEAABED1E1B1}">
      <dgm:prSet/>
      <dgm:spPr/>
      <dgm:t>
        <a:bodyPr/>
        <a:lstStyle/>
        <a:p>
          <a:r>
            <a:rPr lang="pt-PT"/>
            <a:t>Experiência em Infraestrutura como Código (IaC)</a:t>
          </a:r>
          <a:endParaRPr lang="en-US"/>
        </a:p>
      </dgm:t>
    </dgm:pt>
    <dgm:pt modelId="{AE0DAC8D-1EFD-4FB5-9C76-5E89A1A8E6CB}" type="parTrans" cxnId="{210B7CD3-EE8C-46CF-9BBD-CFE7B3D45581}">
      <dgm:prSet/>
      <dgm:spPr/>
      <dgm:t>
        <a:bodyPr/>
        <a:lstStyle/>
        <a:p>
          <a:endParaRPr lang="en-US"/>
        </a:p>
      </dgm:t>
    </dgm:pt>
    <dgm:pt modelId="{AF2892D4-85A0-4E59-ACAC-C134B1185C9F}" type="sibTrans" cxnId="{210B7CD3-EE8C-46CF-9BBD-CFE7B3D45581}">
      <dgm:prSet/>
      <dgm:spPr/>
      <dgm:t>
        <a:bodyPr/>
        <a:lstStyle/>
        <a:p>
          <a:endParaRPr lang="en-US"/>
        </a:p>
      </dgm:t>
    </dgm:pt>
    <dgm:pt modelId="{D06138BD-609A-4E07-8912-EEF12BD8BB1C}">
      <dgm:prSet/>
      <dgm:spPr/>
      <dgm:t>
        <a:bodyPr/>
        <a:lstStyle/>
        <a:p>
          <a:r>
            <a:rPr lang="pt-PT"/>
            <a:t>Trabalho em Equipe e Comunicação</a:t>
          </a:r>
          <a:endParaRPr lang="en-US"/>
        </a:p>
      </dgm:t>
    </dgm:pt>
    <dgm:pt modelId="{06A1E822-2E9B-4121-B40A-9F6C5C19AB59}" type="parTrans" cxnId="{142ABEE2-103F-47EB-A417-2CD484644B1F}">
      <dgm:prSet/>
      <dgm:spPr/>
      <dgm:t>
        <a:bodyPr/>
        <a:lstStyle/>
        <a:p>
          <a:endParaRPr lang="en-US"/>
        </a:p>
      </dgm:t>
    </dgm:pt>
    <dgm:pt modelId="{A528B01F-FF0F-450F-B5FE-847826BDA7EA}" type="sibTrans" cxnId="{142ABEE2-103F-47EB-A417-2CD484644B1F}">
      <dgm:prSet/>
      <dgm:spPr/>
      <dgm:t>
        <a:bodyPr/>
        <a:lstStyle/>
        <a:p>
          <a:endParaRPr lang="en-US"/>
        </a:p>
      </dgm:t>
    </dgm:pt>
    <dgm:pt modelId="{2B8C7A45-6FF5-4414-A482-13F64B3D6E47}">
      <dgm:prSet/>
      <dgm:spPr/>
      <dgm:t>
        <a:bodyPr/>
        <a:lstStyle/>
        <a:p>
          <a:r>
            <a:rPr lang="pt-BR"/>
            <a:t>Monitoramento e Observabilidade</a:t>
          </a:r>
          <a:endParaRPr lang="en-US"/>
        </a:p>
      </dgm:t>
    </dgm:pt>
    <dgm:pt modelId="{C48B4D40-AB49-4BDE-9EAC-FD2F879D8175}" type="parTrans" cxnId="{B8E51EB7-F085-4D40-9555-9D546471314A}">
      <dgm:prSet/>
      <dgm:spPr/>
      <dgm:t>
        <a:bodyPr/>
        <a:lstStyle/>
        <a:p>
          <a:endParaRPr lang="en-US"/>
        </a:p>
      </dgm:t>
    </dgm:pt>
    <dgm:pt modelId="{95C750C2-0DDC-4579-8BA8-349D075CC6DE}" type="sibTrans" cxnId="{B8E51EB7-F085-4D40-9555-9D546471314A}">
      <dgm:prSet/>
      <dgm:spPr/>
      <dgm:t>
        <a:bodyPr/>
        <a:lstStyle/>
        <a:p>
          <a:endParaRPr lang="en-US"/>
        </a:p>
      </dgm:t>
    </dgm:pt>
    <dgm:pt modelId="{44B243F5-2F6B-4070-AF21-AE8B28487BF5}">
      <dgm:prSet/>
      <dgm:spPr/>
      <dgm:t>
        <a:bodyPr/>
        <a:lstStyle/>
        <a:p>
          <a:r>
            <a:rPr lang="pt-PT"/>
            <a:t>Orquestração e Gerenciamento de Containers</a:t>
          </a:r>
          <a:endParaRPr lang="en-US"/>
        </a:p>
      </dgm:t>
    </dgm:pt>
    <dgm:pt modelId="{CFEBE0CB-02FA-4F48-A800-8F366E28B058}" type="parTrans" cxnId="{5E379A7B-474A-4277-BE21-11E2C1DF9B33}">
      <dgm:prSet/>
      <dgm:spPr/>
      <dgm:t>
        <a:bodyPr/>
        <a:lstStyle/>
        <a:p>
          <a:endParaRPr lang="en-US"/>
        </a:p>
      </dgm:t>
    </dgm:pt>
    <dgm:pt modelId="{F3EB7416-DD6F-4C25-A35B-5EA4400234E5}" type="sibTrans" cxnId="{5E379A7B-474A-4277-BE21-11E2C1DF9B33}">
      <dgm:prSet/>
      <dgm:spPr/>
      <dgm:t>
        <a:bodyPr/>
        <a:lstStyle/>
        <a:p>
          <a:endParaRPr lang="en-US"/>
        </a:p>
      </dgm:t>
    </dgm:pt>
    <dgm:pt modelId="{AA20A2D0-7310-4D40-8072-ED990516E837}">
      <dgm:prSet/>
      <dgm:spPr/>
      <dgm:t>
        <a:bodyPr/>
        <a:lstStyle/>
        <a:p>
          <a:r>
            <a:rPr lang="pt-BR"/>
            <a:t>Pipeline de CI/CD</a:t>
          </a:r>
          <a:endParaRPr lang="en-US"/>
        </a:p>
      </dgm:t>
    </dgm:pt>
    <dgm:pt modelId="{46FB81D8-EEFB-4BED-B096-6BC601A3E6F7}" type="parTrans" cxnId="{23EDF83D-4F27-40BB-8E79-392C1E616A20}">
      <dgm:prSet/>
      <dgm:spPr/>
      <dgm:t>
        <a:bodyPr/>
        <a:lstStyle/>
        <a:p>
          <a:endParaRPr lang="en-US"/>
        </a:p>
      </dgm:t>
    </dgm:pt>
    <dgm:pt modelId="{612B497D-8FAF-4B24-9AF9-1AF811630828}" type="sibTrans" cxnId="{23EDF83D-4F27-40BB-8E79-392C1E616A20}">
      <dgm:prSet/>
      <dgm:spPr/>
      <dgm:t>
        <a:bodyPr/>
        <a:lstStyle/>
        <a:p>
          <a:endParaRPr lang="en-US"/>
        </a:p>
      </dgm:t>
    </dgm:pt>
    <dgm:pt modelId="{F41F2301-C7EF-40AE-AE88-B26174A6173A}">
      <dgm:prSet/>
      <dgm:spPr/>
      <dgm:t>
        <a:bodyPr/>
        <a:lstStyle/>
        <a:p>
          <a:r>
            <a:rPr lang="pt-PT" dirty="0"/>
            <a:t>Gestão de Incidentes e Resposta a Problemas</a:t>
          </a:r>
          <a:endParaRPr lang="en-US" dirty="0"/>
        </a:p>
      </dgm:t>
    </dgm:pt>
    <dgm:pt modelId="{200D6A4F-3474-4145-B072-9CA51562E609}" type="parTrans" cxnId="{BDE6FDD6-9309-4A95-BE9C-78D808C6F35C}">
      <dgm:prSet/>
      <dgm:spPr/>
      <dgm:t>
        <a:bodyPr/>
        <a:lstStyle/>
        <a:p>
          <a:endParaRPr lang="en-US"/>
        </a:p>
      </dgm:t>
    </dgm:pt>
    <dgm:pt modelId="{5109A22F-1370-4E79-A127-4F82878D74B9}" type="sibTrans" cxnId="{BDE6FDD6-9309-4A95-BE9C-78D808C6F35C}">
      <dgm:prSet/>
      <dgm:spPr/>
      <dgm:t>
        <a:bodyPr/>
        <a:lstStyle/>
        <a:p>
          <a:endParaRPr lang="en-US"/>
        </a:p>
      </dgm:t>
    </dgm:pt>
    <dgm:pt modelId="{AED1726A-4DBC-46F6-8053-082DC088C385}">
      <dgm:prSet/>
      <dgm:spPr/>
      <dgm:t>
        <a:bodyPr/>
        <a:lstStyle/>
        <a:p>
          <a:r>
            <a:rPr lang="pt-PT" dirty="0"/>
            <a:t>Experiência em Cloud Provider</a:t>
          </a:r>
          <a:endParaRPr lang="en-US" dirty="0"/>
        </a:p>
      </dgm:t>
    </dgm:pt>
    <dgm:pt modelId="{1422AEB4-5E23-46B4-B06D-035FC40C49D5}" type="parTrans" cxnId="{157F7F7E-7987-45B8-AB7C-E93602FA01F6}">
      <dgm:prSet/>
      <dgm:spPr/>
      <dgm:t>
        <a:bodyPr/>
        <a:lstStyle/>
        <a:p>
          <a:endParaRPr lang="en-US"/>
        </a:p>
      </dgm:t>
    </dgm:pt>
    <dgm:pt modelId="{6082CD9C-55D8-431F-AFD3-4414A93415A2}" type="sibTrans" cxnId="{157F7F7E-7987-45B8-AB7C-E93602FA01F6}">
      <dgm:prSet/>
      <dgm:spPr/>
      <dgm:t>
        <a:bodyPr/>
        <a:lstStyle/>
        <a:p>
          <a:endParaRPr lang="en-US"/>
        </a:p>
      </dgm:t>
    </dgm:pt>
    <dgm:pt modelId="{E41E9E5C-258F-4FE6-BE7E-054C69FD6322}" type="pres">
      <dgm:prSet presAssocID="{47B3CBC4-B008-40FF-B516-143F6D806A53}" presName="vert0" presStyleCnt="0">
        <dgm:presLayoutVars>
          <dgm:dir/>
          <dgm:animOne val="branch"/>
          <dgm:animLvl val="lvl"/>
        </dgm:presLayoutVars>
      </dgm:prSet>
      <dgm:spPr/>
    </dgm:pt>
    <dgm:pt modelId="{F13318D2-643E-4A9C-A707-49F7F2447400}" type="pres">
      <dgm:prSet presAssocID="{F23A94D1-91EF-4FC7-A495-151E3A5C2EFD}" presName="thickLine" presStyleLbl="alignNode1" presStyleIdx="0" presStyleCnt="9"/>
      <dgm:spPr/>
    </dgm:pt>
    <dgm:pt modelId="{C653D4C1-77C2-4910-B757-2282FF8617D3}" type="pres">
      <dgm:prSet presAssocID="{F23A94D1-91EF-4FC7-A495-151E3A5C2EFD}" presName="horz1" presStyleCnt="0"/>
      <dgm:spPr/>
    </dgm:pt>
    <dgm:pt modelId="{666F2581-C87E-4D83-8A6E-3EE38272A8D2}" type="pres">
      <dgm:prSet presAssocID="{F23A94D1-91EF-4FC7-A495-151E3A5C2EFD}" presName="tx1" presStyleLbl="revTx" presStyleIdx="0" presStyleCnt="9"/>
      <dgm:spPr/>
    </dgm:pt>
    <dgm:pt modelId="{F6BD25A9-CEC6-40EA-AD06-FF4AA3EB253B}" type="pres">
      <dgm:prSet presAssocID="{F23A94D1-91EF-4FC7-A495-151E3A5C2EFD}" presName="vert1" presStyleCnt="0"/>
      <dgm:spPr/>
    </dgm:pt>
    <dgm:pt modelId="{30B28FBC-B59E-4543-A9C9-165D6C28C739}" type="pres">
      <dgm:prSet presAssocID="{A2CA97C7-7379-43FE-8820-F560157FC92C}" presName="thickLine" presStyleLbl="alignNode1" presStyleIdx="1" presStyleCnt="9"/>
      <dgm:spPr/>
    </dgm:pt>
    <dgm:pt modelId="{E5167CFF-23BC-4234-B675-4F797BC7E739}" type="pres">
      <dgm:prSet presAssocID="{A2CA97C7-7379-43FE-8820-F560157FC92C}" presName="horz1" presStyleCnt="0"/>
      <dgm:spPr/>
    </dgm:pt>
    <dgm:pt modelId="{0C5F652B-D20C-421D-ACEF-CCFFC0E16982}" type="pres">
      <dgm:prSet presAssocID="{A2CA97C7-7379-43FE-8820-F560157FC92C}" presName="tx1" presStyleLbl="revTx" presStyleIdx="1" presStyleCnt="9"/>
      <dgm:spPr/>
    </dgm:pt>
    <dgm:pt modelId="{292EACFE-54F7-408A-AC9C-057679713133}" type="pres">
      <dgm:prSet presAssocID="{A2CA97C7-7379-43FE-8820-F560157FC92C}" presName="vert1" presStyleCnt="0"/>
      <dgm:spPr/>
    </dgm:pt>
    <dgm:pt modelId="{FC1F7CF4-FE18-4DEC-A01E-F1C0A104FBBA}" type="pres">
      <dgm:prSet presAssocID="{FEE677BA-0C8E-4443-BF31-BEAABED1E1B1}" presName="thickLine" presStyleLbl="alignNode1" presStyleIdx="2" presStyleCnt="9"/>
      <dgm:spPr/>
    </dgm:pt>
    <dgm:pt modelId="{9A2CF388-D8F6-4487-81B8-B14A262CFB09}" type="pres">
      <dgm:prSet presAssocID="{FEE677BA-0C8E-4443-BF31-BEAABED1E1B1}" presName="horz1" presStyleCnt="0"/>
      <dgm:spPr/>
    </dgm:pt>
    <dgm:pt modelId="{731FE6B3-D6AC-4EE6-9103-90F1C18853DA}" type="pres">
      <dgm:prSet presAssocID="{FEE677BA-0C8E-4443-BF31-BEAABED1E1B1}" presName="tx1" presStyleLbl="revTx" presStyleIdx="2" presStyleCnt="9"/>
      <dgm:spPr/>
    </dgm:pt>
    <dgm:pt modelId="{942FCB95-C26D-484B-9335-B71695044413}" type="pres">
      <dgm:prSet presAssocID="{FEE677BA-0C8E-4443-BF31-BEAABED1E1B1}" presName="vert1" presStyleCnt="0"/>
      <dgm:spPr/>
    </dgm:pt>
    <dgm:pt modelId="{367CEBD2-53B7-472E-BAC9-04370726F55F}" type="pres">
      <dgm:prSet presAssocID="{D06138BD-609A-4E07-8912-EEF12BD8BB1C}" presName="thickLine" presStyleLbl="alignNode1" presStyleIdx="3" presStyleCnt="9"/>
      <dgm:spPr/>
    </dgm:pt>
    <dgm:pt modelId="{A62B68BD-BDEF-49B2-BE3F-F584BF6BD909}" type="pres">
      <dgm:prSet presAssocID="{D06138BD-609A-4E07-8912-EEF12BD8BB1C}" presName="horz1" presStyleCnt="0"/>
      <dgm:spPr/>
    </dgm:pt>
    <dgm:pt modelId="{78916325-DCE2-4BC5-B1E4-A6696094A3F3}" type="pres">
      <dgm:prSet presAssocID="{D06138BD-609A-4E07-8912-EEF12BD8BB1C}" presName="tx1" presStyleLbl="revTx" presStyleIdx="3" presStyleCnt="9"/>
      <dgm:spPr/>
    </dgm:pt>
    <dgm:pt modelId="{D21B7D7F-FF21-48D3-8508-9B4106837D6B}" type="pres">
      <dgm:prSet presAssocID="{D06138BD-609A-4E07-8912-EEF12BD8BB1C}" presName="vert1" presStyleCnt="0"/>
      <dgm:spPr/>
    </dgm:pt>
    <dgm:pt modelId="{0F04ABD4-F6B8-47E3-8C27-62B778B8A300}" type="pres">
      <dgm:prSet presAssocID="{2B8C7A45-6FF5-4414-A482-13F64B3D6E47}" presName="thickLine" presStyleLbl="alignNode1" presStyleIdx="4" presStyleCnt="9"/>
      <dgm:spPr/>
    </dgm:pt>
    <dgm:pt modelId="{0B9686C4-6698-44CA-A125-E59A70264021}" type="pres">
      <dgm:prSet presAssocID="{2B8C7A45-6FF5-4414-A482-13F64B3D6E47}" presName="horz1" presStyleCnt="0"/>
      <dgm:spPr/>
    </dgm:pt>
    <dgm:pt modelId="{A305084A-56FF-4BA6-9945-8D624C8E5FDD}" type="pres">
      <dgm:prSet presAssocID="{2B8C7A45-6FF5-4414-A482-13F64B3D6E47}" presName="tx1" presStyleLbl="revTx" presStyleIdx="4" presStyleCnt="9"/>
      <dgm:spPr/>
    </dgm:pt>
    <dgm:pt modelId="{1F646978-D4BD-4A7D-BD38-60953A1D9FDF}" type="pres">
      <dgm:prSet presAssocID="{2B8C7A45-6FF5-4414-A482-13F64B3D6E47}" presName="vert1" presStyleCnt="0"/>
      <dgm:spPr/>
    </dgm:pt>
    <dgm:pt modelId="{BC20098E-D8A9-4E7C-AF70-5F863E082B06}" type="pres">
      <dgm:prSet presAssocID="{44B243F5-2F6B-4070-AF21-AE8B28487BF5}" presName="thickLine" presStyleLbl="alignNode1" presStyleIdx="5" presStyleCnt="9"/>
      <dgm:spPr/>
    </dgm:pt>
    <dgm:pt modelId="{0284CC09-613E-4ED2-88C5-7D070EECF1AF}" type="pres">
      <dgm:prSet presAssocID="{44B243F5-2F6B-4070-AF21-AE8B28487BF5}" presName="horz1" presStyleCnt="0"/>
      <dgm:spPr/>
    </dgm:pt>
    <dgm:pt modelId="{EC9BD059-9B7D-44B5-8778-7FAD9A7BF1B0}" type="pres">
      <dgm:prSet presAssocID="{44B243F5-2F6B-4070-AF21-AE8B28487BF5}" presName="tx1" presStyleLbl="revTx" presStyleIdx="5" presStyleCnt="9"/>
      <dgm:spPr/>
    </dgm:pt>
    <dgm:pt modelId="{7D4F70BF-0895-4FAA-8AC5-4DB5231CF0F9}" type="pres">
      <dgm:prSet presAssocID="{44B243F5-2F6B-4070-AF21-AE8B28487BF5}" presName="vert1" presStyleCnt="0"/>
      <dgm:spPr/>
    </dgm:pt>
    <dgm:pt modelId="{4BF05458-DA70-4297-9BCB-09772DCC7471}" type="pres">
      <dgm:prSet presAssocID="{AA20A2D0-7310-4D40-8072-ED990516E837}" presName="thickLine" presStyleLbl="alignNode1" presStyleIdx="6" presStyleCnt="9"/>
      <dgm:spPr/>
    </dgm:pt>
    <dgm:pt modelId="{A6597234-2C3D-48A7-A95C-DC91C2631F7B}" type="pres">
      <dgm:prSet presAssocID="{AA20A2D0-7310-4D40-8072-ED990516E837}" presName="horz1" presStyleCnt="0"/>
      <dgm:spPr/>
    </dgm:pt>
    <dgm:pt modelId="{A5616C17-BF9F-4A53-8486-D3BAE125B358}" type="pres">
      <dgm:prSet presAssocID="{AA20A2D0-7310-4D40-8072-ED990516E837}" presName="tx1" presStyleLbl="revTx" presStyleIdx="6" presStyleCnt="9"/>
      <dgm:spPr/>
    </dgm:pt>
    <dgm:pt modelId="{2A18C324-A41C-40AC-B7C9-6BFFCA3FC8A0}" type="pres">
      <dgm:prSet presAssocID="{AA20A2D0-7310-4D40-8072-ED990516E837}" presName="vert1" presStyleCnt="0"/>
      <dgm:spPr/>
    </dgm:pt>
    <dgm:pt modelId="{D4DC4ADA-D6B8-4E4A-90A4-2CAD4B4D7A92}" type="pres">
      <dgm:prSet presAssocID="{F41F2301-C7EF-40AE-AE88-B26174A6173A}" presName="thickLine" presStyleLbl="alignNode1" presStyleIdx="7" presStyleCnt="9"/>
      <dgm:spPr/>
    </dgm:pt>
    <dgm:pt modelId="{AF7DE466-05F4-4691-B7F0-B89822F3DDBE}" type="pres">
      <dgm:prSet presAssocID="{F41F2301-C7EF-40AE-AE88-B26174A6173A}" presName="horz1" presStyleCnt="0"/>
      <dgm:spPr/>
    </dgm:pt>
    <dgm:pt modelId="{5E7AC501-0F41-4A2A-81B6-B8E93A66CBC8}" type="pres">
      <dgm:prSet presAssocID="{F41F2301-C7EF-40AE-AE88-B26174A6173A}" presName="tx1" presStyleLbl="revTx" presStyleIdx="7" presStyleCnt="9"/>
      <dgm:spPr/>
    </dgm:pt>
    <dgm:pt modelId="{2F0C0CBC-9AF9-4884-82F6-7190B14E25B6}" type="pres">
      <dgm:prSet presAssocID="{F41F2301-C7EF-40AE-AE88-B26174A6173A}" presName="vert1" presStyleCnt="0"/>
      <dgm:spPr/>
    </dgm:pt>
    <dgm:pt modelId="{52942904-181B-4B04-9AA9-FC620E760D7A}" type="pres">
      <dgm:prSet presAssocID="{AED1726A-4DBC-46F6-8053-082DC088C385}" presName="thickLine" presStyleLbl="alignNode1" presStyleIdx="8" presStyleCnt="9"/>
      <dgm:spPr/>
    </dgm:pt>
    <dgm:pt modelId="{4691203E-51BA-4114-B6BB-3213AEC1B668}" type="pres">
      <dgm:prSet presAssocID="{AED1726A-4DBC-46F6-8053-082DC088C385}" presName="horz1" presStyleCnt="0"/>
      <dgm:spPr/>
    </dgm:pt>
    <dgm:pt modelId="{68371265-BACE-4FE8-A8F1-D0BC9E90B3B3}" type="pres">
      <dgm:prSet presAssocID="{AED1726A-4DBC-46F6-8053-082DC088C385}" presName="tx1" presStyleLbl="revTx" presStyleIdx="8" presStyleCnt="9"/>
      <dgm:spPr/>
    </dgm:pt>
    <dgm:pt modelId="{651EC129-0889-4B79-B2AF-3EC1FEFDC1AE}" type="pres">
      <dgm:prSet presAssocID="{AED1726A-4DBC-46F6-8053-082DC088C385}" presName="vert1" presStyleCnt="0"/>
      <dgm:spPr/>
    </dgm:pt>
  </dgm:ptLst>
  <dgm:cxnLst>
    <dgm:cxn modelId="{A8412103-E8E1-4DF2-B06C-E1374193B450}" type="presOf" srcId="{A2CA97C7-7379-43FE-8820-F560157FC92C}" destId="{0C5F652B-D20C-421D-ACEF-CCFFC0E16982}" srcOrd="0" destOrd="0" presId="urn:microsoft.com/office/officeart/2008/layout/LinedList"/>
    <dgm:cxn modelId="{2D6D0204-9DDB-46DD-8F66-192BF94A5453}" type="presOf" srcId="{2B8C7A45-6FF5-4414-A482-13F64B3D6E47}" destId="{A305084A-56FF-4BA6-9945-8D624C8E5FDD}" srcOrd="0" destOrd="0" presId="urn:microsoft.com/office/officeart/2008/layout/LinedList"/>
    <dgm:cxn modelId="{7171C717-FA22-4E62-9161-EB7E6619CCC2}" type="presOf" srcId="{47B3CBC4-B008-40FF-B516-143F6D806A53}" destId="{E41E9E5C-258F-4FE6-BE7E-054C69FD6322}" srcOrd="0" destOrd="0" presId="urn:microsoft.com/office/officeart/2008/layout/LinedList"/>
    <dgm:cxn modelId="{30FB6424-A0A4-4A78-9F57-EE77FE5E52C5}" srcId="{47B3CBC4-B008-40FF-B516-143F6D806A53}" destId="{F23A94D1-91EF-4FC7-A495-151E3A5C2EFD}" srcOrd="0" destOrd="0" parTransId="{8610B674-49B1-4E2E-AB14-4FFDC538FB7A}" sibTransId="{2267D2BD-F170-4D97-8582-38DDB9D15B1C}"/>
    <dgm:cxn modelId="{E5ED3F32-763B-42AA-83B4-4E15AF03BAAC}" srcId="{47B3CBC4-B008-40FF-B516-143F6D806A53}" destId="{A2CA97C7-7379-43FE-8820-F560157FC92C}" srcOrd="1" destOrd="0" parTransId="{245E13D4-4737-4AD6-B90F-485E42D47AA8}" sibTransId="{01670E68-EAB5-4A07-A271-1A6AD98180C7}"/>
    <dgm:cxn modelId="{23EDF83D-4F27-40BB-8E79-392C1E616A20}" srcId="{47B3CBC4-B008-40FF-B516-143F6D806A53}" destId="{AA20A2D0-7310-4D40-8072-ED990516E837}" srcOrd="6" destOrd="0" parTransId="{46FB81D8-EEFB-4BED-B096-6BC601A3E6F7}" sibTransId="{612B497D-8FAF-4B24-9AF9-1AF811630828}"/>
    <dgm:cxn modelId="{99B88945-5923-47EC-BFA4-38952E78280F}" type="presOf" srcId="{F23A94D1-91EF-4FC7-A495-151E3A5C2EFD}" destId="{666F2581-C87E-4D83-8A6E-3EE38272A8D2}" srcOrd="0" destOrd="0" presId="urn:microsoft.com/office/officeart/2008/layout/LinedList"/>
    <dgm:cxn modelId="{5E379A7B-474A-4277-BE21-11E2C1DF9B33}" srcId="{47B3CBC4-B008-40FF-B516-143F6D806A53}" destId="{44B243F5-2F6B-4070-AF21-AE8B28487BF5}" srcOrd="5" destOrd="0" parTransId="{CFEBE0CB-02FA-4F48-A800-8F366E28B058}" sibTransId="{F3EB7416-DD6F-4C25-A35B-5EA4400234E5}"/>
    <dgm:cxn modelId="{157F7F7E-7987-45B8-AB7C-E93602FA01F6}" srcId="{47B3CBC4-B008-40FF-B516-143F6D806A53}" destId="{AED1726A-4DBC-46F6-8053-082DC088C385}" srcOrd="8" destOrd="0" parTransId="{1422AEB4-5E23-46B4-B06D-035FC40C49D5}" sibTransId="{6082CD9C-55D8-431F-AFD3-4414A93415A2}"/>
    <dgm:cxn modelId="{F9CB3D90-5598-4586-96CE-E10D988CF545}" type="presOf" srcId="{D06138BD-609A-4E07-8912-EEF12BD8BB1C}" destId="{78916325-DCE2-4BC5-B1E4-A6696094A3F3}" srcOrd="0" destOrd="0" presId="urn:microsoft.com/office/officeart/2008/layout/LinedList"/>
    <dgm:cxn modelId="{24B2299A-6DD5-4312-94B8-C40E08731C2A}" type="presOf" srcId="{F41F2301-C7EF-40AE-AE88-B26174A6173A}" destId="{5E7AC501-0F41-4A2A-81B6-B8E93A66CBC8}" srcOrd="0" destOrd="0" presId="urn:microsoft.com/office/officeart/2008/layout/LinedList"/>
    <dgm:cxn modelId="{BFE6229E-F203-4DF3-BD02-36BDE064317E}" type="presOf" srcId="{44B243F5-2F6B-4070-AF21-AE8B28487BF5}" destId="{EC9BD059-9B7D-44B5-8778-7FAD9A7BF1B0}" srcOrd="0" destOrd="0" presId="urn:microsoft.com/office/officeart/2008/layout/LinedList"/>
    <dgm:cxn modelId="{E4F447A2-8465-4840-A8A4-B94667BF8E93}" type="presOf" srcId="{AED1726A-4DBC-46F6-8053-082DC088C385}" destId="{68371265-BACE-4FE8-A8F1-D0BC9E90B3B3}" srcOrd="0" destOrd="0" presId="urn:microsoft.com/office/officeart/2008/layout/LinedList"/>
    <dgm:cxn modelId="{E82DE4AF-F4AE-41E8-9C48-06A072B81128}" type="presOf" srcId="{FEE677BA-0C8E-4443-BF31-BEAABED1E1B1}" destId="{731FE6B3-D6AC-4EE6-9103-90F1C18853DA}" srcOrd="0" destOrd="0" presId="urn:microsoft.com/office/officeart/2008/layout/LinedList"/>
    <dgm:cxn modelId="{B8E51EB7-F085-4D40-9555-9D546471314A}" srcId="{47B3CBC4-B008-40FF-B516-143F6D806A53}" destId="{2B8C7A45-6FF5-4414-A482-13F64B3D6E47}" srcOrd="4" destOrd="0" parTransId="{C48B4D40-AB49-4BDE-9EAC-FD2F879D8175}" sibTransId="{95C750C2-0DDC-4579-8BA8-349D075CC6DE}"/>
    <dgm:cxn modelId="{F3F8B3D1-4CB5-48E5-917C-98575ECE5E59}" type="presOf" srcId="{AA20A2D0-7310-4D40-8072-ED990516E837}" destId="{A5616C17-BF9F-4A53-8486-D3BAE125B358}" srcOrd="0" destOrd="0" presId="urn:microsoft.com/office/officeart/2008/layout/LinedList"/>
    <dgm:cxn modelId="{210B7CD3-EE8C-46CF-9BBD-CFE7B3D45581}" srcId="{47B3CBC4-B008-40FF-B516-143F6D806A53}" destId="{FEE677BA-0C8E-4443-BF31-BEAABED1E1B1}" srcOrd="2" destOrd="0" parTransId="{AE0DAC8D-1EFD-4FB5-9C76-5E89A1A8E6CB}" sibTransId="{AF2892D4-85A0-4E59-ACAC-C134B1185C9F}"/>
    <dgm:cxn modelId="{BDE6FDD6-9309-4A95-BE9C-78D808C6F35C}" srcId="{47B3CBC4-B008-40FF-B516-143F6D806A53}" destId="{F41F2301-C7EF-40AE-AE88-B26174A6173A}" srcOrd="7" destOrd="0" parTransId="{200D6A4F-3474-4145-B072-9CA51562E609}" sibTransId="{5109A22F-1370-4E79-A127-4F82878D74B9}"/>
    <dgm:cxn modelId="{142ABEE2-103F-47EB-A417-2CD484644B1F}" srcId="{47B3CBC4-B008-40FF-B516-143F6D806A53}" destId="{D06138BD-609A-4E07-8912-EEF12BD8BB1C}" srcOrd="3" destOrd="0" parTransId="{06A1E822-2E9B-4121-B40A-9F6C5C19AB59}" sibTransId="{A528B01F-FF0F-450F-B5FE-847826BDA7EA}"/>
    <dgm:cxn modelId="{D1A40C03-76EE-4C29-9A0C-A734737E6CA0}" type="presParOf" srcId="{E41E9E5C-258F-4FE6-BE7E-054C69FD6322}" destId="{F13318D2-643E-4A9C-A707-49F7F2447400}" srcOrd="0" destOrd="0" presId="urn:microsoft.com/office/officeart/2008/layout/LinedList"/>
    <dgm:cxn modelId="{0A9159CE-2590-4D2A-99FB-3ED4C296BA01}" type="presParOf" srcId="{E41E9E5C-258F-4FE6-BE7E-054C69FD6322}" destId="{C653D4C1-77C2-4910-B757-2282FF8617D3}" srcOrd="1" destOrd="0" presId="urn:microsoft.com/office/officeart/2008/layout/LinedList"/>
    <dgm:cxn modelId="{11DBA3CC-49C2-4F72-B6C7-74FF754F0816}" type="presParOf" srcId="{C653D4C1-77C2-4910-B757-2282FF8617D3}" destId="{666F2581-C87E-4D83-8A6E-3EE38272A8D2}" srcOrd="0" destOrd="0" presId="urn:microsoft.com/office/officeart/2008/layout/LinedList"/>
    <dgm:cxn modelId="{297097DF-B094-422D-A9BC-36534829E150}" type="presParOf" srcId="{C653D4C1-77C2-4910-B757-2282FF8617D3}" destId="{F6BD25A9-CEC6-40EA-AD06-FF4AA3EB253B}" srcOrd="1" destOrd="0" presId="urn:microsoft.com/office/officeart/2008/layout/LinedList"/>
    <dgm:cxn modelId="{4F0C2009-1EE7-4430-BD6A-209F40D5B04D}" type="presParOf" srcId="{E41E9E5C-258F-4FE6-BE7E-054C69FD6322}" destId="{30B28FBC-B59E-4543-A9C9-165D6C28C739}" srcOrd="2" destOrd="0" presId="urn:microsoft.com/office/officeart/2008/layout/LinedList"/>
    <dgm:cxn modelId="{E1D767EC-D5D3-40E3-8852-9AAA203F0542}" type="presParOf" srcId="{E41E9E5C-258F-4FE6-BE7E-054C69FD6322}" destId="{E5167CFF-23BC-4234-B675-4F797BC7E739}" srcOrd="3" destOrd="0" presId="urn:microsoft.com/office/officeart/2008/layout/LinedList"/>
    <dgm:cxn modelId="{23D73E5B-089B-400F-AEA0-D02D55B98B84}" type="presParOf" srcId="{E5167CFF-23BC-4234-B675-4F797BC7E739}" destId="{0C5F652B-D20C-421D-ACEF-CCFFC0E16982}" srcOrd="0" destOrd="0" presId="urn:microsoft.com/office/officeart/2008/layout/LinedList"/>
    <dgm:cxn modelId="{E33A5902-C8F6-470E-B7DE-2695430B196A}" type="presParOf" srcId="{E5167CFF-23BC-4234-B675-4F797BC7E739}" destId="{292EACFE-54F7-408A-AC9C-057679713133}" srcOrd="1" destOrd="0" presId="urn:microsoft.com/office/officeart/2008/layout/LinedList"/>
    <dgm:cxn modelId="{4E0A3963-93D0-41CC-8ECC-66F192583773}" type="presParOf" srcId="{E41E9E5C-258F-4FE6-BE7E-054C69FD6322}" destId="{FC1F7CF4-FE18-4DEC-A01E-F1C0A104FBBA}" srcOrd="4" destOrd="0" presId="urn:microsoft.com/office/officeart/2008/layout/LinedList"/>
    <dgm:cxn modelId="{5C558B41-2364-47C0-BF6F-BD7FF4757A04}" type="presParOf" srcId="{E41E9E5C-258F-4FE6-BE7E-054C69FD6322}" destId="{9A2CF388-D8F6-4487-81B8-B14A262CFB09}" srcOrd="5" destOrd="0" presId="urn:microsoft.com/office/officeart/2008/layout/LinedList"/>
    <dgm:cxn modelId="{02A7FDA4-1470-4484-83F6-2CCD46819B23}" type="presParOf" srcId="{9A2CF388-D8F6-4487-81B8-B14A262CFB09}" destId="{731FE6B3-D6AC-4EE6-9103-90F1C18853DA}" srcOrd="0" destOrd="0" presId="urn:microsoft.com/office/officeart/2008/layout/LinedList"/>
    <dgm:cxn modelId="{DD30F447-33D6-4DF8-BCA3-58DA4F527A95}" type="presParOf" srcId="{9A2CF388-D8F6-4487-81B8-B14A262CFB09}" destId="{942FCB95-C26D-484B-9335-B71695044413}" srcOrd="1" destOrd="0" presId="urn:microsoft.com/office/officeart/2008/layout/LinedList"/>
    <dgm:cxn modelId="{C7397A98-4DCE-4DE7-A028-D03F0991BE68}" type="presParOf" srcId="{E41E9E5C-258F-4FE6-BE7E-054C69FD6322}" destId="{367CEBD2-53B7-472E-BAC9-04370726F55F}" srcOrd="6" destOrd="0" presId="urn:microsoft.com/office/officeart/2008/layout/LinedList"/>
    <dgm:cxn modelId="{8CF48BC0-DD3C-4F8A-BC6A-8275F66DB9B6}" type="presParOf" srcId="{E41E9E5C-258F-4FE6-BE7E-054C69FD6322}" destId="{A62B68BD-BDEF-49B2-BE3F-F584BF6BD909}" srcOrd="7" destOrd="0" presId="urn:microsoft.com/office/officeart/2008/layout/LinedList"/>
    <dgm:cxn modelId="{82C42089-50C7-48D3-8BC6-8964EED36B53}" type="presParOf" srcId="{A62B68BD-BDEF-49B2-BE3F-F584BF6BD909}" destId="{78916325-DCE2-4BC5-B1E4-A6696094A3F3}" srcOrd="0" destOrd="0" presId="urn:microsoft.com/office/officeart/2008/layout/LinedList"/>
    <dgm:cxn modelId="{DDBBE57A-3371-4E86-9D84-28D153717964}" type="presParOf" srcId="{A62B68BD-BDEF-49B2-BE3F-F584BF6BD909}" destId="{D21B7D7F-FF21-48D3-8508-9B4106837D6B}" srcOrd="1" destOrd="0" presId="urn:microsoft.com/office/officeart/2008/layout/LinedList"/>
    <dgm:cxn modelId="{A02CB4EB-0311-4AC2-B9AB-80D07CF5EB5C}" type="presParOf" srcId="{E41E9E5C-258F-4FE6-BE7E-054C69FD6322}" destId="{0F04ABD4-F6B8-47E3-8C27-62B778B8A300}" srcOrd="8" destOrd="0" presId="urn:microsoft.com/office/officeart/2008/layout/LinedList"/>
    <dgm:cxn modelId="{66D2BA92-05C4-44E1-AE64-2519D6CB1CFA}" type="presParOf" srcId="{E41E9E5C-258F-4FE6-BE7E-054C69FD6322}" destId="{0B9686C4-6698-44CA-A125-E59A70264021}" srcOrd="9" destOrd="0" presId="urn:microsoft.com/office/officeart/2008/layout/LinedList"/>
    <dgm:cxn modelId="{B49773B0-B74D-4911-AD59-B8AC3BB81BB7}" type="presParOf" srcId="{0B9686C4-6698-44CA-A125-E59A70264021}" destId="{A305084A-56FF-4BA6-9945-8D624C8E5FDD}" srcOrd="0" destOrd="0" presId="urn:microsoft.com/office/officeart/2008/layout/LinedList"/>
    <dgm:cxn modelId="{AA4C39F3-77F2-4187-9BB4-295809F42ED2}" type="presParOf" srcId="{0B9686C4-6698-44CA-A125-E59A70264021}" destId="{1F646978-D4BD-4A7D-BD38-60953A1D9FDF}" srcOrd="1" destOrd="0" presId="urn:microsoft.com/office/officeart/2008/layout/LinedList"/>
    <dgm:cxn modelId="{83A0CE7F-5DC5-423A-A205-2E8070454EE3}" type="presParOf" srcId="{E41E9E5C-258F-4FE6-BE7E-054C69FD6322}" destId="{BC20098E-D8A9-4E7C-AF70-5F863E082B06}" srcOrd="10" destOrd="0" presId="urn:microsoft.com/office/officeart/2008/layout/LinedList"/>
    <dgm:cxn modelId="{45A72FDC-CC44-4254-A429-AD97C05C8A99}" type="presParOf" srcId="{E41E9E5C-258F-4FE6-BE7E-054C69FD6322}" destId="{0284CC09-613E-4ED2-88C5-7D070EECF1AF}" srcOrd="11" destOrd="0" presId="urn:microsoft.com/office/officeart/2008/layout/LinedList"/>
    <dgm:cxn modelId="{6A6D8B73-9EFD-4E85-A941-977EF5E115E4}" type="presParOf" srcId="{0284CC09-613E-4ED2-88C5-7D070EECF1AF}" destId="{EC9BD059-9B7D-44B5-8778-7FAD9A7BF1B0}" srcOrd="0" destOrd="0" presId="urn:microsoft.com/office/officeart/2008/layout/LinedList"/>
    <dgm:cxn modelId="{12ED18DB-2887-4F84-94D6-8DF4B38FBD04}" type="presParOf" srcId="{0284CC09-613E-4ED2-88C5-7D070EECF1AF}" destId="{7D4F70BF-0895-4FAA-8AC5-4DB5231CF0F9}" srcOrd="1" destOrd="0" presId="urn:microsoft.com/office/officeart/2008/layout/LinedList"/>
    <dgm:cxn modelId="{F8FBE29E-85CF-4CDC-BB8D-4092CB4EB6FA}" type="presParOf" srcId="{E41E9E5C-258F-4FE6-BE7E-054C69FD6322}" destId="{4BF05458-DA70-4297-9BCB-09772DCC7471}" srcOrd="12" destOrd="0" presId="urn:microsoft.com/office/officeart/2008/layout/LinedList"/>
    <dgm:cxn modelId="{C5E79991-57D5-43C0-A8E3-06943EEC52D9}" type="presParOf" srcId="{E41E9E5C-258F-4FE6-BE7E-054C69FD6322}" destId="{A6597234-2C3D-48A7-A95C-DC91C2631F7B}" srcOrd="13" destOrd="0" presId="urn:microsoft.com/office/officeart/2008/layout/LinedList"/>
    <dgm:cxn modelId="{D306FFFC-53F6-49C8-BE44-44FF33EF8B1B}" type="presParOf" srcId="{A6597234-2C3D-48A7-A95C-DC91C2631F7B}" destId="{A5616C17-BF9F-4A53-8486-D3BAE125B358}" srcOrd="0" destOrd="0" presId="urn:microsoft.com/office/officeart/2008/layout/LinedList"/>
    <dgm:cxn modelId="{0B1FFC6D-9918-4180-A04B-EC4CF38E92B8}" type="presParOf" srcId="{A6597234-2C3D-48A7-A95C-DC91C2631F7B}" destId="{2A18C324-A41C-40AC-B7C9-6BFFCA3FC8A0}" srcOrd="1" destOrd="0" presId="urn:microsoft.com/office/officeart/2008/layout/LinedList"/>
    <dgm:cxn modelId="{5B5DB584-D7E2-46AD-889A-C9BAFC1F7FA5}" type="presParOf" srcId="{E41E9E5C-258F-4FE6-BE7E-054C69FD6322}" destId="{D4DC4ADA-D6B8-4E4A-90A4-2CAD4B4D7A92}" srcOrd="14" destOrd="0" presId="urn:microsoft.com/office/officeart/2008/layout/LinedList"/>
    <dgm:cxn modelId="{05EC97BA-8C83-487F-BC19-1C833EAFF409}" type="presParOf" srcId="{E41E9E5C-258F-4FE6-BE7E-054C69FD6322}" destId="{AF7DE466-05F4-4691-B7F0-B89822F3DDBE}" srcOrd="15" destOrd="0" presId="urn:microsoft.com/office/officeart/2008/layout/LinedList"/>
    <dgm:cxn modelId="{B8F249D6-59B2-4E46-A396-0DFCE24C56EE}" type="presParOf" srcId="{AF7DE466-05F4-4691-B7F0-B89822F3DDBE}" destId="{5E7AC501-0F41-4A2A-81B6-B8E93A66CBC8}" srcOrd="0" destOrd="0" presId="urn:microsoft.com/office/officeart/2008/layout/LinedList"/>
    <dgm:cxn modelId="{4579B92A-AC5F-4F7E-958B-694AAAF8CCF6}" type="presParOf" srcId="{AF7DE466-05F4-4691-B7F0-B89822F3DDBE}" destId="{2F0C0CBC-9AF9-4884-82F6-7190B14E25B6}" srcOrd="1" destOrd="0" presId="urn:microsoft.com/office/officeart/2008/layout/LinedList"/>
    <dgm:cxn modelId="{E3632BD0-55FA-49A6-95F7-923CD54F2B9E}" type="presParOf" srcId="{E41E9E5C-258F-4FE6-BE7E-054C69FD6322}" destId="{52942904-181B-4B04-9AA9-FC620E760D7A}" srcOrd="16" destOrd="0" presId="urn:microsoft.com/office/officeart/2008/layout/LinedList"/>
    <dgm:cxn modelId="{998F7B6A-311F-40E6-A7F2-8D026AC335E8}" type="presParOf" srcId="{E41E9E5C-258F-4FE6-BE7E-054C69FD6322}" destId="{4691203E-51BA-4114-B6BB-3213AEC1B668}" srcOrd="17" destOrd="0" presId="urn:microsoft.com/office/officeart/2008/layout/LinedList"/>
    <dgm:cxn modelId="{789BC9EF-5145-4E2B-B746-BCA45A96F9F3}" type="presParOf" srcId="{4691203E-51BA-4114-B6BB-3213AEC1B668}" destId="{68371265-BACE-4FE8-A8F1-D0BC9E90B3B3}" srcOrd="0" destOrd="0" presId="urn:microsoft.com/office/officeart/2008/layout/LinedList"/>
    <dgm:cxn modelId="{493A1FCB-1D8C-482E-987E-556C42239FA2}" type="presParOf" srcId="{4691203E-51BA-4114-B6BB-3213AEC1B668}" destId="{651EC129-0889-4B79-B2AF-3EC1FEFDC1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902CCB-E6BF-4C1A-998F-D53FD853B30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63F300-3C7D-4CD0-9842-851D7566D40E}">
      <dgm:prSet/>
      <dgm:spPr/>
      <dgm:t>
        <a:bodyPr/>
        <a:lstStyle/>
        <a:p>
          <a:r>
            <a:rPr lang="pt-BR" dirty="0"/>
            <a:t>Aplique conceitos de </a:t>
          </a:r>
          <a:r>
            <a:rPr lang="pt-BR" dirty="0" err="1"/>
            <a:t>observabilidade</a:t>
          </a:r>
          <a:r>
            <a:rPr lang="pt-BR" dirty="0"/>
            <a:t> nas suas aplicações;</a:t>
          </a:r>
          <a:endParaRPr lang="en-US" dirty="0"/>
        </a:p>
      </dgm:t>
    </dgm:pt>
    <dgm:pt modelId="{3C11A403-3132-4E33-8748-7727E47C1BA5}" type="parTrans" cxnId="{7484DB33-DB15-403E-A494-C84D45938F3E}">
      <dgm:prSet/>
      <dgm:spPr/>
      <dgm:t>
        <a:bodyPr/>
        <a:lstStyle/>
        <a:p>
          <a:endParaRPr lang="en-US"/>
        </a:p>
      </dgm:t>
    </dgm:pt>
    <dgm:pt modelId="{059D0352-BF68-48E3-9DEE-5E0D98798D13}" type="sibTrans" cxnId="{7484DB33-DB15-403E-A494-C84D45938F3E}">
      <dgm:prSet/>
      <dgm:spPr/>
      <dgm:t>
        <a:bodyPr/>
        <a:lstStyle/>
        <a:p>
          <a:endParaRPr lang="en-US"/>
        </a:p>
      </dgm:t>
    </dgm:pt>
    <dgm:pt modelId="{264F92C5-710D-4938-AEE4-9D64715A0E63}">
      <dgm:prSet/>
      <dgm:spPr/>
      <dgm:t>
        <a:bodyPr/>
        <a:lstStyle/>
        <a:p>
          <a:r>
            <a:rPr lang="pt-BR"/>
            <a:t>Defina Service Levels, garanta disponibilidade das suas aplicações;</a:t>
          </a:r>
          <a:endParaRPr lang="en-US"/>
        </a:p>
      </dgm:t>
    </dgm:pt>
    <dgm:pt modelId="{9F0873F8-A7AC-44F4-94F2-C7C02AE7BF66}" type="parTrans" cxnId="{BBFC9543-1211-4E28-8CDE-A0492DB7CE82}">
      <dgm:prSet/>
      <dgm:spPr/>
      <dgm:t>
        <a:bodyPr/>
        <a:lstStyle/>
        <a:p>
          <a:endParaRPr lang="en-US"/>
        </a:p>
      </dgm:t>
    </dgm:pt>
    <dgm:pt modelId="{C8B41A7D-598E-4058-95BF-9F11675356CF}" type="sibTrans" cxnId="{BBFC9543-1211-4E28-8CDE-A0492DB7CE82}">
      <dgm:prSet/>
      <dgm:spPr/>
      <dgm:t>
        <a:bodyPr/>
        <a:lstStyle/>
        <a:p>
          <a:endParaRPr lang="en-US"/>
        </a:p>
      </dgm:t>
    </dgm:pt>
    <dgm:pt modelId="{92960A6F-C62A-473A-BA5D-E445FE8C750B}">
      <dgm:prSet/>
      <dgm:spPr/>
      <dgm:t>
        <a:bodyPr/>
        <a:lstStyle/>
        <a:p>
          <a:r>
            <a:rPr lang="pt-BR"/>
            <a:t>Tenha qualidade como uma obrigação, tenha uma boa cobertura de testes, testes integrados, faça testes de estresses, carga, chãos etc;</a:t>
          </a:r>
          <a:endParaRPr lang="en-US"/>
        </a:p>
      </dgm:t>
    </dgm:pt>
    <dgm:pt modelId="{957F55F1-11FB-4838-9BDD-2F9E87571C05}" type="parTrans" cxnId="{E0CED4D0-71FB-4B62-8FE8-CFDCCCE63EFF}">
      <dgm:prSet/>
      <dgm:spPr/>
      <dgm:t>
        <a:bodyPr/>
        <a:lstStyle/>
        <a:p>
          <a:endParaRPr lang="en-US"/>
        </a:p>
      </dgm:t>
    </dgm:pt>
    <dgm:pt modelId="{B1F2C509-A289-443D-9324-9025FCA131AC}" type="sibTrans" cxnId="{E0CED4D0-71FB-4B62-8FE8-CFDCCCE63EFF}">
      <dgm:prSet/>
      <dgm:spPr/>
      <dgm:t>
        <a:bodyPr/>
        <a:lstStyle/>
        <a:p>
          <a:endParaRPr lang="en-US"/>
        </a:p>
      </dgm:t>
    </dgm:pt>
    <dgm:pt modelId="{D15CC40F-02E0-46A4-A55F-C97C56683AF1}">
      <dgm:prSet/>
      <dgm:spPr/>
      <dgm:t>
        <a:bodyPr/>
        <a:lstStyle/>
        <a:p>
          <a:r>
            <a:rPr lang="pt-BR"/>
            <a:t>Implemente práticas de tolerância a falhas, Resiliência e Recuperação;</a:t>
          </a:r>
          <a:endParaRPr lang="en-US"/>
        </a:p>
      </dgm:t>
    </dgm:pt>
    <dgm:pt modelId="{E133AA2B-01B7-444A-BDD1-4B15B2623D8D}" type="parTrans" cxnId="{83FD620A-1676-488E-B202-96A00ED4FA2D}">
      <dgm:prSet/>
      <dgm:spPr/>
      <dgm:t>
        <a:bodyPr/>
        <a:lstStyle/>
        <a:p>
          <a:endParaRPr lang="en-US"/>
        </a:p>
      </dgm:t>
    </dgm:pt>
    <dgm:pt modelId="{3D18BAE6-59CB-42C5-ADE8-5E5D30E5D114}" type="sibTrans" cxnId="{83FD620A-1676-488E-B202-96A00ED4FA2D}">
      <dgm:prSet/>
      <dgm:spPr/>
      <dgm:t>
        <a:bodyPr/>
        <a:lstStyle/>
        <a:p>
          <a:endParaRPr lang="en-US"/>
        </a:p>
      </dgm:t>
    </dgm:pt>
    <dgm:pt modelId="{AAB3446C-3928-4AFB-B094-988C7BC48D39}">
      <dgm:prSet/>
      <dgm:spPr/>
      <dgm:t>
        <a:bodyPr/>
        <a:lstStyle/>
        <a:p>
          <a:r>
            <a:rPr lang="pt-BR"/>
            <a:t>Tenha rollbacks rápidos caso aconteça uma falha;</a:t>
          </a:r>
          <a:endParaRPr lang="en-US"/>
        </a:p>
      </dgm:t>
    </dgm:pt>
    <dgm:pt modelId="{07F2EBC9-7E00-46FB-898E-95A816B3C9B6}" type="parTrans" cxnId="{F4B50B0A-ADAD-4843-AE64-C86CE2CDB2DF}">
      <dgm:prSet/>
      <dgm:spPr/>
      <dgm:t>
        <a:bodyPr/>
        <a:lstStyle/>
        <a:p>
          <a:endParaRPr lang="en-US"/>
        </a:p>
      </dgm:t>
    </dgm:pt>
    <dgm:pt modelId="{2427E171-8EF6-4036-AA2A-67F263C797F4}" type="sibTrans" cxnId="{F4B50B0A-ADAD-4843-AE64-C86CE2CDB2DF}">
      <dgm:prSet/>
      <dgm:spPr/>
      <dgm:t>
        <a:bodyPr/>
        <a:lstStyle/>
        <a:p>
          <a:endParaRPr lang="en-US"/>
        </a:p>
      </dgm:t>
    </dgm:pt>
    <dgm:pt modelId="{B84A03F4-97C5-4547-9015-A5963D3FBC22}">
      <dgm:prSet/>
      <dgm:spPr/>
      <dgm:t>
        <a:bodyPr/>
        <a:lstStyle/>
        <a:p>
          <a:r>
            <a:rPr lang="pt-BR"/>
            <a:t>Desenvolva documentação, runbooks em caso de falhas/incidentes, entenda o que aconteceu e melhore, arrume o que não está bom para não acontecer novamente.</a:t>
          </a:r>
          <a:endParaRPr lang="en-US"/>
        </a:p>
      </dgm:t>
    </dgm:pt>
    <dgm:pt modelId="{01ECA6A0-8D4B-4322-AF5D-3329FD5C6E6E}" type="parTrans" cxnId="{675B7DDB-1B22-473D-83BD-E9B983541C75}">
      <dgm:prSet/>
      <dgm:spPr/>
      <dgm:t>
        <a:bodyPr/>
        <a:lstStyle/>
        <a:p>
          <a:endParaRPr lang="en-US"/>
        </a:p>
      </dgm:t>
    </dgm:pt>
    <dgm:pt modelId="{C9D68489-702D-40B5-9849-47A5710353F0}" type="sibTrans" cxnId="{675B7DDB-1B22-473D-83BD-E9B983541C75}">
      <dgm:prSet/>
      <dgm:spPr/>
      <dgm:t>
        <a:bodyPr/>
        <a:lstStyle/>
        <a:p>
          <a:endParaRPr lang="en-US"/>
        </a:p>
      </dgm:t>
    </dgm:pt>
    <dgm:pt modelId="{CB498932-3242-4057-B405-E8627448F099}" type="pres">
      <dgm:prSet presAssocID="{75902CCB-E6BF-4C1A-998F-D53FD853B300}" presName="vert0" presStyleCnt="0">
        <dgm:presLayoutVars>
          <dgm:dir/>
          <dgm:animOne val="branch"/>
          <dgm:animLvl val="lvl"/>
        </dgm:presLayoutVars>
      </dgm:prSet>
      <dgm:spPr/>
    </dgm:pt>
    <dgm:pt modelId="{628940C6-CBE1-4A3E-B738-15AAE402AD1F}" type="pres">
      <dgm:prSet presAssocID="{EC63F300-3C7D-4CD0-9842-851D7566D40E}" presName="thickLine" presStyleLbl="alignNode1" presStyleIdx="0" presStyleCnt="6"/>
      <dgm:spPr/>
    </dgm:pt>
    <dgm:pt modelId="{5B4838E3-D92B-491F-A82C-6C4C70E978D0}" type="pres">
      <dgm:prSet presAssocID="{EC63F300-3C7D-4CD0-9842-851D7566D40E}" presName="horz1" presStyleCnt="0"/>
      <dgm:spPr/>
    </dgm:pt>
    <dgm:pt modelId="{C640E894-F243-405C-97F7-898C81E5729B}" type="pres">
      <dgm:prSet presAssocID="{EC63F300-3C7D-4CD0-9842-851D7566D40E}" presName="tx1" presStyleLbl="revTx" presStyleIdx="0" presStyleCnt="6"/>
      <dgm:spPr/>
    </dgm:pt>
    <dgm:pt modelId="{E8FF9EAB-8C87-46AD-8060-AE2B74C168A4}" type="pres">
      <dgm:prSet presAssocID="{EC63F300-3C7D-4CD0-9842-851D7566D40E}" presName="vert1" presStyleCnt="0"/>
      <dgm:spPr/>
    </dgm:pt>
    <dgm:pt modelId="{F817D307-0485-452C-BCFB-F1B0BE6EF438}" type="pres">
      <dgm:prSet presAssocID="{264F92C5-710D-4938-AEE4-9D64715A0E63}" presName="thickLine" presStyleLbl="alignNode1" presStyleIdx="1" presStyleCnt="6"/>
      <dgm:spPr/>
    </dgm:pt>
    <dgm:pt modelId="{0998D612-E8F1-4612-89B7-5271BCA2A313}" type="pres">
      <dgm:prSet presAssocID="{264F92C5-710D-4938-AEE4-9D64715A0E63}" presName="horz1" presStyleCnt="0"/>
      <dgm:spPr/>
    </dgm:pt>
    <dgm:pt modelId="{B91E6F96-E342-4C19-8E53-45847BB34B08}" type="pres">
      <dgm:prSet presAssocID="{264F92C5-710D-4938-AEE4-9D64715A0E63}" presName="tx1" presStyleLbl="revTx" presStyleIdx="1" presStyleCnt="6"/>
      <dgm:spPr/>
    </dgm:pt>
    <dgm:pt modelId="{55D95A74-BCAF-4E55-965B-7784C3DDE7AE}" type="pres">
      <dgm:prSet presAssocID="{264F92C5-710D-4938-AEE4-9D64715A0E63}" presName="vert1" presStyleCnt="0"/>
      <dgm:spPr/>
    </dgm:pt>
    <dgm:pt modelId="{51B88A18-F696-4B60-808E-EAC47A5AB70D}" type="pres">
      <dgm:prSet presAssocID="{92960A6F-C62A-473A-BA5D-E445FE8C750B}" presName="thickLine" presStyleLbl="alignNode1" presStyleIdx="2" presStyleCnt="6"/>
      <dgm:spPr/>
    </dgm:pt>
    <dgm:pt modelId="{AB5F59A6-BB27-4FB5-89C0-4E14811B5CAA}" type="pres">
      <dgm:prSet presAssocID="{92960A6F-C62A-473A-BA5D-E445FE8C750B}" presName="horz1" presStyleCnt="0"/>
      <dgm:spPr/>
    </dgm:pt>
    <dgm:pt modelId="{44DAFF96-061B-48FF-8E4B-8A7DF2FB874C}" type="pres">
      <dgm:prSet presAssocID="{92960A6F-C62A-473A-BA5D-E445FE8C750B}" presName="tx1" presStyleLbl="revTx" presStyleIdx="2" presStyleCnt="6"/>
      <dgm:spPr/>
    </dgm:pt>
    <dgm:pt modelId="{C3C05CEF-E997-4D12-8A65-CCA6106FDE41}" type="pres">
      <dgm:prSet presAssocID="{92960A6F-C62A-473A-BA5D-E445FE8C750B}" presName="vert1" presStyleCnt="0"/>
      <dgm:spPr/>
    </dgm:pt>
    <dgm:pt modelId="{19DE8614-0895-4EEA-8CE1-B84568BE78F1}" type="pres">
      <dgm:prSet presAssocID="{D15CC40F-02E0-46A4-A55F-C97C56683AF1}" presName="thickLine" presStyleLbl="alignNode1" presStyleIdx="3" presStyleCnt="6"/>
      <dgm:spPr/>
    </dgm:pt>
    <dgm:pt modelId="{C0648535-E512-4581-BBF1-E358C76B68EA}" type="pres">
      <dgm:prSet presAssocID="{D15CC40F-02E0-46A4-A55F-C97C56683AF1}" presName="horz1" presStyleCnt="0"/>
      <dgm:spPr/>
    </dgm:pt>
    <dgm:pt modelId="{DB5C228A-E92F-4E90-BC05-1F717AE7D5E6}" type="pres">
      <dgm:prSet presAssocID="{D15CC40F-02E0-46A4-A55F-C97C56683AF1}" presName="tx1" presStyleLbl="revTx" presStyleIdx="3" presStyleCnt="6"/>
      <dgm:spPr/>
    </dgm:pt>
    <dgm:pt modelId="{99EDC9F6-B982-4DE3-8771-8FD8D6142B12}" type="pres">
      <dgm:prSet presAssocID="{D15CC40F-02E0-46A4-A55F-C97C56683AF1}" presName="vert1" presStyleCnt="0"/>
      <dgm:spPr/>
    </dgm:pt>
    <dgm:pt modelId="{F0D0FBBF-4A84-4E87-8C8F-7242A9FDC2EB}" type="pres">
      <dgm:prSet presAssocID="{AAB3446C-3928-4AFB-B094-988C7BC48D39}" presName="thickLine" presStyleLbl="alignNode1" presStyleIdx="4" presStyleCnt="6"/>
      <dgm:spPr/>
    </dgm:pt>
    <dgm:pt modelId="{51015179-990A-4E0E-8440-D00063289D59}" type="pres">
      <dgm:prSet presAssocID="{AAB3446C-3928-4AFB-B094-988C7BC48D39}" presName="horz1" presStyleCnt="0"/>
      <dgm:spPr/>
    </dgm:pt>
    <dgm:pt modelId="{C4D3A88D-2DC4-40B7-8D98-6EBF517AB968}" type="pres">
      <dgm:prSet presAssocID="{AAB3446C-3928-4AFB-B094-988C7BC48D39}" presName="tx1" presStyleLbl="revTx" presStyleIdx="4" presStyleCnt="6"/>
      <dgm:spPr/>
    </dgm:pt>
    <dgm:pt modelId="{DE1CDE74-EC75-4ED3-932D-001ADB5C7FEA}" type="pres">
      <dgm:prSet presAssocID="{AAB3446C-3928-4AFB-B094-988C7BC48D39}" presName="vert1" presStyleCnt="0"/>
      <dgm:spPr/>
    </dgm:pt>
    <dgm:pt modelId="{5D2056EB-DD58-42CD-8D5A-0E8562E66F85}" type="pres">
      <dgm:prSet presAssocID="{B84A03F4-97C5-4547-9015-A5963D3FBC22}" presName="thickLine" presStyleLbl="alignNode1" presStyleIdx="5" presStyleCnt="6"/>
      <dgm:spPr/>
    </dgm:pt>
    <dgm:pt modelId="{2FB89BA0-6D44-4690-86B2-F331D564092B}" type="pres">
      <dgm:prSet presAssocID="{B84A03F4-97C5-4547-9015-A5963D3FBC22}" presName="horz1" presStyleCnt="0"/>
      <dgm:spPr/>
    </dgm:pt>
    <dgm:pt modelId="{469097A4-87A7-4154-B373-945F4BE02940}" type="pres">
      <dgm:prSet presAssocID="{B84A03F4-97C5-4547-9015-A5963D3FBC22}" presName="tx1" presStyleLbl="revTx" presStyleIdx="5" presStyleCnt="6"/>
      <dgm:spPr/>
    </dgm:pt>
    <dgm:pt modelId="{272A6F29-2BB8-40A1-BD45-6E9538770AA4}" type="pres">
      <dgm:prSet presAssocID="{B84A03F4-97C5-4547-9015-A5963D3FBC22}" presName="vert1" presStyleCnt="0"/>
      <dgm:spPr/>
    </dgm:pt>
  </dgm:ptLst>
  <dgm:cxnLst>
    <dgm:cxn modelId="{F4B50B0A-ADAD-4843-AE64-C86CE2CDB2DF}" srcId="{75902CCB-E6BF-4C1A-998F-D53FD853B300}" destId="{AAB3446C-3928-4AFB-B094-988C7BC48D39}" srcOrd="4" destOrd="0" parTransId="{07F2EBC9-7E00-46FB-898E-95A816B3C9B6}" sibTransId="{2427E171-8EF6-4036-AA2A-67F263C797F4}"/>
    <dgm:cxn modelId="{83FD620A-1676-488E-B202-96A00ED4FA2D}" srcId="{75902CCB-E6BF-4C1A-998F-D53FD853B300}" destId="{D15CC40F-02E0-46A4-A55F-C97C56683AF1}" srcOrd="3" destOrd="0" parTransId="{E133AA2B-01B7-444A-BDD1-4B15B2623D8D}" sibTransId="{3D18BAE6-59CB-42C5-ADE8-5E5D30E5D114}"/>
    <dgm:cxn modelId="{F05E7F20-8B95-42FF-9542-AA5DF77E70EC}" type="presOf" srcId="{92960A6F-C62A-473A-BA5D-E445FE8C750B}" destId="{44DAFF96-061B-48FF-8E4B-8A7DF2FB874C}" srcOrd="0" destOrd="0" presId="urn:microsoft.com/office/officeart/2008/layout/LinedList"/>
    <dgm:cxn modelId="{C8CF8D22-34ED-40C9-88C7-A1E16059519E}" type="presOf" srcId="{AAB3446C-3928-4AFB-B094-988C7BC48D39}" destId="{C4D3A88D-2DC4-40B7-8D98-6EBF517AB968}" srcOrd="0" destOrd="0" presId="urn:microsoft.com/office/officeart/2008/layout/LinedList"/>
    <dgm:cxn modelId="{7484DB33-DB15-403E-A494-C84D45938F3E}" srcId="{75902CCB-E6BF-4C1A-998F-D53FD853B300}" destId="{EC63F300-3C7D-4CD0-9842-851D7566D40E}" srcOrd="0" destOrd="0" parTransId="{3C11A403-3132-4E33-8748-7727E47C1BA5}" sibTransId="{059D0352-BF68-48E3-9DEE-5E0D98798D13}"/>
    <dgm:cxn modelId="{BBFC9543-1211-4E28-8CDE-A0492DB7CE82}" srcId="{75902CCB-E6BF-4C1A-998F-D53FD853B300}" destId="{264F92C5-710D-4938-AEE4-9D64715A0E63}" srcOrd="1" destOrd="0" parTransId="{9F0873F8-A7AC-44F4-94F2-C7C02AE7BF66}" sibTransId="{C8B41A7D-598E-4058-95BF-9F11675356CF}"/>
    <dgm:cxn modelId="{DB6BC35A-E630-4DF7-B1D1-C52128F5CBA0}" type="presOf" srcId="{B84A03F4-97C5-4547-9015-A5963D3FBC22}" destId="{469097A4-87A7-4154-B373-945F4BE02940}" srcOrd="0" destOrd="0" presId="urn:microsoft.com/office/officeart/2008/layout/LinedList"/>
    <dgm:cxn modelId="{4E5728C0-F33C-43B1-ABF3-78723EAF0CF5}" type="presOf" srcId="{D15CC40F-02E0-46A4-A55F-C97C56683AF1}" destId="{DB5C228A-E92F-4E90-BC05-1F717AE7D5E6}" srcOrd="0" destOrd="0" presId="urn:microsoft.com/office/officeart/2008/layout/LinedList"/>
    <dgm:cxn modelId="{E0CED4D0-71FB-4B62-8FE8-CFDCCCE63EFF}" srcId="{75902CCB-E6BF-4C1A-998F-D53FD853B300}" destId="{92960A6F-C62A-473A-BA5D-E445FE8C750B}" srcOrd="2" destOrd="0" parTransId="{957F55F1-11FB-4838-9BDD-2F9E87571C05}" sibTransId="{B1F2C509-A289-443D-9324-9025FCA131AC}"/>
    <dgm:cxn modelId="{550AFCD0-63FA-43F9-B6C1-771EACB58A83}" type="presOf" srcId="{75902CCB-E6BF-4C1A-998F-D53FD853B300}" destId="{CB498932-3242-4057-B405-E8627448F099}" srcOrd="0" destOrd="0" presId="urn:microsoft.com/office/officeart/2008/layout/LinedList"/>
    <dgm:cxn modelId="{59572BDB-E7DF-4257-9F5C-8E3A229B90EA}" type="presOf" srcId="{EC63F300-3C7D-4CD0-9842-851D7566D40E}" destId="{C640E894-F243-405C-97F7-898C81E5729B}" srcOrd="0" destOrd="0" presId="urn:microsoft.com/office/officeart/2008/layout/LinedList"/>
    <dgm:cxn modelId="{675B7DDB-1B22-473D-83BD-E9B983541C75}" srcId="{75902CCB-E6BF-4C1A-998F-D53FD853B300}" destId="{B84A03F4-97C5-4547-9015-A5963D3FBC22}" srcOrd="5" destOrd="0" parTransId="{01ECA6A0-8D4B-4322-AF5D-3329FD5C6E6E}" sibTransId="{C9D68489-702D-40B5-9849-47A5710353F0}"/>
    <dgm:cxn modelId="{F65C6AF3-94D9-4C1D-865C-84ED366CF5F5}" type="presOf" srcId="{264F92C5-710D-4938-AEE4-9D64715A0E63}" destId="{B91E6F96-E342-4C19-8E53-45847BB34B08}" srcOrd="0" destOrd="0" presId="urn:microsoft.com/office/officeart/2008/layout/LinedList"/>
    <dgm:cxn modelId="{DD256598-CFF0-41A6-B967-7D0F726103C9}" type="presParOf" srcId="{CB498932-3242-4057-B405-E8627448F099}" destId="{628940C6-CBE1-4A3E-B738-15AAE402AD1F}" srcOrd="0" destOrd="0" presId="urn:microsoft.com/office/officeart/2008/layout/LinedList"/>
    <dgm:cxn modelId="{F5F1AF49-8476-4DE4-A4F6-02ED14793609}" type="presParOf" srcId="{CB498932-3242-4057-B405-E8627448F099}" destId="{5B4838E3-D92B-491F-A82C-6C4C70E978D0}" srcOrd="1" destOrd="0" presId="urn:microsoft.com/office/officeart/2008/layout/LinedList"/>
    <dgm:cxn modelId="{57876E88-DF1F-4093-B0F3-BC310D4B94D6}" type="presParOf" srcId="{5B4838E3-D92B-491F-A82C-6C4C70E978D0}" destId="{C640E894-F243-405C-97F7-898C81E5729B}" srcOrd="0" destOrd="0" presId="urn:microsoft.com/office/officeart/2008/layout/LinedList"/>
    <dgm:cxn modelId="{09350A8F-2F45-4475-BC92-B0F98BD4E814}" type="presParOf" srcId="{5B4838E3-D92B-491F-A82C-6C4C70E978D0}" destId="{E8FF9EAB-8C87-46AD-8060-AE2B74C168A4}" srcOrd="1" destOrd="0" presId="urn:microsoft.com/office/officeart/2008/layout/LinedList"/>
    <dgm:cxn modelId="{248DAE74-819A-4FC2-B493-E7B211D7EE7B}" type="presParOf" srcId="{CB498932-3242-4057-B405-E8627448F099}" destId="{F817D307-0485-452C-BCFB-F1B0BE6EF438}" srcOrd="2" destOrd="0" presId="urn:microsoft.com/office/officeart/2008/layout/LinedList"/>
    <dgm:cxn modelId="{32455180-C11B-4A60-858B-F612AC4D7D29}" type="presParOf" srcId="{CB498932-3242-4057-B405-E8627448F099}" destId="{0998D612-E8F1-4612-89B7-5271BCA2A313}" srcOrd="3" destOrd="0" presId="urn:microsoft.com/office/officeart/2008/layout/LinedList"/>
    <dgm:cxn modelId="{2B59B8BD-F89D-49B4-9E0E-6A7A9CE80F7F}" type="presParOf" srcId="{0998D612-E8F1-4612-89B7-5271BCA2A313}" destId="{B91E6F96-E342-4C19-8E53-45847BB34B08}" srcOrd="0" destOrd="0" presId="urn:microsoft.com/office/officeart/2008/layout/LinedList"/>
    <dgm:cxn modelId="{9E339BF7-85EB-491E-A110-4F0FF00AF672}" type="presParOf" srcId="{0998D612-E8F1-4612-89B7-5271BCA2A313}" destId="{55D95A74-BCAF-4E55-965B-7784C3DDE7AE}" srcOrd="1" destOrd="0" presId="urn:microsoft.com/office/officeart/2008/layout/LinedList"/>
    <dgm:cxn modelId="{3FBAC8A0-0276-4383-988F-B129C56ACE19}" type="presParOf" srcId="{CB498932-3242-4057-B405-E8627448F099}" destId="{51B88A18-F696-4B60-808E-EAC47A5AB70D}" srcOrd="4" destOrd="0" presId="urn:microsoft.com/office/officeart/2008/layout/LinedList"/>
    <dgm:cxn modelId="{6156B6E2-DF33-4D47-BDCE-40C47F16E42C}" type="presParOf" srcId="{CB498932-3242-4057-B405-E8627448F099}" destId="{AB5F59A6-BB27-4FB5-89C0-4E14811B5CAA}" srcOrd="5" destOrd="0" presId="urn:microsoft.com/office/officeart/2008/layout/LinedList"/>
    <dgm:cxn modelId="{ACCE15F2-FD04-4E23-A438-92CAEB78E052}" type="presParOf" srcId="{AB5F59A6-BB27-4FB5-89C0-4E14811B5CAA}" destId="{44DAFF96-061B-48FF-8E4B-8A7DF2FB874C}" srcOrd="0" destOrd="0" presId="urn:microsoft.com/office/officeart/2008/layout/LinedList"/>
    <dgm:cxn modelId="{33415F22-4493-46EF-9908-7477CE93E498}" type="presParOf" srcId="{AB5F59A6-BB27-4FB5-89C0-4E14811B5CAA}" destId="{C3C05CEF-E997-4D12-8A65-CCA6106FDE41}" srcOrd="1" destOrd="0" presId="urn:microsoft.com/office/officeart/2008/layout/LinedList"/>
    <dgm:cxn modelId="{E2DA7EF5-566E-46FB-BF5A-B6F4CEA4C76C}" type="presParOf" srcId="{CB498932-3242-4057-B405-E8627448F099}" destId="{19DE8614-0895-4EEA-8CE1-B84568BE78F1}" srcOrd="6" destOrd="0" presId="urn:microsoft.com/office/officeart/2008/layout/LinedList"/>
    <dgm:cxn modelId="{42727485-8882-4AE4-AC3E-7003D885362A}" type="presParOf" srcId="{CB498932-3242-4057-B405-E8627448F099}" destId="{C0648535-E512-4581-BBF1-E358C76B68EA}" srcOrd="7" destOrd="0" presId="urn:microsoft.com/office/officeart/2008/layout/LinedList"/>
    <dgm:cxn modelId="{C6DC79B5-153E-4FF5-9F29-4C05229D94F5}" type="presParOf" srcId="{C0648535-E512-4581-BBF1-E358C76B68EA}" destId="{DB5C228A-E92F-4E90-BC05-1F717AE7D5E6}" srcOrd="0" destOrd="0" presId="urn:microsoft.com/office/officeart/2008/layout/LinedList"/>
    <dgm:cxn modelId="{391DD0A0-AF75-4534-82DA-DAE9EEA4DD3F}" type="presParOf" srcId="{C0648535-E512-4581-BBF1-E358C76B68EA}" destId="{99EDC9F6-B982-4DE3-8771-8FD8D6142B12}" srcOrd="1" destOrd="0" presId="urn:microsoft.com/office/officeart/2008/layout/LinedList"/>
    <dgm:cxn modelId="{28E0BE6F-1449-4753-8F53-718EA27E4F64}" type="presParOf" srcId="{CB498932-3242-4057-B405-E8627448F099}" destId="{F0D0FBBF-4A84-4E87-8C8F-7242A9FDC2EB}" srcOrd="8" destOrd="0" presId="urn:microsoft.com/office/officeart/2008/layout/LinedList"/>
    <dgm:cxn modelId="{56E80B20-C019-46C8-8276-AA29C2EF024E}" type="presParOf" srcId="{CB498932-3242-4057-B405-E8627448F099}" destId="{51015179-990A-4E0E-8440-D00063289D59}" srcOrd="9" destOrd="0" presId="urn:microsoft.com/office/officeart/2008/layout/LinedList"/>
    <dgm:cxn modelId="{DAA5510A-F2AB-4D60-9F4F-1EC027CD06D3}" type="presParOf" srcId="{51015179-990A-4E0E-8440-D00063289D59}" destId="{C4D3A88D-2DC4-40B7-8D98-6EBF517AB968}" srcOrd="0" destOrd="0" presId="urn:microsoft.com/office/officeart/2008/layout/LinedList"/>
    <dgm:cxn modelId="{E50BFBA5-EE3F-4DEF-A6EE-0FCB97F94D2F}" type="presParOf" srcId="{51015179-990A-4E0E-8440-D00063289D59}" destId="{DE1CDE74-EC75-4ED3-932D-001ADB5C7FEA}" srcOrd="1" destOrd="0" presId="urn:microsoft.com/office/officeart/2008/layout/LinedList"/>
    <dgm:cxn modelId="{41C08693-196A-4FB6-97D4-382CBCE7BA3C}" type="presParOf" srcId="{CB498932-3242-4057-B405-E8627448F099}" destId="{5D2056EB-DD58-42CD-8D5A-0E8562E66F85}" srcOrd="10" destOrd="0" presId="urn:microsoft.com/office/officeart/2008/layout/LinedList"/>
    <dgm:cxn modelId="{96D2496D-688F-4528-9855-77D844A790F3}" type="presParOf" srcId="{CB498932-3242-4057-B405-E8627448F099}" destId="{2FB89BA0-6D44-4690-86B2-F331D564092B}" srcOrd="11" destOrd="0" presId="urn:microsoft.com/office/officeart/2008/layout/LinedList"/>
    <dgm:cxn modelId="{5069CDE5-5F3C-4784-B327-CD5921052804}" type="presParOf" srcId="{2FB89BA0-6D44-4690-86B2-F331D564092B}" destId="{469097A4-87A7-4154-B373-945F4BE02940}" srcOrd="0" destOrd="0" presId="urn:microsoft.com/office/officeart/2008/layout/LinedList"/>
    <dgm:cxn modelId="{EFF21DA4-426D-4645-B031-6203A747A7D2}" type="presParOf" srcId="{2FB89BA0-6D44-4690-86B2-F331D564092B}" destId="{272A6F29-2BB8-40A1-BD45-6E9538770A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B451A0-2B61-4190-A6CA-5B1860AAC0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D36EC0-CD4B-4D39-A016-E70495A16F9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Latência: O tempo que um serviço demora para completar uma requisição. </a:t>
          </a:r>
          <a:r>
            <a:rPr lang="pt-BR" b="1"/>
            <a:t>Importante para métricas</a:t>
          </a:r>
          <a:r>
            <a:rPr lang="pt-BR"/>
            <a:t>: requests com status de erros como por exemplo 5xx não devem ser contabilizadas nas métricas de latência.</a:t>
          </a:r>
          <a:endParaRPr lang="en-US"/>
        </a:p>
      </dgm:t>
    </dgm:pt>
    <dgm:pt modelId="{178FC544-6235-4EC4-B060-490940669365}" type="parTrans" cxnId="{A5466FBC-F7F5-40D2-AA32-1B696114652F}">
      <dgm:prSet/>
      <dgm:spPr/>
      <dgm:t>
        <a:bodyPr/>
        <a:lstStyle/>
        <a:p>
          <a:endParaRPr lang="en-US"/>
        </a:p>
      </dgm:t>
    </dgm:pt>
    <dgm:pt modelId="{F76EF2D7-882A-4202-ADE2-0F13AD527776}" type="sibTrans" cxnId="{A5466FBC-F7F5-40D2-AA32-1B696114652F}">
      <dgm:prSet/>
      <dgm:spPr/>
      <dgm:t>
        <a:bodyPr/>
        <a:lstStyle/>
        <a:p>
          <a:endParaRPr lang="en-US"/>
        </a:p>
      </dgm:t>
    </dgm:pt>
    <dgm:pt modelId="{B792A305-CF39-476D-93D6-4385EB34BF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Tráfego: O quanto está sendo demandado pelo seu sistema. Ex. Request per Second (RPS) e Ios</a:t>
          </a:r>
          <a:endParaRPr lang="en-US"/>
        </a:p>
      </dgm:t>
    </dgm:pt>
    <dgm:pt modelId="{BC47FE4B-56B4-4EE3-9AA6-923A979F559D}" type="parTrans" cxnId="{1E230B7A-1C48-4DF3-BA8C-90720513F10C}">
      <dgm:prSet/>
      <dgm:spPr/>
      <dgm:t>
        <a:bodyPr/>
        <a:lstStyle/>
        <a:p>
          <a:endParaRPr lang="en-US"/>
        </a:p>
      </dgm:t>
    </dgm:pt>
    <dgm:pt modelId="{CCC68416-0933-4F2D-BB8C-2D3D86EEC94A}" type="sibTrans" cxnId="{1E230B7A-1C48-4DF3-BA8C-90720513F10C}">
      <dgm:prSet/>
      <dgm:spPr/>
      <dgm:t>
        <a:bodyPr/>
        <a:lstStyle/>
        <a:p>
          <a:endParaRPr lang="en-US"/>
        </a:p>
      </dgm:t>
    </dgm:pt>
    <dgm:pt modelId="{8E1E6AF4-A7B6-41E4-B0D5-6C3864ED8F7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Errors: </a:t>
          </a:r>
          <a:r>
            <a:rPr lang="pt-BR" i="0"/>
            <a:t>Quantidade de erros</a:t>
          </a:r>
          <a:r>
            <a:rPr lang="pt-BR"/>
            <a:t> (status code 5xx) ou algum outro retorno que pode trazer indisponibilidade ao serviço.</a:t>
          </a:r>
          <a:endParaRPr lang="en-US"/>
        </a:p>
      </dgm:t>
    </dgm:pt>
    <dgm:pt modelId="{852D9AE5-09CE-485E-8163-08A47A0E5378}" type="parTrans" cxnId="{1D81C8E8-3BFC-4384-8A09-3FDA95B5A042}">
      <dgm:prSet/>
      <dgm:spPr/>
      <dgm:t>
        <a:bodyPr/>
        <a:lstStyle/>
        <a:p>
          <a:endParaRPr lang="en-US"/>
        </a:p>
      </dgm:t>
    </dgm:pt>
    <dgm:pt modelId="{FDAF3347-8D31-4A39-8467-F5439653405E}" type="sibTrans" cxnId="{1D81C8E8-3BFC-4384-8A09-3FDA95B5A042}">
      <dgm:prSet/>
      <dgm:spPr/>
      <dgm:t>
        <a:bodyPr/>
        <a:lstStyle/>
        <a:p>
          <a:endParaRPr lang="en-US"/>
        </a:p>
      </dgm:t>
    </dgm:pt>
    <dgm:pt modelId="{734CA558-9E69-40EA-9AC4-D3814EBD417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Saturação: Quanto meio serviço está cheio. Memoria, IO, Processamento.</a:t>
          </a:r>
          <a:endParaRPr lang="en-US"/>
        </a:p>
      </dgm:t>
    </dgm:pt>
    <dgm:pt modelId="{F8C4498F-5CDD-4B21-8879-5EEF55F147A6}" type="parTrans" cxnId="{11C670D6-5F5F-4FA0-8EC2-B52C5B55815B}">
      <dgm:prSet/>
      <dgm:spPr/>
      <dgm:t>
        <a:bodyPr/>
        <a:lstStyle/>
        <a:p>
          <a:endParaRPr lang="en-US"/>
        </a:p>
      </dgm:t>
    </dgm:pt>
    <dgm:pt modelId="{F05F2F2C-E2F8-4400-88E6-6E430761F819}" type="sibTrans" cxnId="{11C670D6-5F5F-4FA0-8EC2-B52C5B55815B}">
      <dgm:prSet/>
      <dgm:spPr/>
      <dgm:t>
        <a:bodyPr/>
        <a:lstStyle/>
        <a:p>
          <a:endParaRPr lang="en-US"/>
        </a:p>
      </dgm:t>
    </dgm:pt>
    <dgm:pt modelId="{62EA9F4D-29A4-4C07-9EF9-CB1EADC3C6F2}" type="pres">
      <dgm:prSet presAssocID="{74B451A0-2B61-4190-A6CA-5B1860AAC062}" presName="root" presStyleCnt="0">
        <dgm:presLayoutVars>
          <dgm:dir/>
          <dgm:resizeHandles val="exact"/>
        </dgm:presLayoutVars>
      </dgm:prSet>
      <dgm:spPr/>
    </dgm:pt>
    <dgm:pt modelId="{3D12EA97-FF94-4A49-AC9A-1535BA84D91C}" type="pres">
      <dgm:prSet presAssocID="{C0D36EC0-CD4B-4D39-A016-E70495A16F90}" presName="compNode" presStyleCnt="0"/>
      <dgm:spPr/>
    </dgm:pt>
    <dgm:pt modelId="{157480A0-9D8D-4DBB-BE7D-E369A373AAC5}" type="pres">
      <dgm:prSet presAssocID="{C0D36EC0-CD4B-4D39-A016-E70495A16F90}" presName="bgRect" presStyleLbl="bgShp" presStyleIdx="0" presStyleCnt="4"/>
      <dgm:spPr/>
    </dgm:pt>
    <dgm:pt modelId="{49152221-5AD7-4478-9539-DC21BCC8AC11}" type="pres">
      <dgm:prSet presAssocID="{C0D36EC0-CD4B-4D39-A016-E70495A16F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ômetro"/>
        </a:ext>
      </dgm:extLst>
    </dgm:pt>
    <dgm:pt modelId="{47E61D99-BFE0-4101-9A33-35B7B381AD7C}" type="pres">
      <dgm:prSet presAssocID="{C0D36EC0-CD4B-4D39-A016-E70495A16F90}" presName="spaceRect" presStyleCnt="0"/>
      <dgm:spPr/>
    </dgm:pt>
    <dgm:pt modelId="{A88939BC-D422-45AF-8E24-D3765B765B89}" type="pres">
      <dgm:prSet presAssocID="{C0D36EC0-CD4B-4D39-A016-E70495A16F90}" presName="parTx" presStyleLbl="revTx" presStyleIdx="0" presStyleCnt="4">
        <dgm:presLayoutVars>
          <dgm:chMax val="0"/>
          <dgm:chPref val="0"/>
        </dgm:presLayoutVars>
      </dgm:prSet>
      <dgm:spPr/>
    </dgm:pt>
    <dgm:pt modelId="{F2043EDB-7F69-4763-848B-DCA2B10DFB01}" type="pres">
      <dgm:prSet presAssocID="{F76EF2D7-882A-4202-ADE2-0F13AD527776}" presName="sibTrans" presStyleCnt="0"/>
      <dgm:spPr/>
    </dgm:pt>
    <dgm:pt modelId="{C855F17E-7813-4C3A-B741-10B45E6D60EF}" type="pres">
      <dgm:prSet presAssocID="{B792A305-CF39-476D-93D6-4385EB34BFB7}" presName="compNode" presStyleCnt="0"/>
      <dgm:spPr/>
    </dgm:pt>
    <dgm:pt modelId="{0CF00CE2-2AFC-421C-A005-73F17F7006D2}" type="pres">
      <dgm:prSet presAssocID="{B792A305-CF39-476D-93D6-4385EB34BFB7}" presName="bgRect" presStyleLbl="bgShp" presStyleIdx="1" presStyleCnt="4"/>
      <dgm:spPr/>
    </dgm:pt>
    <dgm:pt modelId="{CD8D333A-2679-4FC9-AB02-3CE88D22BCA8}" type="pres">
      <dgm:prSet presAssocID="{B792A305-CF39-476D-93D6-4385EB34BF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9B93F610-709A-4F9F-AF25-523CD5EAF07B}" type="pres">
      <dgm:prSet presAssocID="{B792A305-CF39-476D-93D6-4385EB34BFB7}" presName="spaceRect" presStyleCnt="0"/>
      <dgm:spPr/>
    </dgm:pt>
    <dgm:pt modelId="{0C51D587-A232-48BC-943C-CEFBD83B6FB7}" type="pres">
      <dgm:prSet presAssocID="{B792A305-CF39-476D-93D6-4385EB34BFB7}" presName="parTx" presStyleLbl="revTx" presStyleIdx="1" presStyleCnt="4">
        <dgm:presLayoutVars>
          <dgm:chMax val="0"/>
          <dgm:chPref val="0"/>
        </dgm:presLayoutVars>
      </dgm:prSet>
      <dgm:spPr/>
    </dgm:pt>
    <dgm:pt modelId="{1F490A22-A297-4626-9602-EEEFF5CBE995}" type="pres">
      <dgm:prSet presAssocID="{CCC68416-0933-4F2D-BB8C-2D3D86EEC94A}" presName="sibTrans" presStyleCnt="0"/>
      <dgm:spPr/>
    </dgm:pt>
    <dgm:pt modelId="{997FD0CB-A9B4-4340-A7B9-408016517DBB}" type="pres">
      <dgm:prSet presAssocID="{8E1E6AF4-A7B6-41E4-B0D5-6C3864ED8F77}" presName="compNode" presStyleCnt="0"/>
      <dgm:spPr/>
    </dgm:pt>
    <dgm:pt modelId="{A166DDB8-6832-44B7-B0DD-906855A02D2D}" type="pres">
      <dgm:prSet presAssocID="{8E1E6AF4-A7B6-41E4-B0D5-6C3864ED8F77}" presName="bgRect" presStyleLbl="bgShp" presStyleIdx="2" presStyleCnt="4"/>
      <dgm:spPr/>
    </dgm:pt>
    <dgm:pt modelId="{5B30C2A1-81B3-4CC0-858A-15C005DC00A8}" type="pres">
      <dgm:prSet presAssocID="{8E1E6AF4-A7B6-41E4-B0D5-6C3864ED8F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eto"/>
        </a:ext>
      </dgm:extLst>
    </dgm:pt>
    <dgm:pt modelId="{7828D6A0-9035-48BF-AC53-C649A281AC5E}" type="pres">
      <dgm:prSet presAssocID="{8E1E6AF4-A7B6-41E4-B0D5-6C3864ED8F77}" presName="spaceRect" presStyleCnt="0"/>
      <dgm:spPr/>
    </dgm:pt>
    <dgm:pt modelId="{20297FFC-4334-4014-9236-E2C74343902B}" type="pres">
      <dgm:prSet presAssocID="{8E1E6AF4-A7B6-41E4-B0D5-6C3864ED8F77}" presName="parTx" presStyleLbl="revTx" presStyleIdx="2" presStyleCnt="4">
        <dgm:presLayoutVars>
          <dgm:chMax val="0"/>
          <dgm:chPref val="0"/>
        </dgm:presLayoutVars>
      </dgm:prSet>
      <dgm:spPr/>
    </dgm:pt>
    <dgm:pt modelId="{A01D711E-DD7B-4F81-9E8F-F7E41F14F425}" type="pres">
      <dgm:prSet presAssocID="{FDAF3347-8D31-4A39-8467-F5439653405E}" presName="sibTrans" presStyleCnt="0"/>
      <dgm:spPr/>
    </dgm:pt>
    <dgm:pt modelId="{925CF2E2-D268-42E0-8AD4-060553518DB7}" type="pres">
      <dgm:prSet presAssocID="{734CA558-9E69-40EA-9AC4-D3814EBD417E}" presName="compNode" presStyleCnt="0"/>
      <dgm:spPr/>
    </dgm:pt>
    <dgm:pt modelId="{D53292DE-968F-421A-B00A-AC9FA00ABEE1}" type="pres">
      <dgm:prSet presAssocID="{734CA558-9E69-40EA-9AC4-D3814EBD417E}" presName="bgRect" presStyleLbl="bgShp" presStyleIdx="3" presStyleCnt="4"/>
      <dgm:spPr/>
    </dgm:pt>
    <dgm:pt modelId="{148B2939-6910-4126-AA9B-69EF67DD3E65}" type="pres">
      <dgm:prSet presAssocID="{734CA558-9E69-40EA-9AC4-D3814EBD417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04F5807E-BD5B-47AB-AA22-00A1590751DB}" type="pres">
      <dgm:prSet presAssocID="{734CA558-9E69-40EA-9AC4-D3814EBD417E}" presName="spaceRect" presStyleCnt="0"/>
      <dgm:spPr/>
    </dgm:pt>
    <dgm:pt modelId="{B77D4B09-201D-42EE-990C-D76A2099F026}" type="pres">
      <dgm:prSet presAssocID="{734CA558-9E69-40EA-9AC4-D3814EBD417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6028C09-52FF-4432-8F61-E757F65A7769}" type="presOf" srcId="{734CA558-9E69-40EA-9AC4-D3814EBD417E}" destId="{B77D4B09-201D-42EE-990C-D76A2099F026}" srcOrd="0" destOrd="0" presId="urn:microsoft.com/office/officeart/2018/2/layout/IconVerticalSolidList"/>
    <dgm:cxn modelId="{70AB6421-F76E-421D-9736-FFD263A94276}" type="presOf" srcId="{B792A305-CF39-476D-93D6-4385EB34BFB7}" destId="{0C51D587-A232-48BC-943C-CEFBD83B6FB7}" srcOrd="0" destOrd="0" presId="urn:microsoft.com/office/officeart/2018/2/layout/IconVerticalSolidList"/>
    <dgm:cxn modelId="{5ED4E066-6CC2-49AD-8B38-C110DB0C7D62}" type="presOf" srcId="{C0D36EC0-CD4B-4D39-A016-E70495A16F90}" destId="{A88939BC-D422-45AF-8E24-D3765B765B89}" srcOrd="0" destOrd="0" presId="urn:microsoft.com/office/officeart/2018/2/layout/IconVerticalSolidList"/>
    <dgm:cxn modelId="{1E230B7A-1C48-4DF3-BA8C-90720513F10C}" srcId="{74B451A0-2B61-4190-A6CA-5B1860AAC062}" destId="{B792A305-CF39-476D-93D6-4385EB34BFB7}" srcOrd="1" destOrd="0" parTransId="{BC47FE4B-56B4-4EE3-9AA6-923A979F559D}" sibTransId="{CCC68416-0933-4F2D-BB8C-2D3D86EEC94A}"/>
    <dgm:cxn modelId="{86BD678D-6C70-4EDA-B65F-195E474964AF}" type="presOf" srcId="{8E1E6AF4-A7B6-41E4-B0D5-6C3864ED8F77}" destId="{20297FFC-4334-4014-9236-E2C74343902B}" srcOrd="0" destOrd="0" presId="urn:microsoft.com/office/officeart/2018/2/layout/IconVerticalSolidList"/>
    <dgm:cxn modelId="{A5466FBC-F7F5-40D2-AA32-1B696114652F}" srcId="{74B451A0-2B61-4190-A6CA-5B1860AAC062}" destId="{C0D36EC0-CD4B-4D39-A016-E70495A16F90}" srcOrd="0" destOrd="0" parTransId="{178FC544-6235-4EC4-B060-490940669365}" sibTransId="{F76EF2D7-882A-4202-ADE2-0F13AD527776}"/>
    <dgm:cxn modelId="{78BEBBD3-B039-4EA9-BA85-434B43011853}" type="presOf" srcId="{74B451A0-2B61-4190-A6CA-5B1860AAC062}" destId="{62EA9F4D-29A4-4C07-9EF9-CB1EADC3C6F2}" srcOrd="0" destOrd="0" presId="urn:microsoft.com/office/officeart/2018/2/layout/IconVerticalSolidList"/>
    <dgm:cxn modelId="{11C670D6-5F5F-4FA0-8EC2-B52C5B55815B}" srcId="{74B451A0-2B61-4190-A6CA-5B1860AAC062}" destId="{734CA558-9E69-40EA-9AC4-D3814EBD417E}" srcOrd="3" destOrd="0" parTransId="{F8C4498F-5CDD-4B21-8879-5EEF55F147A6}" sibTransId="{F05F2F2C-E2F8-4400-88E6-6E430761F819}"/>
    <dgm:cxn modelId="{1D81C8E8-3BFC-4384-8A09-3FDA95B5A042}" srcId="{74B451A0-2B61-4190-A6CA-5B1860AAC062}" destId="{8E1E6AF4-A7B6-41E4-B0D5-6C3864ED8F77}" srcOrd="2" destOrd="0" parTransId="{852D9AE5-09CE-485E-8163-08A47A0E5378}" sibTransId="{FDAF3347-8D31-4A39-8467-F5439653405E}"/>
    <dgm:cxn modelId="{AF87B286-A02C-4EA1-8A60-A898D1C26393}" type="presParOf" srcId="{62EA9F4D-29A4-4C07-9EF9-CB1EADC3C6F2}" destId="{3D12EA97-FF94-4A49-AC9A-1535BA84D91C}" srcOrd="0" destOrd="0" presId="urn:microsoft.com/office/officeart/2018/2/layout/IconVerticalSolidList"/>
    <dgm:cxn modelId="{45A68EB8-2F9F-4379-AA7E-D2EC86DAC078}" type="presParOf" srcId="{3D12EA97-FF94-4A49-AC9A-1535BA84D91C}" destId="{157480A0-9D8D-4DBB-BE7D-E369A373AAC5}" srcOrd="0" destOrd="0" presId="urn:microsoft.com/office/officeart/2018/2/layout/IconVerticalSolidList"/>
    <dgm:cxn modelId="{E84EA73B-56EE-49D5-ADC4-53596CE8259B}" type="presParOf" srcId="{3D12EA97-FF94-4A49-AC9A-1535BA84D91C}" destId="{49152221-5AD7-4478-9539-DC21BCC8AC11}" srcOrd="1" destOrd="0" presId="urn:microsoft.com/office/officeart/2018/2/layout/IconVerticalSolidList"/>
    <dgm:cxn modelId="{5B39EC28-190B-444D-9F27-50A3A0BD2AA2}" type="presParOf" srcId="{3D12EA97-FF94-4A49-AC9A-1535BA84D91C}" destId="{47E61D99-BFE0-4101-9A33-35B7B381AD7C}" srcOrd="2" destOrd="0" presId="urn:microsoft.com/office/officeart/2018/2/layout/IconVerticalSolidList"/>
    <dgm:cxn modelId="{1E37CA23-829B-44F1-9529-479FB27F2939}" type="presParOf" srcId="{3D12EA97-FF94-4A49-AC9A-1535BA84D91C}" destId="{A88939BC-D422-45AF-8E24-D3765B765B89}" srcOrd="3" destOrd="0" presId="urn:microsoft.com/office/officeart/2018/2/layout/IconVerticalSolidList"/>
    <dgm:cxn modelId="{2FE81B4B-D6D8-4C25-A129-48E63D6C3AC9}" type="presParOf" srcId="{62EA9F4D-29A4-4C07-9EF9-CB1EADC3C6F2}" destId="{F2043EDB-7F69-4763-848B-DCA2B10DFB01}" srcOrd="1" destOrd="0" presId="urn:microsoft.com/office/officeart/2018/2/layout/IconVerticalSolidList"/>
    <dgm:cxn modelId="{FBA60BDD-7F43-4699-A948-04045AB0601A}" type="presParOf" srcId="{62EA9F4D-29A4-4C07-9EF9-CB1EADC3C6F2}" destId="{C855F17E-7813-4C3A-B741-10B45E6D60EF}" srcOrd="2" destOrd="0" presId="urn:microsoft.com/office/officeart/2018/2/layout/IconVerticalSolidList"/>
    <dgm:cxn modelId="{C4CDC55D-F4D4-4150-B582-1DC3CAE1D86C}" type="presParOf" srcId="{C855F17E-7813-4C3A-B741-10B45E6D60EF}" destId="{0CF00CE2-2AFC-421C-A005-73F17F7006D2}" srcOrd="0" destOrd="0" presId="urn:microsoft.com/office/officeart/2018/2/layout/IconVerticalSolidList"/>
    <dgm:cxn modelId="{B61B49A5-FB79-442C-8A39-A12AD1A97532}" type="presParOf" srcId="{C855F17E-7813-4C3A-B741-10B45E6D60EF}" destId="{CD8D333A-2679-4FC9-AB02-3CE88D22BCA8}" srcOrd="1" destOrd="0" presId="urn:microsoft.com/office/officeart/2018/2/layout/IconVerticalSolidList"/>
    <dgm:cxn modelId="{E738520C-E30C-4C58-B502-BB706A76FB43}" type="presParOf" srcId="{C855F17E-7813-4C3A-B741-10B45E6D60EF}" destId="{9B93F610-709A-4F9F-AF25-523CD5EAF07B}" srcOrd="2" destOrd="0" presId="urn:microsoft.com/office/officeart/2018/2/layout/IconVerticalSolidList"/>
    <dgm:cxn modelId="{BF4D56C5-A6E5-4312-92A6-AB721AA4EDB9}" type="presParOf" srcId="{C855F17E-7813-4C3A-B741-10B45E6D60EF}" destId="{0C51D587-A232-48BC-943C-CEFBD83B6FB7}" srcOrd="3" destOrd="0" presId="urn:microsoft.com/office/officeart/2018/2/layout/IconVerticalSolidList"/>
    <dgm:cxn modelId="{F3C369F8-730B-493B-9A6E-2587E9E5609B}" type="presParOf" srcId="{62EA9F4D-29A4-4C07-9EF9-CB1EADC3C6F2}" destId="{1F490A22-A297-4626-9602-EEEFF5CBE995}" srcOrd="3" destOrd="0" presId="urn:microsoft.com/office/officeart/2018/2/layout/IconVerticalSolidList"/>
    <dgm:cxn modelId="{36C7E7F6-F211-4F86-93DC-F2DB9C65DD4A}" type="presParOf" srcId="{62EA9F4D-29A4-4C07-9EF9-CB1EADC3C6F2}" destId="{997FD0CB-A9B4-4340-A7B9-408016517DBB}" srcOrd="4" destOrd="0" presId="urn:microsoft.com/office/officeart/2018/2/layout/IconVerticalSolidList"/>
    <dgm:cxn modelId="{3671E92E-430F-4FB5-8BF3-D882DAC9A82C}" type="presParOf" srcId="{997FD0CB-A9B4-4340-A7B9-408016517DBB}" destId="{A166DDB8-6832-44B7-B0DD-906855A02D2D}" srcOrd="0" destOrd="0" presId="urn:microsoft.com/office/officeart/2018/2/layout/IconVerticalSolidList"/>
    <dgm:cxn modelId="{DEF1BC04-8B4B-45C0-BEF5-FE04762ED968}" type="presParOf" srcId="{997FD0CB-A9B4-4340-A7B9-408016517DBB}" destId="{5B30C2A1-81B3-4CC0-858A-15C005DC00A8}" srcOrd="1" destOrd="0" presId="urn:microsoft.com/office/officeart/2018/2/layout/IconVerticalSolidList"/>
    <dgm:cxn modelId="{4195DFD9-1281-4B2C-BF05-C5D033A7E8CB}" type="presParOf" srcId="{997FD0CB-A9B4-4340-A7B9-408016517DBB}" destId="{7828D6A0-9035-48BF-AC53-C649A281AC5E}" srcOrd="2" destOrd="0" presId="urn:microsoft.com/office/officeart/2018/2/layout/IconVerticalSolidList"/>
    <dgm:cxn modelId="{11547F02-46B4-4D61-8211-7D8C1F34B3C4}" type="presParOf" srcId="{997FD0CB-A9B4-4340-A7B9-408016517DBB}" destId="{20297FFC-4334-4014-9236-E2C74343902B}" srcOrd="3" destOrd="0" presId="urn:microsoft.com/office/officeart/2018/2/layout/IconVerticalSolidList"/>
    <dgm:cxn modelId="{FAEEB7F3-F5B9-4EC3-876E-5D5FD30647C1}" type="presParOf" srcId="{62EA9F4D-29A4-4C07-9EF9-CB1EADC3C6F2}" destId="{A01D711E-DD7B-4F81-9E8F-F7E41F14F425}" srcOrd="5" destOrd="0" presId="urn:microsoft.com/office/officeart/2018/2/layout/IconVerticalSolidList"/>
    <dgm:cxn modelId="{C0640580-53E6-45ED-BEF5-D374E8587EF1}" type="presParOf" srcId="{62EA9F4D-29A4-4C07-9EF9-CB1EADC3C6F2}" destId="{925CF2E2-D268-42E0-8AD4-060553518DB7}" srcOrd="6" destOrd="0" presId="urn:microsoft.com/office/officeart/2018/2/layout/IconVerticalSolidList"/>
    <dgm:cxn modelId="{0520823F-304C-47BA-BBAD-ED8DE10A8583}" type="presParOf" srcId="{925CF2E2-D268-42E0-8AD4-060553518DB7}" destId="{D53292DE-968F-421A-B00A-AC9FA00ABEE1}" srcOrd="0" destOrd="0" presId="urn:microsoft.com/office/officeart/2018/2/layout/IconVerticalSolidList"/>
    <dgm:cxn modelId="{50E65ECB-FA60-4580-AEBB-D08C91675B7B}" type="presParOf" srcId="{925CF2E2-D268-42E0-8AD4-060553518DB7}" destId="{148B2939-6910-4126-AA9B-69EF67DD3E65}" srcOrd="1" destOrd="0" presId="urn:microsoft.com/office/officeart/2018/2/layout/IconVerticalSolidList"/>
    <dgm:cxn modelId="{CE7A350E-6C54-4CF8-A7FA-D5DC78FA761A}" type="presParOf" srcId="{925CF2E2-D268-42E0-8AD4-060553518DB7}" destId="{04F5807E-BD5B-47AB-AA22-00A1590751DB}" srcOrd="2" destOrd="0" presId="urn:microsoft.com/office/officeart/2018/2/layout/IconVerticalSolidList"/>
    <dgm:cxn modelId="{A54D2FD9-9E26-41FC-8B5C-1A6FF74D6DEF}" type="presParOf" srcId="{925CF2E2-D268-42E0-8AD4-060553518DB7}" destId="{B77D4B09-201D-42EE-990C-D76A2099F0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0A2D59-6FFD-4DD3-A8F6-42F1A8F677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D6900C-49EE-449C-8C3C-91A7B1474416}">
      <dgm:prSet/>
      <dgm:spPr/>
      <dgm:t>
        <a:bodyPr/>
        <a:lstStyle/>
        <a:p>
          <a:r>
            <a:rPr lang="pt-BR" dirty="0"/>
            <a:t>Eu conheço as principais dashboards dos produtos que eu atuo?</a:t>
          </a:r>
          <a:endParaRPr lang="en-US" dirty="0"/>
        </a:p>
      </dgm:t>
    </dgm:pt>
    <dgm:pt modelId="{7999439C-1C89-46DB-896B-B66FF3E66CC3}" type="parTrans" cxnId="{AC828EB0-9365-4CE0-BB74-24CBB8366B59}">
      <dgm:prSet/>
      <dgm:spPr/>
      <dgm:t>
        <a:bodyPr/>
        <a:lstStyle/>
        <a:p>
          <a:endParaRPr lang="en-US"/>
        </a:p>
      </dgm:t>
    </dgm:pt>
    <dgm:pt modelId="{75232C08-941B-4075-8ADD-A4758C11F58C}" type="sibTrans" cxnId="{AC828EB0-9365-4CE0-BB74-24CBB8366B59}">
      <dgm:prSet/>
      <dgm:spPr/>
      <dgm:t>
        <a:bodyPr/>
        <a:lstStyle/>
        <a:p>
          <a:endParaRPr lang="en-US"/>
        </a:p>
      </dgm:t>
    </dgm:pt>
    <dgm:pt modelId="{263EFCC0-076D-4050-AE86-0DAF41FFB4B7}">
      <dgm:prSet/>
      <dgm:spPr/>
      <dgm:t>
        <a:bodyPr/>
        <a:lstStyle/>
        <a:p>
          <a:r>
            <a:rPr lang="pt-BR" dirty="0"/>
            <a:t>Consigo usar a </a:t>
          </a:r>
          <a:r>
            <a:rPr lang="pt-BR" dirty="0" err="1"/>
            <a:t>observabilidade</a:t>
          </a:r>
          <a:r>
            <a:rPr lang="pt-BR" dirty="0"/>
            <a:t> no meu dia a dia? </a:t>
          </a:r>
          <a:endParaRPr lang="en-US" dirty="0"/>
        </a:p>
      </dgm:t>
    </dgm:pt>
    <dgm:pt modelId="{CAE4321D-743C-462B-8DA3-8215751CAA66}" type="parTrans" cxnId="{32A6EF4D-CD1F-4A2B-864C-DC0CD95F95B4}">
      <dgm:prSet/>
      <dgm:spPr/>
      <dgm:t>
        <a:bodyPr/>
        <a:lstStyle/>
        <a:p>
          <a:endParaRPr lang="en-US"/>
        </a:p>
      </dgm:t>
    </dgm:pt>
    <dgm:pt modelId="{272D69C9-F6B2-415A-90AC-04C1DB41E455}" type="sibTrans" cxnId="{32A6EF4D-CD1F-4A2B-864C-DC0CD95F95B4}">
      <dgm:prSet/>
      <dgm:spPr/>
      <dgm:t>
        <a:bodyPr/>
        <a:lstStyle/>
        <a:p>
          <a:endParaRPr lang="en-US"/>
        </a:p>
      </dgm:t>
    </dgm:pt>
    <dgm:pt modelId="{38B1789D-0EB5-452C-BAAF-D7EDD4114D90}">
      <dgm:prSet/>
      <dgm:spPr/>
      <dgm:t>
        <a:bodyPr/>
        <a:lstStyle/>
        <a:p>
          <a:r>
            <a:rPr lang="pt-BR"/>
            <a:t>Minha squad tem 4 golden signs?</a:t>
          </a:r>
          <a:endParaRPr lang="en-US"/>
        </a:p>
      </dgm:t>
    </dgm:pt>
    <dgm:pt modelId="{E974D33B-3D98-477F-8F5F-D08127A4BD81}" type="parTrans" cxnId="{83EDA820-8D50-4A80-8D96-CDB3BC02C267}">
      <dgm:prSet/>
      <dgm:spPr/>
      <dgm:t>
        <a:bodyPr/>
        <a:lstStyle/>
        <a:p>
          <a:endParaRPr lang="en-US"/>
        </a:p>
      </dgm:t>
    </dgm:pt>
    <dgm:pt modelId="{3C8AAEA3-EA7E-47E9-A7FE-91F49A0A0DE8}" type="sibTrans" cxnId="{83EDA820-8D50-4A80-8D96-CDB3BC02C267}">
      <dgm:prSet/>
      <dgm:spPr/>
      <dgm:t>
        <a:bodyPr/>
        <a:lstStyle/>
        <a:p>
          <a:endParaRPr lang="en-US"/>
        </a:p>
      </dgm:t>
    </dgm:pt>
    <dgm:pt modelId="{FFB8B85A-01EF-472B-895B-7E74AB3C1EA3}">
      <dgm:prSet/>
      <dgm:spPr/>
      <dgm:t>
        <a:bodyPr/>
        <a:lstStyle/>
        <a:p>
          <a:r>
            <a:rPr lang="pt-BR"/>
            <a:t>Minha squad tem alertas que são acionados antes que uma catástrofe aconteça? Threshoulds bem definidos? </a:t>
          </a:r>
          <a:endParaRPr lang="en-US"/>
        </a:p>
      </dgm:t>
    </dgm:pt>
    <dgm:pt modelId="{49822090-FFB6-41E7-9749-1910461F3EC1}" type="parTrans" cxnId="{3393B4AF-2071-4B5E-A3ED-83C4DB23AFCC}">
      <dgm:prSet/>
      <dgm:spPr/>
      <dgm:t>
        <a:bodyPr/>
        <a:lstStyle/>
        <a:p>
          <a:endParaRPr lang="en-US"/>
        </a:p>
      </dgm:t>
    </dgm:pt>
    <dgm:pt modelId="{A4D11226-373A-40F3-ABBA-2D2107242BE4}" type="sibTrans" cxnId="{3393B4AF-2071-4B5E-A3ED-83C4DB23AFCC}">
      <dgm:prSet/>
      <dgm:spPr/>
      <dgm:t>
        <a:bodyPr/>
        <a:lstStyle/>
        <a:p>
          <a:endParaRPr lang="en-US"/>
        </a:p>
      </dgm:t>
    </dgm:pt>
    <dgm:pt modelId="{320353BE-BFF4-40AB-8192-14C98DAD9E30}" type="pres">
      <dgm:prSet presAssocID="{AD0A2D59-6FFD-4DD3-A8F6-42F1A8F677AA}" presName="vert0" presStyleCnt="0">
        <dgm:presLayoutVars>
          <dgm:dir/>
          <dgm:animOne val="branch"/>
          <dgm:animLvl val="lvl"/>
        </dgm:presLayoutVars>
      </dgm:prSet>
      <dgm:spPr/>
    </dgm:pt>
    <dgm:pt modelId="{0B3B7FFE-F0D9-4FFA-B7AA-879B0C32C6C9}" type="pres">
      <dgm:prSet presAssocID="{E7D6900C-49EE-449C-8C3C-91A7B1474416}" presName="thickLine" presStyleLbl="alignNode1" presStyleIdx="0" presStyleCnt="4"/>
      <dgm:spPr/>
    </dgm:pt>
    <dgm:pt modelId="{CC5269C0-627D-42A5-A4DF-A2860EBD9EF6}" type="pres">
      <dgm:prSet presAssocID="{E7D6900C-49EE-449C-8C3C-91A7B1474416}" presName="horz1" presStyleCnt="0"/>
      <dgm:spPr/>
    </dgm:pt>
    <dgm:pt modelId="{5867BE3C-9352-4D36-965B-48101D020173}" type="pres">
      <dgm:prSet presAssocID="{E7D6900C-49EE-449C-8C3C-91A7B1474416}" presName="tx1" presStyleLbl="revTx" presStyleIdx="0" presStyleCnt="4"/>
      <dgm:spPr/>
    </dgm:pt>
    <dgm:pt modelId="{9FE37615-62B4-4EB9-BD9D-46AB22E4FA08}" type="pres">
      <dgm:prSet presAssocID="{E7D6900C-49EE-449C-8C3C-91A7B1474416}" presName="vert1" presStyleCnt="0"/>
      <dgm:spPr/>
    </dgm:pt>
    <dgm:pt modelId="{C05A4D8B-4097-4E12-AAE3-78EB57D8CED2}" type="pres">
      <dgm:prSet presAssocID="{263EFCC0-076D-4050-AE86-0DAF41FFB4B7}" presName="thickLine" presStyleLbl="alignNode1" presStyleIdx="1" presStyleCnt="4"/>
      <dgm:spPr/>
    </dgm:pt>
    <dgm:pt modelId="{00F91982-C9EF-4126-8A75-7F3EC4485B3A}" type="pres">
      <dgm:prSet presAssocID="{263EFCC0-076D-4050-AE86-0DAF41FFB4B7}" presName="horz1" presStyleCnt="0"/>
      <dgm:spPr/>
    </dgm:pt>
    <dgm:pt modelId="{C6420722-F241-4270-9D5C-5C22F1295A06}" type="pres">
      <dgm:prSet presAssocID="{263EFCC0-076D-4050-AE86-0DAF41FFB4B7}" presName="tx1" presStyleLbl="revTx" presStyleIdx="1" presStyleCnt="4"/>
      <dgm:spPr/>
    </dgm:pt>
    <dgm:pt modelId="{50CF3BEC-E555-482B-A21B-AC16D1E60C95}" type="pres">
      <dgm:prSet presAssocID="{263EFCC0-076D-4050-AE86-0DAF41FFB4B7}" presName="vert1" presStyleCnt="0"/>
      <dgm:spPr/>
    </dgm:pt>
    <dgm:pt modelId="{6C363ED2-DA17-441C-91B6-3E8CC3E6DD11}" type="pres">
      <dgm:prSet presAssocID="{38B1789D-0EB5-452C-BAAF-D7EDD4114D90}" presName="thickLine" presStyleLbl="alignNode1" presStyleIdx="2" presStyleCnt="4"/>
      <dgm:spPr/>
    </dgm:pt>
    <dgm:pt modelId="{A5950AE2-0116-4C31-9654-0631CD28DD55}" type="pres">
      <dgm:prSet presAssocID="{38B1789D-0EB5-452C-BAAF-D7EDD4114D90}" presName="horz1" presStyleCnt="0"/>
      <dgm:spPr/>
    </dgm:pt>
    <dgm:pt modelId="{0A8931AD-4A8F-44FD-AD1C-105944D3469B}" type="pres">
      <dgm:prSet presAssocID="{38B1789D-0EB5-452C-BAAF-D7EDD4114D90}" presName="tx1" presStyleLbl="revTx" presStyleIdx="2" presStyleCnt="4"/>
      <dgm:spPr/>
    </dgm:pt>
    <dgm:pt modelId="{5DC9C108-5094-4B92-9ADC-B7458AE484BB}" type="pres">
      <dgm:prSet presAssocID="{38B1789D-0EB5-452C-BAAF-D7EDD4114D90}" presName="vert1" presStyleCnt="0"/>
      <dgm:spPr/>
    </dgm:pt>
    <dgm:pt modelId="{80FA9381-BB9A-452A-9E37-E326C34012F9}" type="pres">
      <dgm:prSet presAssocID="{FFB8B85A-01EF-472B-895B-7E74AB3C1EA3}" presName="thickLine" presStyleLbl="alignNode1" presStyleIdx="3" presStyleCnt="4"/>
      <dgm:spPr/>
    </dgm:pt>
    <dgm:pt modelId="{A73A17BE-BAD3-4D0E-A5AD-59085D8C487E}" type="pres">
      <dgm:prSet presAssocID="{FFB8B85A-01EF-472B-895B-7E74AB3C1EA3}" presName="horz1" presStyleCnt="0"/>
      <dgm:spPr/>
    </dgm:pt>
    <dgm:pt modelId="{A50FAE14-06DE-4DDC-9BDB-3DF7EF25E377}" type="pres">
      <dgm:prSet presAssocID="{FFB8B85A-01EF-472B-895B-7E74AB3C1EA3}" presName="tx1" presStyleLbl="revTx" presStyleIdx="3" presStyleCnt="4"/>
      <dgm:spPr/>
    </dgm:pt>
    <dgm:pt modelId="{9B0FCF9C-55A6-4AE0-B46C-AAB6F6FDB4E0}" type="pres">
      <dgm:prSet presAssocID="{FFB8B85A-01EF-472B-895B-7E74AB3C1EA3}" presName="vert1" presStyleCnt="0"/>
      <dgm:spPr/>
    </dgm:pt>
  </dgm:ptLst>
  <dgm:cxnLst>
    <dgm:cxn modelId="{F3649B1D-A430-4236-B091-8502586A4955}" type="presOf" srcId="{263EFCC0-076D-4050-AE86-0DAF41FFB4B7}" destId="{C6420722-F241-4270-9D5C-5C22F1295A06}" srcOrd="0" destOrd="0" presId="urn:microsoft.com/office/officeart/2008/layout/LinedList"/>
    <dgm:cxn modelId="{83EDA820-8D50-4A80-8D96-CDB3BC02C267}" srcId="{AD0A2D59-6FFD-4DD3-A8F6-42F1A8F677AA}" destId="{38B1789D-0EB5-452C-BAAF-D7EDD4114D90}" srcOrd="2" destOrd="0" parTransId="{E974D33B-3D98-477F-8F5F-D08127A4BD81}" sibTransId="{3C8AAEA3-EA7E-47E9-A7FE-91F49A0A0DE8}"/>
    <dgm:cxn modelId="{96375A27-82C5-46F2-B40E-71A2A1CA535C}" type="presOf" srcId="{FFB8B85A-01EF-472B-895B-7E74AB3C1EA3}" destId="{A50FAE14-06DE-4DDC-9BDB-3DF7EF25E377}" srcOrd="0" destOrd="0" presId="urn:microsoft.com/office/officeart/2008/layout/LinedList"/>
    <dgm:cxn modelId="{C6700C2E-B6A0-4CBE-826C-A8391302D899}" type="presOf" srcId="{E7D6900C-49EE-449C-8C3C-91A7B1474416}" destId="{5867BE3C-9352-4D36-965B-48101D020173}" srcOrd="0" destOrd="0" presId="urn:microsoft.com/office/officeart/2008/layout/LinedList"/>
    <dgm:cxn modelId="{32A6EF4D-CD1F-4A2B-864C-DC0CD95F95B4}" srcId="{AD0A2D59-6FFD-4DD3-A8F6-42F1A8F677AA}" destId="{263EFCC0-076D-4050-AE86-0DAF41FFB4B7}" srcOrd="1" destOrd="0" parTransId="{CAE4321D-743C-462B-8DA3-8215751CAA66}" sibTransId="{272D69C9-F6B2-415A-90AC-04C1DB41E455}"/>
    <dgm:cxn modelId="{89994F82-5E56-4DCB-92BF-4DA51B286B9C}" type="presOf" srcId="{38B1789D-0EB5-452C-BAAF-D7EDD4114D90}" destId="{0A8931AD-4A8F-44FD-AD1C-105944D3469B}" srcOrd="0" destOrd="0" presId="urn:microsoft.com/office/officeart/2008/layout/LinedList"/>
    <dgm:cxn modelId="{3393B4AF-2071-4B5E-A3ED-83C4DB23AFCC}" srcId="{AD0A2D59-6FFD-4DD3-A8F6-42F1A8F677AA}" destId="{FFB8B85A-01EF-472B-895B-7E74AB3C1EA3}" srcOrd="3" destOrd="0" parTransId="{49822090-FFB6-41E7-9749-1910461F3EC1}" sibTransId="{A4D11226-373A-40F3-ABBA-2D2107242BE4}"/>
    <dgm:cxn modelId="{70E7DCAF-BC50-45DB-B5A8-EC7670385B90}" type="presOf" srcId="{AD0A2D59-6FFD-4DD3-A8F6-42F1A8F677AA}" destId="{320353BE-BFF4-40AB-8192-14C98DAD9E30}" srcOrd="0" destOrd="0" presId="urn:microsoft.com/office/officeart/2008/layout/LinedList"/>
    <dgm:cxn modelId="{AC828EB0-9365-4CE0-BB74-24CBB8366B59}" srcId="{AD0A2D59-6FFD-4DD3-A8F6-42F1A8F677AA}" destId="{E7D6900C-49EE-449C-8C3C-91A7B1474416}" srcOrd="0" destOrd="0" parTransId="{7999439C-1C89-46DB-896B-B66FF3E66CC3}" sibTransId="{75232C08-941B-4075-8ADD-A4758C11F58C}"/>
    <dgm:cxn modelId="{C54C75FA-DF7A-4C80-82E1-AF3569551049}" type="presParOf" srcId="{320353BE-BFF4-40AB-8192-14C98DAD9E30}" destId="{0B3B7FFE-F0D9-4FFA-B7AA-879B0C32C6C9}" srcOrd="0" destOrd="0" presId="urn:microsoft.com/office/officeart/2008/layout/LinedList"/>
    <dgm:cxn modelId="{FEE63DF6-B2D7-4EE9-8923-C81D952F8968}" type="presParOf" srcId="{320353BE-BFF4-40AB-8192-14C98DAD9E30}" destId="{CC5269C0-627D-42A5-A4DF-A2860EBD9EF6}" srcOrd="1" destOrd="0" presId="urn:microsoft.com/office/officeart/2008/layout/LinedList"/>
    <dgm:cxn modelId="{830482B4-7CD1-4BB8-8955-887721796685}" type="presParOf" srcId="{CC5269C0-627D-42A5-A4DF-A2860EBD9EF6}" destId="{5867BE3C-9352-4D36-965B-48101D020173}" srcOrd="0" destOrd="0" presId="urn:microsoft.com/office/officeart/2008/layout/LinedList"/>
    <dgm:cxn modelId="{0E06FB58-84D4-428A-8869-B14840B47DA2}" type="presParOf" srcId="{CC5269C0-627D-42A5-A4DF-A2860EBD9EF6}" destId="{9FE37615-62B4-4EB9-BD9D-46AB22E4FA08}" srcOrd="1" destOrd="0" presId="urn:microsoft.com/office/officeart/2008/layout/LinedList"/>
    <dgm:cxn modelId="{4BD120C1-24B7-4CA0-94EB-709C7522DC5B}" type="presParOf" srcId="{320353BE-BFF4-40AB-8192-14C98DAD9E30}" destId="{C05A4D8B-4097-4E12-AAE3-78EB57D8CED2}" srcOrd="2" destOrd="0" presId="urn:microsoft.com/office/officeart/2008/layout/LinedList"/>
    <dgm:cxn modelId="{96CCA1E8-5ED2-465F-A42F-9551BC634F28}" type="presParOf" srcId="{320353BE-BFF4-40AB-8192-14C98DAD9E30}" destId="{00F91982-C9EF-4126-8A75-7F3EC4485B3A}" srcOrd="3" destOrd="0" presId="urn:microsoft.com/office/officeart/2008/layout/LinedList"/>
    <dgm:cxn modelId="{DE9CB431-6B8E-4593-843F-DDD83AA0CCE6}" type="presParOf" srcId="{00F91982-C9EF-4126-8A75-7F3EC4485B3A}" destId="{C6420722-F241-4270-9D5C-5C22F1295A06}" srcOrd="0" destOrd="0" presId="urn:microsoft.com/office/officeart/2008/layout/LinedList"/>
    <dgm:cxn modelId="{863C9775-21F6-4A35-AD9C-EFAEE0F26C09}" type="presParOf" srcId="{00F91982-C9EF-4126-8A75-7F3EC4485B3A}" destId="{50CF3BEC-E555-482B-A21B-AC16D1E60C95}" srcOrd="1" destOrd="0" presId="urn:microsoft.com/office/officeart/2008/layout/LinedList"/>
    <dgm:cxn modelId="{66D2F3AB-B6D7-4BD8-AB36-67F5C1489C58}" type="presParOf" srcId="{320353BE-BFF4-40AB-8192-14C98DAD9E30}" destId="{6C363ED2-DA17-441C-91B6-3E8CC3E6DD11}" srcOrd="4" destOrd="0" presId="urn:microsoft.com/office/officeart/2008/layout/LinedList"/>
    <dgm:cxn modelId="{E6238BBE-DD2F-41C1-B332-4B96BEBE256C}" type="presParOf" srcId="{320353BE-BFF4-40AB-8192-14C98DAD9E30}" destId="{A5950AE2-0116-4C31-9654-0631CD28DD55}" srcOrd="5" destOrd="0" presId="urn:microsoft.com/office/officeart/2008/layout/LinedList"/>
    <dgm:cxn modelId="{FCC5002E-FC2F-4D95-9EB4-DAD7B31ED262}" type="presParOf" srcId="{A5950AE2-0116-4C31-9654-0631CD28DD55}" destId="{0A8931AD-4A8F-44FD-AD1C-105944D3469B}" srcOrd="0" destOrd="0" presId="urn:microsoft.com/office/officeart/2008/layout/LinedList"/>
    <dgm:cxn modelId="{0C4CFD4C-A42C-4D65-98CC-F739A1215ADB}" type="presParOf" srcId="{A5950AE2-0116-4C31-9654-0631CD28DD55}" destId="{5DC9C108-5094-4B92-9ADC-B7458AE484BB}" srcOrd="1" destOrd="0" presId="urn:microsoft.com/office/officeart/2008/layout/LinedList"/>
    <dgm:cxn modelId="{6F9B6924-4ABB-40AB-9A85-4FDAECBE98B1}" type="presParOf" srcId="{320353BE-BFF4-40AB-8192-14C98DAD9E30}" destId="{80FA9381-BB9A-452A-9E37-E326C34012F9}" srcOrd="6" destOrd="0" presId="urn:microsoft.com/office/officeart/2008/layout/LinedList"/>
    <dgm:cxn modelId="{69384249-4DE7-4EFF-B64E-CA93E8D80C52}" type="presParOf" srcId="{320353BE-BFF4-40AB-8192-14C98DAD9E30}" destId="{A73A17BE-BAD3-4D0E-A5AD-59085D8C487E}" srcOrd="7" destOrd="0" presId="urn:microsoft.com/office/officeart/2008/layout/LinedList"/>
    <dgm:cxn modelId="{DE6BF441-79D6-44E2-B483-EB914D3A9F68}" type="presParOf" srcId="{A73A17BE-BAD3-4D0E-A5AD-59085D8C487E}" destId="{A50FAE14-06DE-4DDC-9BDB-3DF7EF25E377}" srcOrd="0" destOrd="0" presId="urn:microsoft.com/office/officeart/2008/layout/LinedList"/>
    <dgm:cxn modelId="{FFA81B3F-243B-4B82-8CB3-83DC1ECA8D81}" type="presParOf" srcId="{A73A17BE-BAD3-4D0E-A5AD-59085D8C487E}" destId="{9B0FCF9C-55A6-4AE0-B46C-AAB6F6FDB4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CDB214-10A0-4D3E-B02D-A6B8A37D38D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79AB5-83BA-4AC4-A94A-52C8A3A7FD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 dirty="0"/>
            <a:t>Quando a gente a base da nossa </a:t>
          </a:r>
          <a:r>
            <a:rPr lang="pt-BR" dirty="0" err="1"/>
            <a:t>observabilidade</a:t>
          </a:r>
          <a:r>
            <a:rPr lang="pt-BR" dirty="0"/>
            <a:t> podemos começar a criar indicadores para nossas aplicações.</a:t>
          </a:r>
          <a:endParaRPr lang="en-US" dirty="0"/>
        </a:p>
      </dgm:t>
    </dgm:pt>
    <dgm:pt modelId="{ED773AA3-2EB6-4597-9379-467B8DDF1DF8}" type="parTrans" cxnId="{5A9D5E69-0C0B-49D1-B46A-0A90B18917C0}">
      <dgm:prSet/>
      <dgm:spPr/>
      <dgm:t>
        <a:bodyPr/>
        <a:lstStyle/>
        <a:p>
          <a:endParaRPr lang="en-US"/>
        </a:p>
      </dgm:t>
    </dgm:pt>
    <dgm:pt modelId="{FE8F8863-5CD9-4EC8-9F9D-41C0A77EB976}" type="sibTrans" cxnId="{5A9D5E69-0C0B-49D1-B46A-0A90B18917C0}">
      <dgm:prSet/>
      <dgm:spPr/>
      <dgm:t>
        <a:bodyPr/>
        <a:lstStyle/>
        <a:p>
          <a:endParaRPr lang="en-US"/>
        </a:p>
      </dgm:t>
    </dgm:pt>
    <dgm:pt modelId="{136212CE-B4E3-4483-B674-D687B4F931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SLI (Service Level Indicator): apresenta a métrica de uma serviço em tempo real. Como latência, disponibilidade. </a:t>
          </a:r>
          <a:endParaRPr lang="en-US"/>
        </a:p>
      </dgm:t>
    </dgm:pt>
    <dgm:pt modelId="{7D24EEA5-7AB9-4E4B-92F7-AF88343D2301}" type="parTrans" cxnId="{A778D883-05F2-4C73-97C5-35471F35E1FF}">
      <dgm:prSet/>
      <dgm:spPr/>
      <dgm:t>
        <a:bodyPr/>
        <a:lstStyle/>
        <a:p>
          <a:endParaRPr lang="en-US"/>
        </a:p>
      </dgm:t>
    </dgm:pt>
    <dgm:pt modelId="{8AC22A5D-6B43-4624-BA84-3D5D99B55E90}" type="sibTrans" cxnId="{A778D883-05F2-4C73-97C5-35471F35E1FF}">
      <dgm:prSet/>
      <dgm:spPr/>
      <dgm:t>
        <a:bodyPr/>
        <a:lstStyle/>
        <a:p>
          <a:endParaRPr lang="en-US"/>
        </a:p>
      </dgm:t>
    </dgm:pt>
    <dgm:pt modelId="{279FD709-794F-474E-835B-7ADDCC1A88D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0C84D42-6A10-4679-984C-BF9BC8883E90}" type="parTrans" cxnId="{11B1B0B1-8E4A-45BA-958D-500959ADB863}">
      <dgm:prSet/>
      <dgm:spPr/>
      <dgm:t>
        <a:bodyPr/>
        <a:lstStyle/>
        <a:p>
          <a:endParaRPr lang="en-US"/>
        </a:p>
      </dgm:t>
    </dgm:pt>
    <dgm:pt modelId="{E7158A13-E904-4506-9B85-EA14A0FD16A9}" type="sibTrans" cxnId="{11B1B0B1-8E4A-45BA-958D-500959ADB863}">
      <dgm:prSet/>
      <dgm:spPr/>
      <dgm:t>
        <a:bodyPr/>
        <a:lstStyle/>
        <a:p>
          <a:endParaRPr lang="en-US"/>
        </a:p>
      </dgm:t>
    </dgm:pt>
    <dgm:pt modelId="{4D7F9F5B-924F-42C4-908B-3121DDBF21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 dirty="0"/>
            <a:t>SLO (Service </a:t>
          </a:r>
          <a:r>
            <a:rPr lang="pt-BR" dirty="0" err="1"/>
            <a:t>Level</a:t>
          </a:r>
          <a:r>
            <a:rPr lang="pt-BR" dirty="0"/>
            <a:t> </a:t>
          </a:r>
          <a:r>
            <a:rPr lang="pt-BR" dirty="0" err="1"/>
            <a:t>Objective</a:t>
          </a:r>
          <a:r>
            <a:rPr lang="pt-BR" dirty="0"/>
            <a:t>): Objetivo que um serviço tem baseado no SLI. </a:t>
          </a:r>
          <a:endParaRPr lang="en-US" dirty="0"/>
        </a:p>
      </dgm:t>
    </dgm:pt>
    <dgm:pt modelId="{9BD16C9C-00C7-4F76-ABCB-690DC43770AE}" type="parTrans" cxnId="{4C1ABB08-CA57-4862-927F-ABBFC047E2FA}">
      <dgm:prSet/>
      <dgm:spPr/>
      <dgm:t>
        <a:bodyPr/>
        <a:lstStyle/>
        <a:p>
          <a:endParaRPr lang="en-US"/>
        </a:p>
      </dgm:t>
    </dgm:pt>
    <dgm:pt modelId="{D1408CD0-183A-468C-BDDA-9FAF5A61C9F5}" type="sibTrans" cxnId="{4C1ABB08-CA57-4862-927F-ABBFC047E2FA}">
      <dgm:prSet/>
      <dgm:spPr/>
      <dgm:t>
        <a:bodyPr/>
        <a:lstStyle/>
        <a:p>
          <a:endParaRPr lang="en-US"/>
        </a:p>
      </dgm:t>
    </dgm:pt>
    <dgm:pt modelId="{D6D02F9E-EF45-4A32-B23F-3AFEA9BB88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 dirty="0"/>
            <a:t>SLA (Service </a:t>
          </a:r>
          <a:r>
            <a:rPr lang="pt-BR" dirty="0" err="1"/>
            <a:t>Level</a:t>
          </a:r>
          <a:r>
            <a:rPr lang="pt-BR" dirty="0"/>
            <a:t> </a:t>
          </a:r>
          <a:r>
            <a:rPr lang="pt-BR" dirty="0" err="1"/>
            <a:t>Agreements</a:t>
          </a:r>
          <a:r>
            <a:rPr lang="pt-BR" dirty="0"/>
            <a:t>): Garantir quanto de disponibilidade vai ser entregue em contrato e quais são as consequências caso isso for quebrado</a:t>
          </a:r>
          <a:endParaRPr lang="en-US" dirty="0"/>
        </a:p>
      </dgm:t>
    </dgm:pt>
    <dgm:pt modelId="{642F6B23-0501-463E-9D48-402FA8836F73}" type="parTrans" cxnId="{A7924086-F089-408C-A7CF-308E209C91DD}">
      <dgm:prSet/>
      <dgm:spPr/>
      <dgm:t>
        <a:bodyPr/>
        <a:lstStyle/>
        <a:p>
          <a:endParaRPr lang="en-US"/>
        </a:p>
      </dgm:t>
    </dgm:pt>
    <dgm:pt modelId="{E6EC2406-09CC-4D0B-A152-E6780442B75A}" type="sibTrans" cxnId="{A7924086-F089-408C-A7CF-308E209C91DD}">
      <dgm:prSet/>
      <dgm:spPr/>
      <dgm:t>
        <a:bodyPr/>
        <a:lstStyle/>
        <a:p>
          <a:endParaRPr lang="en-US"/>
        </a:p>
      </dgm:t>
    </dgm:pt>
    <dgm:pt modelId="{9F69067D-45AD-40D4-8CC7-AD88ED3CF78B}" type="pres">
      <dgm:prSet presAssocID="{A6CDB214-10A0-4D3E-B02D-A6B8A37D38D4}" presName="root" presStyleCnt="0">
        <dgm:presLayoutVars>
          <dgm:dir/>
          <dgm:resizeHandles val="exact"/>
        </dgm:presLayoutVars>
      </dgm:prSet>
      <dgm:spPr/>
    </dgm:pt>
    <dgm:pt modelId="{39E43774-570B-4F4D-A691-573DDBAF6A18}" type="pres">
      <dgm:prSet presAssocID="{79379AB5-83BA-4AC4-A94A-52C8A3A7FD7D}" presName="compNode" presStyleCnt="0"/>
      <dgm:spPr/>
    </dgm:pt>
    <dgm:pt modelId="{98D080B4-07A1-4CAD-BD8A-D02D2A0641F2}" type="pres">
      <dgm:prSet presAssocID="{79379AB5-83BA-4AC4-A94A-52C8A3A7FD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21177EB-4528-4126-B2DC-320E24E7049F}" type="pres">
      <dgm:prSet presAssocID="{79379AB5-83BA-4AC4-A94A-52C8A3A7FD7D}" presName="iconSpace" presStyleCnt="0"/>
      <dgm:spPr/>
    </dgm:pt>
    <dgm:pt modelId="{5B537291-EEB5-45B9-A11B-85DA8C6E4326}" type="pres">
      <dgm:prSet presAssocID="{79379AB5-83BA-4AC4-A94A-52C8A3A7FD7D}" presName="parTx" presStyleLbl="revTx" presStyleIdx="0" presStyleCnt="8">
        <dgm:presLayoutVars>
          <dgm:chMax val="0"/>
          <dgm:chPref val="0"/>
        </dgm:presLayoutVars>
      </dgm:prSet>
      <dgm:spPr/>
    </dgm:pt>
    <dgm:pt modelId="{1DA6FDBA-F00D-4FED-A698-27386B586AD2}" type="pres">
      <dgm:prSet presAssocID="{79379AB5-83BA-4AC4-A94A-52C8A3A7FD7D}" presName="txSpace" presStyleCnt="0"/>
      <dgm:spPr/>
    </dgm:pt>
    <dgm:pt modelId="{48D4CE36-5308-46B6-9F79-6FEB7AA8A19F}" type="pres">
      <dgm:prSet presAssocID="{79379AB5-83BA-4AC4-A94A-52C8A3A7FD7D}" presName="desTx" presStyleLbl="revTx" presStyleIdx="1" presStyleCnt="8">
        <dgm:presLayoutVars/>
      </dgm:prSet>
      <dgm:spPr/>
    </dgm:pt>
    <dgm:pt modelId="{4A2012D4-98A3-411C-ABB4-6FE3EAD25653}" type="pres">
      <dgm:prSet presAssocID="{FE8F8863-5CD9-4EC8-9F9D-41C0A77EB976}" presName="sibTrans" presStyleCnt="0"/>
      <dgm:spPr/>
    </dgm:pt>
    <dgm:pt modelId="{265DE780-7FA2-4C98-877F-690912EF68D6}" type="pres">
      <dgm:prSet presAssocID="{136212CE-B4E3-4483-B674-D687B4F9310F}" presName="compNode" presStyleCnt="0"/>
      <dgm:spPr/>
    </dgm:pt>
    <dgm:pt modelId="{938F448B-813E-42B1-9298-14097DA7F29E}" type="pres">
      <dgm:prSet presAssocID="{136212CE-B4E3-4483-B674-D687B4F931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uvem"/>
        </a:ext>
      </dgm:extLst>
    </dgm:pt>
    <dgm:pt modelId="{1ACCD5C0-044E-421D-9603-C049A7FD4094}" type="pres">
      <dgm:prSet presAssocID="{136212CE-B4E3-4483-B674-D687B4F9310F}" presName="iconSpace" presStyleCnt="0"/>
      <dgm:spPr/>
    </dgm:pt>
    <dgm:pt modelId="{0AC55963-DEAE-4B0A-B413-C169AA239374}" type="pres">
      <dgm:prSet presAssocID="{136212CE-B4E3-4483-B674-D687B4F9310F}" presName="parTx" presStyleLbl="revTx" presStyleIdx="2" presStyleCnt="8">
        <dgm:presLayoutVars>
          <dgm:chMax val="0"/>
          <dgm:chPref val="0"/>
        </dgm:presLayoutVars>
      </dgm:prSet>
      <dgm:spPr/>
    </dgm:pt>
    <dgm:pt modelId="{943D280C-4C26-4181-9509-67E2918A2D2D}" type="pres">
      <dgm:prSet presAssocID="{136212CE-B4E3-4483-B674-D687B4F9310F}" presName="txSpace" presStyleCnt="0"/>
      <dgm:spPr/>
    </dgm:pt>
    <dgm:pt modelId="{3329039D-8A71-4957-A48F-5C9C0ECBE5AA}" type="pres">
      <dgm:prSet presAssocID="{136212CE-B4E3-4483-B674-D687B4F9310F}" presName="desTx" presStyleLbl="revTx" presStyleIdx="3" presStyleCnt="8">
        <dgm:presLayoutVars/>
      </dgm:prSet>
      <dgm:spPr/>
    </dgm:pt>
    <dgm:pt modelId="{92756F87-A839-4228-BDE6-F43D4A05E66A}" type="pres">
      <dgm:prSet presAssocID="{8AC22A5D-6B43-4624-BA84-3D5D99B55E90}" presName="sibTrans" presStyleCnt="0"/>
      <dgm:spPr/>
    </dgm:pt>
    <dgm:pt modelId="{B374641B-9E91-4AA1-B8F3-8F3285571BA5}" type="pres">
      <dgm:prSet presAssocID="{4D7F9F5B-924F-42C4-908B-3121DDBF21FE}" presName="compNode" presStyleCnt="0"/>
      <dgm:spPr/>
    </dgm:pt>
    <dgm:pt modelId="{2CCA34ED-B1CF-43ED-B4C5-A568735AB793}" type="pres">
      <dgm:prSet presAssocID="{4D7F9F5B-924F-42C4-908B-3121DDBF21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enó"/>
        </a:ext>
      </dgm:extLst>
    </dgm:pt>
    <dgm:pt modelId="{A238612B-9EF9-4B67-BC2E-DDB3FBDD32E5}" type="pres">
      <dgm:prSet presAssocID="{4D7F9F5B-924F-42C4-908B-3121DDBF21FE}" presName="iconSpace" presStyleCnt="0"/>
      <dgm:spPr/>
    </dgm:pt>
    <dgm:pt modelId="{19133F73-D950-45E3-9D6B-00724D0AE0CD}" type="pres">
      <dgm:prSet presAssocID="{4D7F9F5B-924F-42C4-908B-3121DDBF21FE}" presName="parTx" presStyleLbl="revTx" presStyleIdx="4" presStyleCnt="8">
        <dgm:presLayoutVars>
          <dgm:chMax val="0"/>
          <dgm:chPref val="0"/>
        </dgm:presLayoutVars>
      </dgm:prSet>
      <dgm:spPr/>
    </dgm:pt>
    <dgm:pt modelId="{AC4AA856-1A50-4196-98BE-074A68AC5D3C}" type="pres">
      <dgm:prSet presAssocID="{4D7F9F5B-924F-42C4-908B-3121DDBF21FE}" presName="txSpace" presStyleCnt="0"/>
      <dgm:spPr/>
    </dgm:pt>
    <dgm:pt modelId="{186A3F50-BB7F-4C4B-A30A-CA3F8B8DF6B6}" type="pres">
      <dgm:prSet presAssocID="{4D7F9F5B-924F-42C4-908B-3121DDBF21FE}" presName="desTx" presStyleLbl="revTx" presStyleIdx="5" presStyleCnt="8">
        <dgm:presLayoutVars/>
      </dgm:prSet>
      <dgm:spPr/>
    </dgm:pt>
    <dgm:pt modelId="{5B0801AE-C10A-4175-9DAA-932D2096BFC1}" type="pres">
      <dgm:prSet presAssocID="{D1408CD0-183A-468C-BDDA-9FAF5A61C9F5}" presName="sibTrans" presStyleCnt="0"/>
      <dgm:spPr/>
    </dgm:pt>
    <dgm:pt modelId="{C0D734DB-0D4A-4A33-9552-2CBF22E41BC5}" type="pres">
      <dgm:prSet presAssocID="{D6D02F9E-EF45-4A32-B23F-3AFEA9BB8808}" presName="compNode" presStyleCnt="0"/>
      <dgm:spPr/>
    </dgm:pt>
    <dgm:pt modelId="{71812F18-EE52-40F4-9214-D0381D45AA57}" type="pres">
      <dgm:prSet presAssocID="{D6D02F9E-EF45-4A32-B23F-3AFEA9BB88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8B8FA72C-4719-400D-AC7F-FAB3E9D4EB1A}" type="pres">
      <dgm:prSet presAssocID="{D6D02F9E-EF45-4A32-B23F-3AFEA9BB8808}" presName="iconSpace" presStyleCnt="0"/>
      <dgm:spPr/>
    </dgm:pt>
    <dgm:pt modelId="{864AFFA6-7F0F-4CC1-BBB5-B6C386D52D42}" type="pres">
      <dgm:prSet presAssocID="{D6D02F9E-EF45-4A32-B23F-3AFEA9BB8808}" presName="parTx" presStyleLbl="revTx" presStyleIdx="6" presStyleCnt="8">
        <dgm:presLayoutVars>
          <dgm:chMax val="0"/>
          <dgm:chPref val="0"/>
        </dgm:presLayoutVars>
      </dgm:prSet>
      <dgm:spPr/>
    </dgm:pt>
    <dgm:pt modelId="{FC7D6DA9-A237-4A82-84F7-1E5432ED8BBA}" type="pres">
      <dgm:prSet presAssocID="{D6D02F9E-EF45-4A32-B23F-3AFEA9BB8808}" presName="txSpace" presStyleCnt="0"/>
      <dgm:spPr/>
    </dgm:pt>
    <dgm:pt modelId="{A9C2F97C-D893-49E1-AAA7-603F37B50470}" type="pres">
      <dgm:prSet presAssocID="{D6D02F9E-EF45-4A32-B23F-3AFEA9BB8808}" presName="desTx" presStyleLbl="revTx" presStyleIdx="7" presStyleCnt="8">
        <dgm:presLayoutVars/>
      </dgm:prSet>
      <dgm:spPr/>
    </dgm:pt>
  </dgm:ptLst>
  <dgm:cxnLst>
    <dgm:cxn modelId="{F030E200-68F7-4F0C-AF42-B935DA131943}" type="presOf" srcId="{D6D02F9E-EF45-4A32-B23F-3AFEA9BB8808}" destId="{864AFFA6-7F0F-4CC1-BBB5-B6C386D52D42}" srcOrd="0" destOrd="0" presId="urn:microsoft.com/office/officeart/2018/2/layout/IconLabelDescriptionList"/>
    <dgm:cxn modelId="{4C1ABB08-CA57-4862-927F-ABBFC047E2FA}" srcId="{A6CDB214-10A0-4D3E-B02D-A6B8A37D38D4}" destId="{4D7F9F5B-924F-42C4-908B-3121DDBF21FE}" srcOrd="2" destOrd="0" parTransId="{9BD16C9C-00C7-4F76-ABCB-690DC43770AE}" sibTransId="{D1408CD0-183A-468C-BDDA-9FAF5A61C9F5}"/>
    <dgm:cxn modelId="{F5866D0E-CE37-4359-83F5-EFD7BDFFB78E}" type="presOf" srcId="{136212CE-B4E3-4483-B674-D687B4F9310F}" destId="{0AC55963-DEAE-4B0A-B413-C169AA239374}" srcOrd="0" destOrd="0" presId="urn:microsoft.com/office/officeart/2018/2/layout/IconLabelDescriptionList"/>
    <dgm:cxn modelId="{70104164-B4B7-4AE4-9209-D82930EEFFA1}" type="presOf" srcId="{279FD709-794F-474E-835B-7ADDCC1A88DC}" destId="{3329039D-8A71-4957-A48F-5C9C0ECBE5AA}" srcOrd="0" destOrd="0" presId="urn:microsoft.com/office/officeart/2018/2/layout/IconLabelDescriptionList"/>
    <dgm:cxn modelId="{5A9D5E69-0C0B-49D1-B46A-0A90B18917C0}" srcId="{A6CDB214-10A0-4D3E-B02D-A6B8A37D38D4}" destId="{79379AB5-83BA-4AC4-A94A-52C8A3A7FD7D}" srcOrd="0" destOrd="0" parTransId="{ED773AA3-2EB6-4597-9379-467B8DDF1DF8}" sibTransId="{FE8F8863-5CD9-4EC8-9F9D-41C0A77EB976}"/>
    <dgm:cxn modelId="{A778D883-05F2-4C73-97C5-35471F35E1FF}" srcId="{A6CDB214-10A0-4D3E-B02D-A6B8A37D38D4}" destId="{136212CE-B4E3-4483-B674-D687B4F9310F}" srcOrd="1" destOrd="0" parTransId="{7D24EEA5-7AB9-4E4B-92F7-AF88343D2301}" sibTransId="{8AC22A5D-6B43-4624-BA84-3D5D99B55E90}"/>
    <dgm:cxn modelId="{A7924086-F089-408C-A7CF-308E209C91DD}" srcId="{A6CDB214-10A0-4D3E-B02D-A6B8A37D38D4}" destId="{D6D02F9E-EF45-4A32-B23F-3AFEA9BB8808}" srcOrd="3" destOrd="0" parTransId="{642F6B23-0501-463E-9D48-402FA8836F73}" sibTransId="{E6EC2406-09CC-4D0B-A152-E6780442B75A}"/>
    <dgm:cxn modelId="{A81ADC9A-0FF6-4297-A46F-17573197CE4F}" type="presOf" srcId="{4D7F9F5B-924F-42C4-908B-3121DDBF21FE}" destId="{19133F73-D950-45E3-9D6B-00724D0AE0CD}" srcOrd="0" destOrd="0" presId="urn:microsoft.com/office/officeart/2018/2/layout/IconLabelDescriptionList"/>
    <dgm:cxn modelId="{11B1B0B1-8E4A-45BA-958D-500959ADB863}" srcId="{136212CE-B4E3-4483-B674-D687B4F9310F}" destId="{279FD709-794F-474E-835B-7ADDCC1A88DC}" srcOrd="0" destOrd="0" parTransId="{80C84D42-6A10-4679-984C-BF9BC8883E90}" sibTransId="{E7158A13-E904-4506-9B85-EA14A0FD16A9}"/>
    <dgm:cxn modelId="{3569FCEE-DDCE-4F81-90C0-C5E647277B28}" type="presOf" srcId="{79379AB5-83BA-4AC4-A94A-52C8A3A7FD7D}" destId="{5B537291-EEB5-45B9-A11B-85DA8C6E4326}" srcOrd="0" destOrd="0" presId="urn:microsoft.com/office/officeart/2018/2/layout/IconLabelDescriptionList"/>
    <dgm:cxn modelId="{8E95F6F0-40F8-4B1B-80FB-099D40BD1C8C}" type="presOf" srcId="{A6CDB214-10A0-4D3E-B02D-A6B8A37D38D4}" destId="{9F69067D-45AD-40D4-8CC7-AD88ED3CF78B}" srcOrd="0" destOrd="0" presId="urn:microsoft.com/office/officeart/2018/2/layout/IconLabelDescriptionList"/>
    <dgm:cxn modelId="{9A342649-9BF2-489C-8C3D-5D50AC098F1E}" type="presParOf" srcId="{9F69067D-45AD-40D4-8CC7-AD88ED3CF78B}" destId="{39E43774-570B-4F4D-A691-573DDBAF6A18}" srcOrd="0" destOrd="0" presId="urn:microsoft.com/office/officeart/2018/2/layout/IconLabelDescriptionList"/>
    <dgm:cxn modelId="{A566258C-B220-4F5E-B318-ECE00BF550E8}" type="presParOf" srcId="{39E43774-570B-4F4D-A691-573DDBAF6A18}" destId="{98D080B4-07A1-4CAD-BD8A-D02D2A0641F2}" srcOrd="0" destOrd="0" presId="urn:microsoft.com/office/officeart/2018/2/layout/IconLabelDescriptionList"/>
    <dgm:cxn modelId="{7FFF150B-C7A0-4CFF-BA5E-45ED3E9D8206}" type="presParOf" srcId="{39E43774-570B-4F4D-A691-573DDBAF6A18}" destId="{521177EB-4528-4126-B2DC-320E24E7049F}" srcOrd="1" destOrd="0" presId="urn:microsoft.com/office/officeart/2018/2/layout/IconLabelDescriptionList"/>
    <dgm:cxn modelId="{251D797F-CC3A-40CF-B6D4-BC61BAC3686A}" type="presParOf" srcId="{39E43774-570B-4F4D-A691-573DDBAF6A18}" destId="{5B537291-EEB5-45B9-A11B-85DA8C6E4326}" srcOrd="2" destOrd="0" presId="urn:microsoft.com/office/officeart/2018/2/layout/IconLabelDescriptionList"/>
    <dgm:cxn modelId="{96DF0698-5A87-436D-A28E-DFEEDB42B50E}" type="presParOf" srcId="{39E43774-570B-4F4D-A691-573DDBAF6A18}" destId="{1DA6FDBA-F00D-4FED-A698-27386B586AD2}" srcOrd="3" destOrd="0" presId="urn:microsoft.com/office/officeart/2018/2/layout/IconLabelDescriptionList"/>
    <dgm:cxn modelId="{DCA715BC-17B5-4BE4-8478-93E8626F043F}" type="presParOf" srcId="{39E43774-570B-4F4D-A691-573DDBAF6A18}" destId="{48D4CE36-5308-46B6-9F79-6FEB7AA8A19F}" srcOrd="4" destOrd="0" presId="urn:microsoft.com/office/officeart/2018/2/layout/IconLabelDescriptionList"/>
    <dgm:cxn modelId="{F06B63F5-E3DB-4AA5-B9CE-FD669B492177}" type="presParOf" srcId="{9F69067D-45AD-40D4-8CC7-AD88ED3CF78B}" destId="{4A2012D4-98A3-411C-ABB4-6FE3EAD25653}" srcOrd="1" destOrd="0" presId="urn:microsoft.com/office/officeart/2018/2/layout/IconLabelDescriptionList"/>
    <dgm:cxn modelId="{96DB7902-57E2-45A7-810D-41A4230B26F7}" type="presParOf" srcId="{9F69067D-45AD-40D4-8CC7-AD88ED3CF78B}" destId="{265DE780-7FA2-4C98-877F-690912EF68D6}" srcOrd="2" destOrd="0" presId="urn:microsoft.com/office/officeart/2018/2/layout/IconLabelDescriptionList"/>
    <dgm:cxn modelId="{D76B869F-5041-4812-8A08-BD4B123F38B3}" type="presParOf" srcId="{265DE780-7FA2-4C98-877F-690912EF68D6}" destId="{938F448B-813E-42B1-9298-14097DA7F29E}" srcOrd="0" destOrd="0" presId="urn:microsoft.com/office/officeart/2018/2/layout/IconLabelDescriptionList"/>
    <dgm:cxn modelId="{C8BC434E-656B-4418-AADE-C5CB57C95D9A}" type="presParOf" srcId="{265DE780-7FA2-4C98-877F-690912EF68D6}" destId="{1ACCD5C0-044E-421D-9603-C049A7FD4094}" srcOrd="1" destOrd="0" presId="urn:microsoft.com/office/officeart/2018/2/layout/IconLabelDescriptionList"/>
    <dgm:cxn modelId="{6A9EB2BC-005D-4819-BE65-B6613FD03F16}" type="presParOf" srcId="{265DE780-7FA2-4C98-877F-690912EF68D6}" destId="{0AC55963-DEAE-4B0A-B413-C169AA239374}" srcOrd="2" destOrd="0" presId="urn:microsoft.com/office/officeart/2018/2/layout/IconLabelDescriptionList"/>
    <dgm:cxn modelId="{5D82A984-F350-4142-89A4-665C09E0CBDF}" type="presParOf" srcId="{265DE780-7FA2-4C98-877F-690912EF68D6}" destId="{943D280C-4C26-4181-9509-67E2918A2D2D}" srcOrd="3" destOrd="0" presId="urn:microsoft.com/office/officeart/2018/2/layout/IconLabelDescriptionList"/>
    <dgm:cxn modelId="{D6101A57-3BBD-49EA-9C7B-19708CE3B7CF}" type="presParOf" srcId="{265DE780-7FA2-4C98-877F-690912EF68D6}" destId="{3329039D-8A71-4957-A48F-5C9C0ECBE5AA}" srcOrd="4" destOrd="0" presId="urn:microsoft.com/office/officeart/2018/2/layout/IconLabelDescriptionList"/>
    <dgm:cxn modelId="{7EF815C8-B307-4FFC-BBF7-0B4A5C2D11A5}" type="presParOf" srcId="{9F69067D-45AD-40D4-8CC7-AD88ED3CF78B}" destId="{92756F87-A839-4228-BDE6-F43D4A05E66A}" srcOrd="3" destOrd="0" presId="urn:microsoft.com/office/officeart/2018/2/layout/IconLabelDescriptionList"/>
    <dgm:cxn modelId="{FC3F137E-0B84-4AEA-A877-CA86921F9118}" type="presParOf" srcId="{9F69067D-45AD-40D4-8CC7-AD88ED3CF78B}" destId="{B374641B-9E91-4AA1-B8F3-8F3285571BA5}" srcOrd="4" destOrd="0" presId="urn:microsoft.com/office/officeart/2018/2/layout/IconLabelDescriptionList"/>
    <dgm:cxn modelId="{7F5E265F-65A9-47DC-AB7F-AB589FA65831}" type="presParOf" srcId="{B374641B-9E91-4AA1-B8F3-8F3285571BA5}" destId="{2CCA34ED-B1CF-43ED-B4C5-A568735AB793}" srcOrd="0" destOrd="0" presId="urn:microsoft.com/office/officeart/2018/2/layout/IconLabelDescriptionList"/>
    <dgm:cxn modelId="{E6A19153-7659-4F5C-9527-A52AA8BCF774}" type="presParOf" srcId="{B374641B-9E91-4AA1-B8F3-8F3285571BA5}" destId="{A238612B-9EF9-4B67-BC2E-DDB3FBDD32E5}" srcOrd="1" destOrd="0" presId="urn:microsoft.com/office/officeart/2018/2/layout/IconLabelDescriptionList"/>
    <dgm:cxn modelId="{491E72E3-87D9-445D-A0D1-F259A0868069}" type="presParOf" srcId="{B374641B-9E91-4AA1-B8F3-8F3285571BA5}" destId="{19133F73-D950-45E3-9D6B-00724D0AE0CD}" srcOrd="2" destOrd="0" presId="urn:microsoft.com/office/officeart/2018/2/layout/IconLabelDescriptionList"/>
    <dgm:cxn modelId="{930366AD-B609-40ED-9E4B-C43E062691C7}" type="presParOf" srcId="{B374641B-9E91-4AA1-B8F3-8F3285571BA5}" destId="{AC4AA856-1A50-4196-98BE-074A68AC5D3C}" srcOrd="3" destOrd="0" presId="urn:microsoft.com/office/officeart/2018/2/layout/IconLabelDescriptionList"/>
    <dgm:cxn modelId="{D1AE23DF-F5CB-4C24-8594-9D425088E3E2}" type="presParOf" srcId="{B374641B-9E91-4AA1-B8F3-8F3285571BA5}" destId="{186A3F50-BB7F-4C4B-A30A-CA3F8B8DF6B6}" srcOrd="4" destOrd="0" presId="urn:microsoft.com/office/officeart/2018/2/layout/IconLabelDescriptionList"/>
    <dgm:cxn modelId="{ED709D48-3B5B-49DE-8F03-ABDDDF58A2C2}" type="presParOf" srcId="{9F69067D-45AD-40D4-8CC7-AD88ED3CF78B}" destId="{5B0801AE-C10A-4175-9DAA-932D2096BFC1}" srcOrd="5" destOrd="0" presId="urn:microsoft.com/office/officeart/2018/2/layout/IconLabelDescriptionList"/>
    <dgm:cxn modelId="{1410014D-BB0B-47EC-890F-8BE26D7BE39A}" type="presParOf" srcId="{9F69067D-45AD-40D4-8CC7-AD88ED3CF78B}" destId="{C0D734DB-0D4A-4A33-9552-2CBF22E41BC5}" srcOrd="6" destOrd="0" presId="urn:microsoft.com/office/officeart/2018/2/layout/IconLabelDescriptionList"/>
    <dgm:cxn modelId="{69FE5C27-409D-4DE2-9B41-38672740BB3D}" type="presParOf" srcId="{C0D734DB-0D4A-4A33-9552-2CBF22E41BC5}" destId="{71812F18-EE52-40F4-9214-D0381D45AA57}" srcOrd="0" destOrd="0" presId="urn:microsoft.com/office/officeart/2018/2/layout/IconLabelDescriptionList"/>
    <dgm:cxn modelId="{6696887F-7506-4C3C-B6AE-2E2875825554}" type="presParOf" srcId="{C0D734DB-0D4A-4A33-9552-2CBF22E41BC5}" destId="{8B8FA72C-4719-400D-AC7F-FAB3E9D4EB1A}" srcOrd="1" destOrd="0" presId="urn:microsoft.com/office/officeart/2018/2/layout/IconLabelDescriptionList"/>
    <dgm:cxn modelId="{5DB89E63-72EE-4953-BA03-D608C47B5556}" type="presParOf" srcId="{C0D734DB-0D4A-4A33-9552-2CBF22E41BC5}" destId="{864AFFA6-7F0F-4CC1-BBB5-B6C386D52D42}" srcOrd="2" destOrd="0" presId="urn:microsoft.com/office/officeart/2018/2/layout/IconLabelDescriptionList"/>
    <dgm:cxn modelId="{96B72BC3-CE5C-4F54-969D-08DB01975630}" type="presParOf" srcId="{C0D734DB-0D4A-4A33-9552-2CBF22E41BC5}" destId="{FC7D6DA9-A237-4A82-84F7-1E5432ED8BBA}" srcOrd="3" destOrd="0" presId="urn:microsoft.com/office/officeart/2018/2/layout/IconLabelDescriptionList"/>
    <dgm:cxn modelId="{19FFFFFE-B0FD-49E7-A852-BC9265856C60}" type="presParOf" srcId="{C0D734DB-0D4A-4A33-9552-2CBF22E41BC5}" destId="{A9C2F97C-D893-49E1-AAA7-603F37B5047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A7FBC9-3EDB-416B-9017-08AD4126852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F3BDCA-11BA-4B70-9A8A-6207EE5E4B13}">
      <dgm:prSet/>
      <dgm:spPr/>
      <dgm:t>
        <a:bodyPr/>
        <a:lstStyle/>
        <a:p>
          <a:r>
            <a:rPr lang="pt-BR"/>
            <a:t>Seu Chefe quer saber a disponibilidade dos últimos 30 dias do microsserviço de pagamento de boletos:</a:t>
          </a:r>
          <a:endParaRPr lang="en-US"/>
        </a:p>
      </dgm:t>
    </dgm:pt>
    <dgm:pt modelId="{B36F67A8-0582-46C8-A6AA-A3E34069C1F3}" type="parTrans" cxnId="{F567DD45-426F-4659-8D8D-CF35BFE4E350}">
      <dgm:prSet/>
      <dgm:spPr/>
      <dgm:t>
        <a:bodyPr/>
        <a:lstStyle/>
        <a:p>
          <a:endParaRPr lang="en-US"/>
        </a:p>
      </dgm:t>
    </dgm:pt>
    <dgm:pt modelId="{05BC406A-CA0B-4DBE-B7E9-69982556A6B8}" type="sibTrans" cxnId="{F567DD45-426F-4659-8D8D-CF35BFE4E350}">
      <dgm:prSet/>
      <dgm:spPr/>
      <dgm:t>
        <a:bodyPr/>
        <a:lstStyle/>
        <a:p>
          <a:endParaRPr lang="en-US"/>
        </a:p>
      </dgm:t>
    </dgm:pt>
    <dgm:pt modelId="{16FFE0E3-A282-432C-852F-2773769C70E1}">
      <dgm:prSet/>
      <dgm:spPr/>
      <dgm:t>
        <a:bodyPr/>
        <a:lstStyle/>
        <a:p>
          <a:r>
            <a:rPr lang="pt-BR"/>
            <a:t>Você retorna para seu chefe que o SLI dos últimos 30 dias é de 99,98% de disponibilidade</a:t>
          </a:r>
          <a:endParaRPr lang="en-US"/>
        </a:p>
      </dgm:t>
    </dgm:pt>
    <dgm:pt modelId="{66130FB2-C500-4C44-B62C-B00C0C57B9CF}" type="parTrans" cxnId="{909F0EF9-1BA4-42C0-A66F-20DA28708705}">
      <dgm:prSet/>
      <dgm:spPr/>
      <dgm:t>
        <a:bodyPr/>
        <a:lstStyle/>
        <a:p>
          <a:endParaRPr lang="en-US"/>
        </a:p>
      </dgm:t>
    </dgm:pt>
    <dgm:pt modelId="{4152EE61-6401-42B2-861C-E2D2294DC246}" type="sibTrans" cxnId="{909F0EF9-1BA4-42C0-A66F-20DA28708705}">
      <dgm:prSet/>
      <dgm:spPr/>
      <dgm:t>
        <a:bodyPr/>
        <a:lstStyle/>
        <a:p>
          <a:endParaRPr lang="en-US"/>
        </a:p>
      </dgm:t>
    </dgm:pt>
    <dgm:pt modelId="{6EF6FD90-7425-40DB-96BF-A4492B014F5E}">
      <dgm:prSet/>
      <dgm:spPr/>
      <dgm:t>
        <a:bodyPr/>
        <a:lstStyle/>
        <a:p>
          <a:r>
            <a:rPr lang="pt-BR"/>
            <a:t>Seu chefe quer saber qual foi o objetivo que o time acordou que deveria ser para esse microsserviço:</a:t>
          </a:r>
          <a:endParaRPr lang="en-US"/>
        </a:p>
      </dgm:t>
    </dgm:pt>
    <dgm:pt modelId="{91A4C3CB-B451-4C59-BA41-D0CA015F1B90}" type="parTrans" cxnId="{DFF6B3A6-E785-436C-B6ED-4447F895D1B1}">
      <dgm:prSet/>
      <dgm:spPr/>
      <dgm:t>
        <a:bodyPr/>
        <a:lstStyle/>
        <a:p>
          <a:endParaRPr lang="en-US"/>
        </a:p>
      </dgm:t>
    </dgm:pt>
    <dgm:pt modelId="{2D4E5818-12B7-40F1-AEFE-D3262A6EC6C6}" type="sibTrans" cxnId="{DFF6B3A6-E785-436C-B6ED-4447F895D1B1}">
      <dgm:prSet/>
      <dgm:spPr/>
      <dgm:t>
        <a:bodyPr/>
        <a:lstStyle/>
        <a:p>
          <a:endParaRPr lang="en-US"/>
        </a:p>
      </dgm:t>
    </dgm:pt>
    <dgm:pt modelId="{AF655D1A-F8C9-4788-BC37-DBDFEF5F639D}">
      <dgm:prSet/>
      <dgm:spPr/>
      <dgm:t>
        <a:bodyPr/>
        <a:lstStyle/>
        <a:p>
          <a:r>
            <a:rPr lang="pt-BR"/>
            <a:t>Voce retorna para seu chefe que o SLO acordado foi de 99,95%</a:t>
          </a:r>
          <a:endParaRPr lang="en-US"/>
        </a:p>
      </dgm:t>
    </dgm:pt>
    <dgm:pt modelId="{8328530F-5FE9-46F4-BCE2-E9B88B76FBFB}" type="parTrans" cxnId="{CCB7B730-BC9F-45DA-B8D3-32F3BFFCBF72}">
      <dgm:prSet/>
      <dgm:spPr/>
      <dgm:t>
        <a:bodyPr/>
        <a:lstStyle/>
        <a:p>
          <a:endParaRPr lang="en-US"/>
        </a:p>
      </dgm:t>
    </dgm:pt>
    <dgm:pt modelId="{6DDD8549-3826-4401-BA7E-2AD3FF4A296E}" type="sibTrans" cxnId="{CCB7B730-BC9F-45DA-B8D3-32F3BFFCBF72}">
      <dgm:prSet/>
      <dgm:spPr/>
      <dgm:t>
        <a:bodyPr/>
        <a:lstStyle/>
        <a:p>
          <a:endParaRPr lang="en-US"/>
        </a:p>
      </dgm:t>
    </dgm:pt>
    <dgm:pt modelId="{49C4D336-767B-473C-85B0-87AD5A9F8FD1}">
      <dgm:prSet/>
      <dgm:spPr/>
      <dgm:t>
        <a:bodyPr/>
        <a:lstStyle/>
        <a:p>
          <a:r>
            <a:rPr lang="pt-BR" dirty="0"/>
            <a:t>O SLA em contrato é de 99,9% de disponibilidade, seu chefe passa para o time comercial que nos último 30 dias não tivemos nenhuma quebra de contrato!</a:t>
          </a:r>
          <a:endParaRPr lang="en-US" dirty="0"/>
        </a:p>
      </dgm:t>
    </dgm:pt>
    <dgm:pt modelId="{7721A978-0144-44AD-89CD-89835BBDA781}" type="parTrans" cxnId="{DFF862A0-4764-4B5E-8386-1B74F940EEF5}">
      <dgm:prSet/>
      <dgm:spPr/>
      <dgm:t>
        <a:bodyPr/>
        <a:lstStyle/>
        <a:p>
          <a:endParaRPr lang="en-US"/>
        </a:p>
      </dgm:t>
    </dgm:pt>
    <dgm:pt modelId="{EFCCBAE5-5079-4E95-8E45-0AC5DE45E3EA}" type="sibTrans" cxnId="{DFF862A0-4764-4B5E-8386-1B74F940EEF5}">
      <dgm:prSet/>
      <dgm:spPr/>
      <dgm:t>
        <a:bodyPr/>
        <a:lstStyle/>
        <a:p>
          <a:endParaRPr lang="en-US"/>
        </a:p>
      </dgm:t>
    </dgm:pt>
    <dgm:pt modelId="{F01BBE60-2320-4373-B06B-00EF16B702D3}">
      <dgm:prSet/>
      <dgm:spPr/>
      <dgm:t>
        <a:bodyPr/>
        <a:lstStyle/>
        <a:p>
          <a:r>
            <a:rPr lang="pt-BR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https://uptime.is/</a:t>
          </a:r>
          <a:endParaRPr lang="en-US" dirty="0">
            <a:solidFill>
              <a:schemeClr val="bg1"/>
            </a:solidFill>
          </a:endParaRPr>
        </a:p>
      </dgm:t>
    </dgm:pt>
    <dgm:pt modelId="{A686172C-BB3E-41E9-9B67-55E6926E10E4}" type="parTrans" cxnId="{88D2C38C-42BA-4FF2-9ACE-856D1704803E}">
      <dgm:prSet/>
      <dgm:spPr/>
      <dgm:t>
        <a:bodyPr/>
        <a:lstStyle/>
        <a:p>
          <a:endParaRPr lang="en-US"/>
        </a:p>
      </dgm:t>
    </dgm:pt>
    <dgm:pt modelId="{D48F9E88-3D2A-4D94-9F14-7E01F09F224F}" type="sibTrans" cxnId="{88D2C38C-42BA-4FF2-9ACE-856D1704803E}">
      <dgm:prSet/>
      <dgm:spPr/>
      <dgm:t>
        <a:bodyPr/>
        <a:lstStyle/>
        <a:p>
          <a:endParaRPr lang="en-US"/>
        </a:p>
      </dgm:t>
    </dgm:pt>
    <dgm:pt modelId="{448022BD-D1F7-47EA-828E-A3CC9FDDAA4B}" type="pres">
      <dgm:prSet presAssocID="{6CA7FBC9-3EDB-416B-9017-08AD4126852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83834F-5905-4175-8987-06F8C97F7B7E}" type="pres">
      <dgm:prSet presAssocID="{9FF3BDCA-11BA-4B70-9A8A-6207EE5E4B13}" presName="root" presStyleCnt="0"/>
      <dgm:spPr/>
    </dgm:pt>
    <dgm:pt modelId="{2DAAE056-8B03-4936-8D1D-4ADF1EB5DDAE}" type="pres">
      <dgm:prSet presAssocID="{9FF3BDCA-11BA-4B70-9A8A-6207EE5E4B13}" presName="rootComposite" presStyleCnt="0"/>
      <dgm:spPr/>
    </dgm:pt>
    <dgm:pt modelId="{6AAD05DA-02EE-4E75-8E98-43C3F0B6F36D}" type="pres">
      <dgm:prSet presAssocID="{9FF3BDCA-11BA-4B70-9A8A-6207EE5E4B13}" presName="rootText" presStyleLbl="node1" presStyleIdx="0" presStyleCnt="4"/>
      <dgm:spPr/>
    </dgm:pt>
    <dgm:pt modelId="{68BAE35A-9F1A-40FB-8148-3BFBCECD7951}" type="pres">
      <dgm:prSet presAssocID="{9FF3BDCA-11BA-4B70-9A8A-6207EE5E4B13}" presName="rootConnector" presStyleLbl="node1" presStyleIdx="0" presStyleCnt="4"/>
      <dgm:spPr/>
    </dgm:pt>
    <dgm:pt modelId="{CE9180A4-50CE-4051-A265-88D626EA027D}" type="pres">
      <dgm:prSet presAssocID="{9FF3BDCA-11BA-4B70-9A8A-6207EE5E4B13}" presName="childShape" presStyleCnt="0"/>
      <dgm:spPr/>
    </dgm:pt>
    <dgm:pt modelId="{BCAE2E00-1FD7-4B05-8C89-D54C2C446B0F}" type="pres">
      <dgm:prSet presAssocID="{66130FB2-C500-4C44-B62C-B00C0C57B9CF}" presName="Name13" presStyleLbl="parChTrans1D2" presStyleIdx="0" presStyleCnt="2"/>
      <dgm:spPr/>
    </dgm:pt>
    <dgm:pt modelId="{AC6B611F-07DD-44E3-A3F3-086ECBB60855}" type="pres">
      <dgm:prSet presAssocID="{16FFE0E3-A282-432C-852F-2773769C70E1}" presName="childText" presStyleLbl="bgAcc1" presStyleIdx="0" presStyleCnt="2">
        <dgm:presLayoutVars>
          <dgm:bulletEnabled val="1"/>
        </dgm:presLayoutVars>
      </dgm:prSet>
      <dgm:spPr/>
    </dgm:pt>
    <dgm:pt modelId="{C4ED4EA7-4C81-47AA-B8A4-815FD1299DC1}" type="pres">
      <dgm:prSet presAssocID="{6EF6FD90-7425-40DB-96BF-A4492B014F5E}" presName="root" presStyleCnt="0"/>
      <dgm:spPr/>
    </dgm:pt>
    <dgm:pt modelId="{3D81E75A-4B92-423D-9060-78A85D3A3345}" type="pres">
      <dgm:prSet presAssocID="{6EF6FD90-7425-40DB-96BF-A4492B014F5E}" presName="rootComposite" presStyleCnt="0"/>
      <dgm:spPr/>
    </dgm:pt>
    <dgm:pt modelId="{A8F65A8F-6503-400B-99BF-4AEE0598ED0C}" type="pres">
      <dgm:prSet presAssocID="{6EF6FD90-7425-40DB-96BF-A4492B014F5E}" presName="rootText" presStyleLbl="node1" presStyleIdx="1" presStyleCnt="4"/>
      <dgm:spPr/>
    </dgm:pt>
    <dgm:pt modelId="{CDB07878-04D9-4FC3-B432-582E52380CCE}" type="pres">
      <dgm:prSet presAssocID="{6EF6FD90-7425-40DB-96BF-A4492B014F5E}" presName="rootConnector" presStyleLbl="node1" presStyleIdx="1" presStyleCnt="4"/>
      <dgm:spPr/>
    </dgm:pt>
    <dgm:pt modelId="{CA640F7F-2B59-4CF7-8221-46666CB82B15}" type="pres">
      <dgm:prSet presAssocID="{6EF6FD90-7425-40DB-96BF-A4492B014F5E}" presName="childShape" presStyleCnt="0"/>
      <dgm:spPr/>
    </dgm:pt>
    <dgm:pt modelId="{69B5F239-8398-4EC5-A215-97CE2997E0CD}" type="pres">
      <dgm:prSet presAssocID="{8328530F-5FE9-46F4-BCE2-E9B88B76FBFB}" presName="Name13" presStyleLbl="parChTrans1D2" presStyleIdx="1" presStyleCnt="2"/>
      <dgm:spPr/>
    </dgm:pt>
    <dgm:pt modelId="{B4FA299C-A8E2-4D8A-8105-AD682DD099F6}" type="pres">
      <dgm:prSet presAssocID="{AF655D1A-F8C9-4788-BC37-DBDFEF5F639D}" presName="childText" presStyleLbl="bgAcc1" presStyleIdx="1" presStyleCnt="2">
        <dgm:presLayoutVars>
          <dgm:bulletEnabled val="1"/>
        </dgm:presLayoutVars>
      </dgm:prSet>
      <dgm:spPr/>
    </dgm:pt>
    <dgm:pt modelId="{FC667114-5D77-4B8F-9A5E-BC71F1D5A6A7}" type="pres">
      <dgm:prSet presAssocID="{49C4D336-767B-473C-85B0-87AD5A9F8FD1}" presName="root" presStyleCnt="0"/>
      <dgm:spPr/>
    </dgm:pt>
    <dgm:pt modelId="{474EE341-8BBD-43EF-A9E2-FBF775021B87}" type="pres">
      <dgm:prSet presAssocID="{49C4D336-767B-473C-85B0-87AD5A9F8FD1}" presName="rootComposite" presStyleCnt="0"/>
      <dgm:spPr/>
    </dgm:pt>
    <dgm:pt modelId="{118D1CD2-87F9-4E84-9363-FAC279F161ED}" type="pres">
      <dgm:prSet presAssocID="{49C4D336-767B-473C-85B0-87AD5A9F8FD1}" presName="rootText" presStyleLbl="node1" presStyleIdx="2" presStyleCnt="4"/>
      <dgm:spPr/>
    </dgm:pt>
    <dgm:pt modelId="{47CB0EF8-44A7-4E6F-AB90-E3802E6A2BFB}" type="pres">
      <dgm:prSet presAssocID="{49C4D336-767B-473C-85B0-87AD5A9F8FD1}" presName="rootConnector" presStyleLbl="node1" presStyleIdx="2" presStyleCnt="4"/>
      <dgm:spPr/>
    </dgm:pt>
    <dgm:pt modelId="{DBA1494A-89D6-4ED0-913E-407614E084D1}" type="pres">
      <dgm:prSet presAssocID="{49C4D336-767B-473C-85B0-87AD5A9F8FD1}" presName="childShape" presStyleCnt="0"/>
      <dgm:spPr/>
    </dgm:pt>
    <dgm:pt modelId="{DB44B847-A74C-44F0-B2C3-FD34E7E3E8C2}" type="pres">
      <dgm:prSet presAssocID="{F01BBE60-2320-4373-B06B-00EF16B702D3}" presName="root" presStyleCnt="0"/>
      <dgm:spPr/>
    </dgm:pt>
    <dgm:pt modelId="{B3B935C4-2510-42C3-B0A0-B1CBCFD29D1E}" type="pres">
      <dgm:prSet presAssocID="{F01BBE60-2320-4373-B06B-00EF16B702D3}" presName="rootComposite" presStyleCnt="0"/>
      <dgm:spPr/>
    </dgm:pt>
    <dgm:pt modelId="{C14D5565-D76E-43C8-A885-46D09E696062}" type="pres">
      <dgm:prSet presAssocID="{F01BBE60-2320-4373-B06B-00EF16B702D3}" presName="rootText" presStyleLbl="node1" presStyleIdx="3" presStyleCnt="4"/>
      <dgm:spPr/>
    </dgm:pt>
    <dgm:pt modelId="{4BFF198F-6D5C-4E01-A741-EFA4A28A4B88}" type="pres">
      <dgm:prSet presAssocID="{F01BBE60-2320-4373-B06B-00EF16B702D3}" presName="rootConnector" presStyleLbl="node1" presStyleIdx="3" presStyleCnt="4"/>
      <dgm:spPr/>
    </dgm:pt>
    <dgm:pt modelId="{8EC28A23-C896-49B5-9583-6EF2E2BD683A}" type="pres">
      <dgm:prSet presAssocID="{F01BBE60-2320-4373-B06B-00EF16B702D3}" presName="childShape" presStyleCnt="0"/>
      <dgm:spPr/>
    </dgm:pt>
  </dgm:ptLst>
  <dgm:cxnLst>
    <dgm:cxn modelId="{43F1DB0B-DBCC-4617-8EF1-66123760E996}" type="presOf" srcId="{49C4D336-767B-473C-85B0-87AD5A9F8FD1}" destId="{118D1CD2-87F9-4E84-9363-FAC279F161ED}" srcOrd="0" destOrd="0" presId="urn:microsoft.com/office/officeart/2005/8/layout/hierarchy3"/>
    <dgm:cxn modelId="{B526FB1A-CABA-4B4F-87B2-39F95E2B676E}" type="presOf" srcId="{9FF3BDCA-11BA-4B70-9A8A-6207EE5E4B13}" destId="{6AAD05DA-02EE-4E75-8E98-43C3F0B6F36D}" srcOrd="0" destOrd="0" presId="urn:microsoft.com/office/officeart/2005/8/layout/hierarchy3"/>
    <dgm:cxn modelId="{CCB7B730-BC9F-45DA-B8D3-32F3BFFCBF72}" srcId="{6EF6FD90-7425-40DB-96BF-A4492B014F5E}" destId="{AF655D1A-F8C9-4788-BC37-DBDFEF5F639D}" srcOrd="0" destOrd="0" parTransId="{8328530F-5FE9-46F4-BCE2-E9B88B76FBFB}" sibTransId="{6DDD8549-3826-4401-BA7E-2AD3FF4A296E}"/>
    <dgm:cxn modelId="{D8C15738-B1F7-4658-89CB-CB4F8C61FF06}" type="presOf" srcId="{6CA7FBC9-3EDB-416B-9017-08AD41268522}" destId="{448022BD-D1F7-47EA-828E-A3CC9FDDAA4B}" srcOrd="0" destOrd="0" presId="urn:microsoft.com/office/officeart/2005/8/layout/hierarchy3"/>
    <dgm:cxn modelId="{F567DD45-426F-4659-8D8D-CF35BFE4E350}" srcId="{6CA7FBC9-3EDB-416B-9017-08AD41268522}" destId="{9FF3BDCA-11BA-4B70-9A8A-6207EE5E4B13}" srcOrd="0" destOrd="0" parTransId="{B36F67A8-0582-46C8-A6AA-A3E34069C1F3}" sibTransId="{05BC406A-CA0B-4DBE-B7E9-69982556A6B8}"/>
    <dgm:cxn modelId="{275A8A49-8D7D-4F51-936A-769ED132EC29}" type="presOf" srcId="{F01BBE60-2320-4373-B06B-00EF16B702D3}" destId="{4BFF198F-6D5C-4E01-A741-EFA4A28A4B88}" srcOrd="1" destOrd="0" presId="urn:microsoft.com/office/officeart/2005/8/layout/hierarchy3"/>
    <dgm:cxn modelId="{9BC2DB5A-F999-4F43-80A6-989EBAC238E2}" type="presOf" srcId="{6EF6FD90-7425-40DB-96BF-A4492B014F5E}" destId="{CDB07878-04D9-4FC3-B432-582E52380CCE}" srcOrd="1" destOrd="0" presId="urn:microsoft.com/office/officeart/2005/8/layout/hierarchy3"/>
    <dgm:cxn modelId="{88D2C38C-42BA-4FF2-9ACE-856D1704803E}" srcId="{6CA7FBC9-3EDB-416B-9017-08AD41268522}" destId="{F01BBE60-2320-4373-B06B-00EF16B702D3}" srcOrd="3" destOrd="0" parTransId="{A686172C-BB3E-41E9-9B67-55E6926E10E4}" sibTransId="{D48F9E88-3D2A-4D94-9F14-7E01F09F224F}"/>
    <dgm:cxn modelId="{DFF862A0-4764-4B5E-8386-1B74F940EEF5}" srcId="{6CA7FBC9-3EDB-416B-9017-08AD41268522}" destId="{49C4D336-767B-473C-85B0-87AD5A9F8FD1}" srcOrd="2" destOrd="0" parTransId="{7721A978-0144-44AD-89CD-89835BBDA781}" sibTransId="{EFCCBAE5-5079-4E95-8E45-0AC5DE45E3EA}"/>
    <dgm:cxn modelId="{88382CA1-AB4E-47C6-BF02-1233FCD5375C}" type="presOf" srcId="{49C4D336-767B-473C-85B0-87AD5A9F8FD1}" destId="{47CB0EF8-44A7-4E6F-AB90-E3802E6A2BFB}" srcOrd="1" destOrd="0" presId="urn:microsoft.com/office/officeart/2005/8/layout/hierarchy3"/>
    <dgm:cxn modelId="{88F698A2-A593-4E3F-AB17-FC86939F0880}" type="presOf" srcId="{8328530F-5FE9-46F4-BCE2-E9B88B76FBFB}" destId="{69B5F239-8398-4EC5-A215-97CE2997E0CD}" srcOrd="0" destOrd="0" presId="urn:microsoft.com/office/officeart/2005/8/layout/hierarchy3"/>
    <dgm:cxn modelId="{DFF6B3A6-E785-436C-B6ED-4447F895D1B1}" srcId="{6CA7FBC9-3EDB-416B-9017-08AD41268522}" destId="{6EF6FD90-7425-40DB-96BF-A4492B014F5E}" srcOrd="1" destOrd="0" parTransId="{91A4C3CB-B451-4C59-BA41-D0CA015F1B90}" sibTransId="{2D4E5818-12B7-40F1-AEFE-D3262A6EC6C6}"/>
    <dgm:cxn modelId="{C70316AB-FA92-48F6-9A51-F308F06538BC}" type="presOf" srcId="{66130FB2-C500-4C44-B62C-B00C0C57B9CF}" destId="{BCAE2E00-1FD7-4B05-8C89-D54C2C446B0F}" srcOrd="0" destOrd="0" presId="urn:microsoft.com/office/officeart/2005/8/layout/hierarchy3"/>
    <dgm:cxn modelId="{5E65EFAD-BEA9-4DBA-A8B2-7A5A728FED36}" type="presOf" srcId="{6EF6FD90-7425-40DB-96BF-A4492B014F5E}" destId="{A8F65A8F-6503-400B-99BF-4AEE0598ED0C}" srcOrd="0" destOrd="0" presId="urn:microsoft.com/office/officeart/2005/8/layout/hierarchy3"/>
    <dgm:cxn modelId="{FA7BAFBE-DCB3-4F0D-9CE4-2BBB3FC77255}" type="presOf" srcId="{F01BBE60-2320-4373-B06B-00EF16B702D3}" destId="{C14D5565-D76E-43C8-A885-46D09E696062}" srcOrd="0" destOrd="0" presId="urn:microsoft.com/office/officeart/2005/8/layout/hierarchy3"/>
    <dgm:cxn modelId="{E48873CA-6170-4C74-ABB7-A29CB025B16A}" type="presOf" srcId="{AF655D1A-F8C9-4788-BC37-DBDFEF5F639D}" destId="{B4FA299C-A8E2-4D8A-8105-AD682DD099F6}" srcOrd="0" destOrd="0" presId="urn:microsoft.com/office/officeart/2005/8/layout/hierarchy3"/>
    <dgm:cxn modelId="{FB1878D8-9984-48E1-869A-1C3CC0FA602B}" type="presOf" srcId="{9FF3BDCA-11BA-4B70-9A8A-6207EE5E4B13}" destId="{68BAE35A-9F1A-40FB-8148-3BFBCECD7951}" srcOrd="1" destOrd="0" presId="urn:microsoft.com/office/officeart/2005/8/layout/hierarchy3"/>
    <dgm:cxn modelId="{909F0EF9-1BA4-42C0-A66F-20DA28708705}" srcId="{9FF3BDCA-11BA-4B70-9A8A-6207EE5E4B13}" destId="{16FFE0E3-A282-432C-852F-2773769C70E1}" srcOrd="0" destOrd="0" parTransId="{66130FB2-C500-4C44-B62C-B00C0C57B9CF}" sibTransId="{4152EE61-6401-42B2-861C-E2D2294DC246}"/>
    <dgm:cxn modelId="{8F92C9FB-21A0-48B3-AADD-686DD956A468}" type="presOf" srcId="{16FFE0E3-A282-432C-852F-2773769C70E1}" destId="{AC6B611F-07DD-44E3-A3F3-086ECBB60855}" srcOrd="0" destOrd="0" presId="urn:microsoft.com/office/officeart/2005/8/layout/hierarchy3"/>
    <dgm:cxn modelId="{47569BDF-5476-4EEB-A036-BDE815B9C848}" type="presParOf" srcId="{448022BD-D1F7-47EA-828E-A3CC9FDDAA4B}" destId="{0D83834F-5905-4175-8987-06F8C97F7B7E}" srcOrd="0" destOrd="0" presId="urn:microsoft.com/office/officeart/2005/8/layout/hierarchy3"/>
    <dgm:cxn modelId="{10EB57D9-9190-4514-BDEC-28819200D7B5}" type="presParOf" srcId="{0D83834F-5905-4175-8987-06F8C97F7B7E}" destId="{2DAAE056-8B03-4936-8D1D-4ADF1EB5DDAE}" srcOrd="0" destOrd="0" presId="urn:microsoft.com/office/officeart/2005/8/layout/hierarchy3"/>
    <dgm:cxn modelId="{A301470F-5728-4BCC-9FF4-2430CA6019D7}" type="presParOf" srcId="{2DAAE056-8B03-4936-8D1D-4ADF1EB5DDAE}" destId="{6AAD05DA-02EE-4E75-8E98-43C3F0B6F36D}" srcOrd="0" destOrd="0" presId="urn:microsoft.com/office/officeart/2005/8/layout/hierarchy3"/>
    <dgm:cxn modelId="{9658968E-787B-4076-BE20-746980869A52}" type="presParOf" srcId="{2DAAE056-8B03-4936-8D1D-4ADF1EB5DDAE}" destId="{68BAE35A-9F1A-40FB-8148-3BFBCECD7951}" srcOrd="1" destOrd="0" presId="urn:microsoft.com/office/officeart/2005/8/layout/hierarchy3"/>
    <dgm:cxn modelId="{2DA713A7-B7B3-448A-A7E4-AF80B8934CF3}" type="presParOf" srcId="{0D83834F-5905-4175-8987-06F8C97F7B7E}" destId="{CE9180A4-50CE-4051-A265-88D626EA027D}" srcOrd="1" destOrd="0" presId="urn:microsoft.com/office/officeart/2005/8/layout/hierarchy3"/>
    <dgm:cxn modelId="{39168FFE-A51F-4513-B635-5802D8DB7F38}" type="presParOf" srcId="{CE9180A4-50CE-4051-A265-88D626EA027D}" destId="{BCAE2E00-1FD7-4B05-8C89-D54C2C446B0F}" srcOrd="0" destOrd="0" presId="urn:microsoft.com/office/officeart/2005/8/layout/hierarchy3"/>
    <dgm:cxn modelId="{8E501F02-59F0-42F5-B86B-58383F811A58}" type="presParOf" srcId="{CE9180A4-50CE-4051-A265-88D626EA027D}" destId="{AC6B611F-07DD-44E3-A3F3-086ECBB60855}" srcOrd="1" destOrd="0" presId="urn:microsoft.com/office/officeart/2005/8/layout/hierarchy3"/>
    <dgm:cxn modelId="{CCD51A50-D440-4CD9-BA89-675B7B99E958}" type="presParOf" srcId="{448022BD-D1F7-47EA-828E-A3CC9FDDAA4B}" destId="{C4ED4EA7-4C81-47AA-B8A4-815FD1299DC1}" srcOrd="1" destOrd="0" presId="urn:microsoft.com/office/officeart/2005/8/layout/hierarchy3"/>
    <dgm:cxn modelId="{25BCBEF9-9452-4F9B-9512-E64D75D426BA}" type="presParOf" srcId="{C4ED4EA7-4C81-47AA-B8A4-815FD1299DC1}" destId="{3D81E75A-4B92-423D-9060-78A85D3A3345}" srcOrd="0" destOrd="0" presId="urn:microsoft.com/office/officeart/2005/8/layout/hierarchy3"/>
    <dgm:cxn modelId="{1DC6EEC4-C1F4-45C8-AE08-C106306650D4}" type="presParOf" srcId="{3D81E75A-4B92-423D-9060-78A85D3A3345}" destId="{A8F65A8F-6503-400B-99BF-4AEE0598ED0C}" srcOrd="0" destOrd="0" presId="urn:microsoft.com/office/officeart/2005/8/layout/hierarchy3"/>
    <dgm:cxn modelId="{E5BCBDF3-C30B-47A4-B831-E8822B3B5FA2}" type="presParOf" srcId="{3D81E75A-4B92-423D-9060-78A85D3A3345}" destId="{CDB07878-04D9-4FC3-B432-582E52380CCE}" srcOrd="1" destOrd="0" presId="urn:microsoft.com/office/officeart/2005/8/layout/hierarchy3"/>
    <dgm:cxn modelId="{E7203F19-88D7-4786-AA59-61F418095C78}" type="presParOf" srcId="{C4ED4EA7-4C81-47AA-B8A4-815FD1299DC1}" destId="{CA640F7F-2B59-4CF7-8221-46666CB82B15}" srcOrd="1" destOrd="0" presId="urn:microsoft.com/office/officeart/2005/8/layout/hierarchy3"/>
    <dgm:cxn modelId="{0C0DB907-80EE-4595-BE2A-3B3ABFD65748}" type="presParOf" srcId="{CA640F7F-2B59-4CF7-8221-46666CB82B15}" destId="{69B5F239-8398-4EC5-A215-97CE2997E0CD}" srcOrd="0" destOrd="0" presId="urn:microsoft.com/office/officeart/2005/8/layout/hierarchy3"/>
    <dgm:cxn modelId="{30F5679A-D30B-4FD5-B8D0-AF1BBDB2E75F}" type="presParOf" srcId="{CA640F7F-2B59-4CF7-8221-46666CB82B15}" destId="{B4FA299C-A8E2-4D8A-8105-AD682DD099F6}" srcOrd="1" destOrd="0" presId="urn:microsoft.com/office/officeart/2005/8/layout/hierarchy3"/>
    <dgm:cxn modelId="{FC176007-A1E8-4C28-A2A0-548AA380C0B9}" type="presParOf" srcId="{448022BD-D1F7-47EA-828E-A3CC9FDDAA4B}" destId="{FC667114-5D77-4B8F-9A5E-BC71F1D5A6A7}" srcOrd="2" destOrd="0" presId="urn:microsoft.com/office/officeart/2005/8/layout/hierarchy3"/>
    <dgm:cxn modelId="{8857E5E2-60CB-4AF9-AD8D-D2A653980B2F}" type="presParOf" srcId="{FC667114-5D77-4B8F-9A5E-BC71F1D5A6A7}" destId="{474EE341-8BBD-43EF-A9E2-FBF775021B87}" srcOrd="0" destOrd="0" presId="urn:microsoft.com/office/officeart/2005/8/layout/hierarchy3"/>
    <dgm:cxn modelId="{FA17DE16-247E-4A7B-B494-819D3B7C70E6}" type="presParOf" srcId="{474EE341-8BBD-43EF-A9E2-FBF775021B87}" destId="{118D1CD2-87F9-4E84-9363-FAC279F161ED}" srcOrd="0" destOrd="0" presId="urn:microsoft.com/office/officeart/2005/8/layout/hierarchy3"/>
    <dgm:cxn modelId="{52AAEBEE-4394-4DAC-BC7B-6638A9C0F511}" type="presParOf" srcId="{474EE341-8BBD-43EF-A9E2-FBF775021B87}" destId="{47CB0EF8-44A7-4E6F-AB90-E3802E6A2BFB}" srcOrd="1" destOrd="0" presId="urn:microsoft.com/office/officeart/2005/8/layout/hierarchy3"/>
    <dgm:cxn modelId="{ECDEBEB1-3F27-4FFB-8280-0F665884E58F}" type="presParOf" srcId="{FC667114-5D77-4B8F-9A5E-BC71F1D5A6A7}" destId="{DBA1494A-89D6-4ED0-913E-407614E084D1}" srcOrd="1" destOrd="0" presId="urn:microsoft.com/office/officeart/2005/8/layout/hierarchy3"/>
    <dgm:cxn modelId="{3AD617CB-303C-4D5E-B60A-8CF52A8817E6}" type="presParOf" srcId="{448022BD-D1F7-47EA-828E-A3CC9FDDAA4B}" destId="{DB44B847-A74C-44F0-B2C3-FD34E7E3E8C2}" srcOrd="3" destOrd="0" presId="urn:microsoft.com/office/officeart/2005/8/layout/hierarchy3"/>
    <dgm:cxn modelId="{1D250CA9-5B49-4F7F-A93B-A003F3636866}" type="presParOf" srcId="{DB44B847-A74C-44F0-B2C3-FD34E7E3E8C2}" destId="{B3B935C4-2510-42C3-B0A0-B1CBCFD29D1E}" srcOrd="0" destOrd="0" presId="urn:microsoft.com/office/officeart/2005/8/layout/hierarchy3"/>
    <dgm:cxn modelId="{53B84C3A-7896-4B32-BDD3-47124EE03149}" type="presParOf" srcId="{B3B935C4-2510-42C3-B0A0-B1CBCFD29D1E}" destId="{C14D5565-D76E-43C8-A885-46D09E696062}" srcOrd="0" destOrd="0" presId="urn:microsoft.com/office/officeart/2005/8/layout/hierarchy3"/>
    <dgm:cxn modelId="{9A429963-DA2D-45E7-A614-A39E88ABDCF7}" type="presParOf" srcId="{B3B935C4-2510-42C3-B0A0-B1CBCFD29D1E}" destId="{4BFF198F-6D5C-4E01-A741-EFA4A28A4B88}" srcOrd="1" destOrd="0" presId="urn:microsoft.com/office/officeart/2005/8/layout/hierarchy3"/>
    <dgm:cxn modelId="{1F057E0E-F4BE-435D-A554-0F1443492185}" type="presParOf" srcId="{DB44B847-A74C-44F0-B2C3-FD34E7E3E8C2}" destId="{8EC28A23-C896-49B5-9583-6EF2E2BD683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B41C2D-05F6-4540-B4BE-003FE7BF820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7E4DCF-E4EB-4548-AF41-B7DC18A0A6E2}">
      <dgm:prSet/>
      <dgm:spPr/>
      <dgm:t>
        <a:bodyPr/>
        <a:lstStyle/>
        <a:p>
          <a:r>
            <a:rPr lang="pt-BR"/>
            <a:t>Processo de avaliação que indica o quanto uma aplicação, está preparada ser lançada em ambiente produtivo</a:t>
          </a:r>
          <a:endParaRPr lang="en-US"/>
        </a:p>
      </dgm:t>
    </dgm:pt>
    <dgm:pt modelId="{E2F8BDED-72A4-4B80-AEE9-7DA2AA625D8A}" type="parTrans" cxnId="{401C7E20-9EBE-4585-BCFA-6C2F28D7DFCC}">
      <dgm:prSet/>
      <dgm:spPr/>
      <dgm:t>
        <a:bodyPr/>
        <a:lstStyle/>
        <a:p>
          <a:endParaRPr lang="en-US"/>
        </a:p>
      </dgm:t>
    </dgm:pt>
    <dgm:pt modelId="{B32EEE0B-B6B9-4428-A8AB-3368B6284D33}" type="sibTrans" cxnId="{401C7E20-9EBE-4585-BCFA-6C2F28D7DFCC}">
      <dgm:prSet/>
      <dgm:spPr/>
      <dgm:t>
        <a:bodyPr/>
        <a:lstStyle/>
        <a:p>
          <a:endParaRPr lang="en-US"/>
        </a:p>
      </dgm:t>
    </dgm:pt>
    <dgm:pt modelId="{D3CA6516-112A-46BB-AF3E-E6C97BED34B2}">
      <dgm:prSet/>
      <dgm:spPr/>
      <dgm:t>
        <a:bodyPr/>
        <a:lstStyle/>
        <a:p>
          <a:r>
            <a:rPr lang="pt-BR"/>
            <a:t>Todos os esses pontos que conversamos e outros são avaliados junto com os tech leads e especialistas;</a:t>
          </a:r>
          <a:endParaRPr lang="en-US"/>
        </a:p>
      </dgm:t>
    </dgm:pt>
    <dgm:pt modelId="{A69228E8-201F-4A82-A0AF-1129FB5A5863}" type="parTrans" cxnId="{4FEC70A5-1153-4F07-B9C1-87EBE42962CA}">
      <dgm:prSet/>
      <dgm:spPr/>
      <dgm:t>
        <a:bodyPr/>
        <a:lstStyle/>
        <a:p>
          <a:endParaRPr lang="en-US"/>
        </a:p>
      </dgm:t>
    </dgm:pt>
    <dgm:pt modelId="{98FEAF58-89C2-4DFD-8158-35201CA800E3}" type="sibTrans" cxnId="{4FEC70A5-1153-4F07-B9C1-87EBE42962CA}">
      <dgm:prSet/>
      <dgm:spPr/>
      <dgm:t>
        <a:bodyPr/>
        <a:lstStyle/>
        <a:p>
          <a:endParaRPr lang="en-US"/>
        </a:p>
      </dgm:t>
    </dgm:pt>
    <dgm:pt modelId="{4F37036A-894F-4516-BE0B-D22BA7872B15}">
      <dgm:prSet/>
      <dgm:spPr/>
      <dgm:t>
        <a:bodyPr/>
        <a:lstStyle/>
        <a:p>
          <a:r>
            <a:rPr lang="pt-BR"/>
            <a:t>Ciclo de melhoria continua.</a:t>
          </a:r>
          <a:endParaRPr lang="en-US"/>
        </a:p>
      </dgm:t>
    </dgm:pt>
    <dgm:pt modelId="{8E8F6552-46D5-4055-AB2F-C65F0FFD0382}" type="parTrans" cxnId="{EE75DD20-90DE-4118-955C-7B136C45DBBA}">
      <dgm:prSet/>
      <dgm:spPr/>
      <dgm:t>
        <a:bodyPr/>
        <a:lstStyle/>
        <a:p>
          <a:endParaRPr lang="en-US"/>
        </a:p>
      </dgm:t>
    </dgm:pt>
    <dgm:pt modelId="{7AFC0AFD-D8EF-47B2-95A3-AF9D1E475027}" type="sibTrans" cxnId="{EE75DD20-90DE-4118-955C-7B136C45DBBA}">
      <dgm:prSet/>
      <dgm:spPr/>
      <dgm:t>
        <a:bodyPr/>
        <a:lstStyle/>
        <a:p>
          <a:endParaRPr lang="en-US"/>
        </a:p>
      </dgm:t>
    </dgm:pt>
    <dgm:pt modelId="{7113BF4A-3DE0-4825-8543-F31D104A843A}" type="pres">
      <dgm:prSet presAssocID="{21B41C2D-05F6-4540-B4BE-003FE7BF82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59E912-92AA-47A0-A129-C0DAF0AB9C14}" type="pres">
      <dgm:prSet presAssocID="{BF7E4DCF-E4EB-4548-AF41-B7DC18A0A6E2}" presName="hierRoot1" presStyleCnt="0"/>
      <dgm:spPr/>
    </dgm:pt>
    <dgm:pt modelId="{25F81403-911B-4328-AF5C-CA462771442F}" type="pres">
      <dgm:prSet presAssocID="{BF7E4DCF-E4EB-4548-AF41-B7DC18A0A6E2}" presName="composite" presStyleCnt="0"/>
      <dgm:spPr/>
    </dgm:pt>
    <dgm:pt modelId="{46A67128-7E6F-4305-B9AA-70B570935B8E}" type="pres">
      <dgm:prSet presAssocID="{BF7E4DCF-E4EB-4548-AF41-B7DC18A0A6E2}" presName="background" presStyleLbl="node0" presStyleIdx="0" presStyleCnt="3"/>
      <dgm:spPr/>
    </dgm:pt>
    <dgm:pt modelId="{E6F45731-EB50-41EB-A94F-EC2AA02E0BB9}" type="pres">
      <dgm:prSet presAssocID="{BF7E4DCF-E4EB-4548-AF41-B7DC18A0A6E2}" presName="text" presStyleLbl="fgAcc0" presStyleIdx="0" presStyleCnt="3">
        <dgm:presLayoutVars>
          <dgm:chPref val="3"/>
        </dgm:presLayoutVars>
      </dgm:prSet>
      <dgm:spPr/>
    </dgm:pt>
    <dgm:pt modelId="{AC21C1E1-C8C1-48F8-ADB5-F5E4DB2692F6}" type="pres">
      <dgm:prSet presAssocID="{BF7E4DCF-E4EB-4548-AF41-B7DC18A0A6E2}" presName="hierChild2" presStyleCnt="0"/>
      <dgm:spPr/>
    </dgm:pt>
    <dgm:pt modelId="{37B49854-2774-4D86-B38B-E0DF854CD71F}" type="pres">
      <dgm:prSet presAssocID="{D3CA6516-112A-46BB-AF3E-E6C97BED34B2}" presName="hierRoot1" presStyleCnt="0"/>
      <dgm:spPr/>
    </dgm:pt>
    <dgm:pt modelId="{DF928FA5-946F-46EB-B915-382F073416BD}" type="pres">
      <dgm:prSet presAssocID="{D3CA6516-112A-46BB-AF3E-E6C97BED34B2}" presName="composite" presStyleCnt="0"/>
      <dgm:spPr/>
    </dgm:pt>
    <dgm:pt modelId="{A6C22AD2-2769-407D-AC87-5A9133E0992D}" type="pres">
      <dgm:prSet presAssocID="{D3CA6516-112A-46BB-AF3E-E6C97BED34B2}" presName="background" presStyleLbl="node0" presStyleIdx="1" presStyleCnt="3"/>
      <dgm:spPr/>
    </dgm:pt>
    <dgm:pt modelId="{76E60F16-29C2-48A6-9188-F8BBE19B3535}" type="pres">
      <dgm:prSet presAssocID="{D3CA6516-112A-46BB-AF3E-E6C97BED34B2}" presName="text" presStyleLbl="fgAcc0" presStyleIdx="1" presStyleCnt="3">
        <dgm:presLayoutVars>
          <dgm:chPref val="3"/>
        </dgm:presLayoutVars>
      </dgm:prSet>
      <dgm:spPr/>
    </dgm:pt>
    <dgm:pt modelId="{2993D24C-B27B-4952-A304-E0FB3D487FD4}" type="pres">
      <dgm:prSet presAssocID="{D3CA6516-112A-46BB-AF3E-E6C97BED34B2}" presName="hierChild2" presStyleCnt="0"/>
      <dgm:spPr/>
    </dgm:pt>
    <dgm:pt modelId="{4C1970DB-393F-41A0-B52F-CC74C0CCEBDA}" type="pres">
      <dgm:prSet presAssocID="{4F37036A-894F-4516-BE0B-D22BA7872B15}" presName="hierRoot1" presStyleCnt="0"/>
      <dgm:spPr/>
    </dgm:pt>
    <dgm:pt modelId="{6A7401AD-4359-4893-A0DE-D010FA73EE7D}" type="pres">
      <dgm:prSet presAssocID="{4F37036A-894F-4516-BE0B-D22BA7872B15}" presName="composite" presStyleCnt="0"/>
      <dgm:spPr/>
    </dgm:pt>
    <dgm:pt modelId="{8C9ADA6F-07E0-4EB7-8488-23021A9A54B6}" type="pres">
      <dgm:prSet presAssocID="{4F37036A-894F-4516-BE0B-D22BA7872B15}" presName="background" presStyleLbl="node0" presStyleIdx="2" presStyleCnt="3"/>
      <dgm:spPr/>
    </dgm:pt>
    <dgm:pt modelId="{D18B24DB-05E3-4830-99B8-433463F33C1D}" type="pres">
      <dgm:prSet presAssocID="{4F37036A-894F-4516-BE0B-D22BA7872B15}" presName="text" presStyleLbl="fgAcc0" presStyleIdx="2" presStyleCnt="3">
        <dgm:presLayoutVars>
          <dgm:chPref val="3"/>
        </dgm:presLayoutVars>
      </dgm:prSet>
      <dgm:spPr/>
    </dgm:pt>
    <dgm:pt modelId="{464A5029-3E3B-434F-BA70-9B4ADB924502}" type="pres">
      <dgm:prSet presAssocID="{4F37036A-894F-4516-BE0B-D22BA7872B15}" presName="hierChild2" presStyleCnt="0"/>
      <dgm:spPr/>
    </dgm:pt>
  </dgm:ptLst>
  <dgm:cxnLst>
    <dgm:cxn modelId="{401C7E20-9EBE-4585-BCFA-6C2F28D7DFCC}" srcId="{21B41C2D-05F6-4540-B4BE-003FE7BF8207}" destId="{BF7E4DCF-E4EB-4548-AF41-B7DC18A0A6E2}" srcOrd="0" destOrd="0" parTransId="{E2F8BDED-72A4-4B80-AEE9-7DA2AA625D8A}" sibTransId="{B32EEE0B-B6B9-4428-A8AB-3368B6284D33}"/>
    <dgm:cxn modelId="{EE75DD20-90DE-4118-955C-7B136C45DBBA}" srcId="{21B41C2D-05F6-4540-B4BE-003FE7BF8207}" destId="{4F37036A-894F-4516-BE0B-D22BA7872B15}" srcOrd="2" destOrd="0" parTransId="{8E8F6552-46D5-4055-AB2F-C65F0FFD0382}" sibTransId="{7AFC0AFD-D8EF-47B2-95A3-AF9D1E475027}"/>
    <dgm:cxn modelId="{12F9147B-CEEA-464E-9625-B5067311448A}" type="presOf" srcId="{BF7E4DCF-E4EB-4548-AF41-B7DC18A0A6E2}" destId="{E6F45731-EB50-41EB-A94F-EC2AA02E0BB9}" srcOrd="0" destOrd="0" presId="urn:microsoft.com/office/officeart/2005/8/layout/hierarchy1"/>
    <dgm:cxn modelId="{4FEC70A5-1153-4F07-B9C1-87EBE42962CA}" srcId="{21B41C2D-05F6-4540-B4BE-003FE7BF8207}" destId="{D3CA6516-112A-46BB-AF3E-E6C97BED34B2}" srcOrd="1" destOrd="0" parTransId="{A69228E8-201F-4A82-A0AF-1129FB5A5863}" sibTransId="{98FEAF58-89C2-4DFD-8158-35201CA800E3}"/>
    <dgm:cxn modelId="{837DECA6-3CC8-45E4-B693-8240533BBE6F}" type="presOf" srcId="{D3CA6516-112A-46BB-AF3E-E6C97BED34B2}" destId="{76E60F16-29C2-48A6-9188-F8BBE19B3535}" srcOrd="0" destOrd="0" presId="urn:microsoft.com/office/officeart/2005/8/layout/hierarchy1"/>
    <dgm:cxn modelId="{20889BC7-91C7-40A1-B7CC-29C7BDF87F13}" type="presOf" srcId="{21B41C2D-05F6-4540-B4BE-003FE7BF8207}" destId="{7113BF4A-3DE0-4825-8543-F31D104A843A}" srcOrd="0" destOrd="0" presId="urn:microsoft.com/office/officeart/2005/8/layout/hierarchy1"/>
    <dgm:cxn modelId="{874439E8-CA48-4D11-9649-A96A923DEE27}" type="presOf" srcId="{4F37036A-894F-4516-BE0B-D22BA7872B15}" destId="{D18B24DB-05E3-4830-99B8-433463F33C1D}" srcOrd="0" destOrd="0" presId="urn:microsoft.com/office/officeart/2005/8/layout/hierarchy1"/>
    <dgm:cxn modelId="{6F9B906A-20B6-42D1-8D7D-93E799AD0782}" type="presParOf" srcId="{7113BF4A-3DE0-4825-8543-F31D104A843A}" destId="{5A59E912-92AA-47A0-A129-C0DAF0AB9C14}" srcOrd="0" destOrd="0" presId="urn:microsoft.com/office/officeart/2005/8/layout/hierarchy1"/>
    <dgm:cxn modelId="{421ECCD4-598D-4820-A3E4-7848782F1CB3}" type="presParOf" srcId="{5A59E912-92AA-47A0-A129-C0DAF0AB9C14}" destId="{25F81403-911B-4328-AF5C-CA462771442F}" srcOrd="0" destOrd="0" presId="urn:microsoft.com/office/officeart/2005/8/layout/hierarchy1"/>
    <dgm:cxn modelId="{A2630EBF-EE9B-4DFA-952C-0E052827B7F9}" type="presParOf" srcId="{25F81403-911B-4328-AF5C-CA462771442F}" destId="{46A67128-7E6F-4305-B9AA-70B570935B8E}" srcOrd="0" destOrd="0" presId="urn:microsoft.com/office/officeart/2005/8/layout/hierarchy1"/>
    <dgm:cxn modelId="{40FD622C-9D71-464A-813A-8B56C1821219}" type="presParOf" srcId="{25F81403-911B-4328-AF5C-CA462771442F}" destId="{E6F45731-EB50-41EB-A94F-EC2AA02E0BB9}" srcOrd="1" destOrd="0" presId="urn:microsoft.com/office/officeart/2005/8/layout/hierarchy1"/>
    <dgm:cxn modelId="{97C205D7-DE82-443E-AFEC-14879295234B}" type="presParOf" srcId="{5A59E912-92AA-47A0-A129-C0DAF0AB9C14}" destId="{AC21C1E1-C8C1-48F8-ADB5-F5E4DB2692F6}" srcOrd="1" destOrd="0" presId="urn:microsoft.com/office/officeart/2005/8/layout/hierarchy1"/>
    <dgm:cxn modelId="{24C994DA-DCB6-424C-955E-102EFA1A3065}" type="presParOf" srcId="{7113BF4A-3DE0-4825-8543-F31D104A843A}" destId="{37B49854-2774-4D86-B38B-E0DF854CD71F}" srcOrd="1" destOrd="0" presId="urn:microsoft.com/office/officeart/2005/8/layout/hierarchy1"/>
    <dgm:cxn modelId="{974C28CE-FA26-49EA-93FF-C8497941B753}" type="presParOf" srcId="{37B49854-2774-4D86-B38B-E0DF854CD71F}" destId="{DF928FA5-946F-46EB-B915-382F073416BD}" srcOrd="0" destOrd="0" presId="urn:microsoft.com/office/officeart/2005/8/layout/hierarchy1"/>
    <dgm:cxn modelId="{E5EE2054-D8D6-483F-B0E8-7C181CBE80DD}" type="presParOf" srcId="{DF928FA5-946F-46EB-B915-382F073416BD}" destId="{A6C22AD2-2769-407D-AC87-5A9133E0992D}" srcOrd="0" destOrd="0" presId="urn:microsoft.com/office/officeart/2005/8/layout/hierarchy1"/>
    <dgm:cxn modelId="{09D90FB6-49A0-40F3-A913-EA62BC6C5E68}" type="presParOf" srcId="{DF928FA5-946F-46EB-B915-382F073416BD}" destId="{76E60F16-29C2-48A6-9188-F8BBE19B3535}" srcOrd="1" destOrd="0" presId="urn:microsoft.com/office/officeart/2005/8/layout/hierarchy1"/>
    <dgm:cxn modelId="{C07DBDE6-69BE-444C-87C7-43F5BA0D7ECA}" type="presParOf" srcId="{37B49854-2774-4D86-B38B-E0DF854CD71F}" destId="{2993D24C-B27B-4952-A304-E0FB3D487FD4}" srcOrd="1" destOrd="0" presId="urn:microsoft.com/office/officeart/2005/8/layout/hierarchy1"/>
    <dgm:cxn modelId="{947FBAA6-3D95-4997-BD0D-58F455FE6D8E}" type="presParOf" srcId="{7113BF4A-3DE0-4825-8543-F31D104A843A}" destId="{4C1970DB-393F-41A0-B52F-CC74C0CCEBDA}" srcOrd="2" destOrd="0" presId="urn:microsoft.com/office/officeart/2005/8/layout/hierarchy1"/>
    <dgm:cxn modelId="{4B83BDB3-3F4D-4560-9032-4F8F9EE4C4E4}" type="presParOf" srcId="{4C1970DB-393F-41A0-B52F-CC74C0CCEBDA}" destId="{6A7401AD-4359-4893-A0DE-D010FA73EE7D}" srcOrd="0" destOrd="0" presId="urn:microsoft.com/office/officeart/2005/8/layout/hierarchy1"/>
    <dgm:cxn modelId="{948F5831-C955-4209-A962-944E23F90A89}" type="presParOf" srcId="{6A7401AD-4359-4893-A0DE-D010FA73EE7D}" destId="{8C9ADA6F-07E0-4EB7-8488-23021A9A54B6}" srcOrd="0" destOrd="0" presId="urn:microsoft.com/office/officeart/2005/8/layout/hierarchy1"/>
    <dgm:cxn modelId="{B0D86D8E-D582-467C-8132-8016846721B9}" type="presParOf" srcId="{6A7401AD-4359-4893-A0DE-D010FA73EE7D}" destId="{D18B24DB-05E3-4830-99B8-433463F33C1D}" srcOrd="1" destOrd="0" presId="urn:microsoft.com/office/officeart/2005/8/layout/hierarchy1"/>
    <dgm:cxn modelId="{91F82032-5FA9-4EFE-AEE0-C3B62DE8B74E}" type="presParOf" srcId="{4C1970DB-393F-41A0-B52F-CC74C0CCEBDA}" destId="{464A5029-3E3B-434F-BA70-9B4ADB9245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5A3923-8E2C-44A5-B3B1-60AF33DF509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49F34-D8B9-42B3-8BD0-56C95F78252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Por mais que criamos técnicas que processos para termos segurança, qualidade e resiliência em sistemas, incidentes vão acontecer.</a:t>
          </a:r>
          <a:endParaRPr lang="en-US"/>
        </a:p>
      </dgm:t>
    </dgm:pt>
    <dgm:pt modelId="{4AD3A1B0-6C86-4207-8699-0C71E832EBBC}" type="parTrans" cxnId="{FE29D4A4-EA15-40F6-AD0B-399971EAA6C2}">
      <dgm:prSet/>
      <dgm:spPr/>
      <dgm:t>
        <a:bodyPr/>
        <a:lstStyle/>
        <a:p>
          <a:endParaRPr lang="en-US"/>
        </a:p>
      </dgm:t>
    </dgm:pt>
    <dgm:pt modelId="{82E0E554-3CB5-42C2-BF2A-FB75B9022C92}" type="sibTrans" cxnId="{FE29D4A4-EA15-40F6-AD0B-399971EAA6C2}">
      <dgm:prSet/>
      <dgm:spPr/>
      <dgm:t>
        <a:bodyPr/>
        <a:lstStyle/>
        <a:p>
          <a:endParaRPr lang="en-US"/>
        </a:p>
      </dgm:t>
    </dgm:pt>
    <dgm:pt modelId="{02F55429-7143-463D-BDC9-008703DB649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Quem deveria cuidar do produto? O Desenvolvedor? O SRE? O Time de Operação? </a:t>
          </a:r>
          <a:r>
            <a:rPr lang="pt-BR" i="1"/>
            <a:t>You built it, you maintain it</a:t>
          </a:r>
          <a:endParaRPr lang="en-US"/>
        </a:p>
      </dgm:t>
    </dgm:pt>
    <dgm:pt modelId="{FDFC31CF-D9DD-4D37-BA96-2D0DEC62A2CB}" type="parTrans" cxnId="{384BD5D9-4B93-4F3D-86C7-87206F75B846}">
      <dgm:prSet/>
      <dgm:spPr/>
      <dgm:t>
        <a:bodyPr/>
        <a:lstStyle/>
        <a:p>
          <a:endParaRPr lang="en-US"/>
        </a:p>
      </dgm:t>
    </dgm:pt>
    <dgm:pt modelId="{19C55A5F-4714-4888-B339-52837D1CBB72}" type="sibTrans" cxnId="{384BD5D9-4B93-4F3D-86C7-87206F75B846}">
      <dgm:prSet/>
      <dgm:spPr/>
      <dgm:t>
        <a:bodyPr/>
        <a:lstStyle/>
        <a:p>
          <a:endParaRPr lang="en-US"/>
        </a:p>
      </dgm:t>
    </dgm:pt>
    <dgm:pt modelId="{D799EF70-9C34-4000-B21F-4F26BB5CD8BF}" type="pres">
      <dgm:prSet presAssocID="{8A5A3923-8E2C-44A5-B3B1-60AF33DF509A}" presName="root" presStyleCnt="0">
        <dgm:presLayoutVars>
          <dgm:dir/>
          <dgm:resizeHandles val="exact"/>
        </dgm:presLayoutVars>
      </dgm:prSet>
      <dgm:spPr/>
    </dgm:pt>
    <dgm:pt modelId="{FD12FA00-14BD-4154-A5EB-D1D59AA186A0}" type="pres">
      <dgm:prSet presAssocID="{6FD49F34-D8B9-42B3-8BD0-56C95F78252F}" presName="compNode" presStyleCnt="0"/>
      <dgm:spPr/>
    </dgm:pt>
    <dgm:pt modelId="{CD2606E8-4A00-4738-A47E-EC298C04A5A6}" type="pres">
      <dgm:prSet presAssocID="{6FD49F34-D8B9-42B3-8BD0-56C95F7825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mbeiro"/>
        </a:ext>
      </dgm:extLst>
    </dgm:pt>
    <dgm:pt modelId="{C79206DD-54B8-40D4-ADAC-F579F0115154}" type="pres">
      <dgm:prSet presAssocID="{6FD49F34-D8B9-42B3-8BD0-56C95F78252F}" presName="spaceRect" presStyleCnt="0"/>
      <dgm:spPr/>
    </dgm:pt>
    <dgm:pt modelId="{C1974790-5802-47BE-AFA5-5E3EADE29B6F}" type="pres">
      <dgm:prSet presAssocID="{6FD49F34-D8B9-42B3-8BD0-56C95F78252F}" presName="textRect" presStyleLbl="revTx" presStyleIdx="0" presStyleCnt="2">
        <dgm:presLayoutVars>
          <dgm:chMax val="1"/>
          <dgm:chPref val="1"/>
        </dgm:presLayoutVars>
      </dgm:prSet>
      <dgm:spPr/>
    </dgm:pt>
    <dgm:pt modelId="{7FC0A580-E7F3-4299-B4C9-8DB617E3C78D}" type="pres">
      <dgm:prSet presAssocID="{82E0E554-3CB5-42C2-BF2A-FB75B9022C92}" presName="sibTrans" presStyleCnt="0"/>
      <dgm:spPr/>
    </dgm:pt>
    <dgm:pt modelId="{12AC4AA0-C3FC-4256-B3DC-735248A14ABB}" type="pres">
      <dgm:prSet presAssocID="{02F55429-7143-463D-BDC9-008703DB6499}" presName="compNode" presStyleCnt="0"/>
      <dgm:spPr/>
    </dgm:pt>
    <dgm:pt modelId="{B16728A5-15A7-4B97-A484-A38E91B79FB7}" type="pres">
      <dgm:prSet presAssocID="{02F55429-7143-463D-BDC9-008703DB64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6F3E540-D82B-4950-A531-47D7322D5E91}" type="pres">
      <dgm:prSet presAssocID="{02F55429-7143-463D-BDC9-008703DB6499}" presName="spaceRect" presStyleCnt="0"/>
      <dgm:spPr/>
    </dgm:pt>
    <dgm:pt modelId="{5AB8B61F-CC7F-4E1A-AD81-927824B00CBE}" type="pres">
      <dgm:prSet presAssocID="{02F55429-7143-463D-BDC9-008703DB649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89DFD02-7BC4-4189-8D50-BBE463BE3BEA}" type="presOf" srcId="{8A5A3923-8E2C-44A5-B3B1-60AF33DF509A}" destId="{D799EF70-9C34-4000-B21F-4F26BB5CD8BF}" srcOrd="0" destOrd="0" presId="urn:microsoft.com/office/officeart/2018/2/layout/IconLabelList"/>
    <dgm:cxn modelId="{FE29D4A4-EA15-40F6-AD0B-399971EAA6C2}" srcId="{8A5A3923-8E2C-44A5-B3B1-60AF33DF509A}" destId="{6FD49F34-D8B9-42B3-8BD0-56C95F78252F}" srcOrd="0" destOrd="0" parTransId="{4AD3A1B0-6C86-4207-8699-0C71E832EBBC}" sibTransId="{82E0E554-3CB5-42C2-BF2A-FB75B9022C92}"/>
    <dgm:cxn modelId="{A81C0EB9-1388-4B8C-B049-B3804687FC32}" type="presOf" srcId="{02F55429-7143-463D-BDC9-008703DB6499}" destId="{5AB8B61F-CC7F-4E1A-AD81-927824B00CBE}" srcOrd="0" destOrd="0" presId="urn:microsoft.com/office/officeart/2018/2/layout/IconLabelList"/>
    <dgm:cxn modelId="{384BD5D9-4B93-4F3D-86C7-87206F75B846}" srcId="{8A5A3923-8E2C-44A5-B3B1-60AF33DF509A}" destId="{02F55429-7143-463D-BDC9-008703DB6499}" srcOrd="1" destOrd="0" parTransId="{FDFC31CF-D9DD-4D37-BA96-2D0DEC62A2CB}" sibTransId="{19C55A5F-4714-4888-B339-52837D1CBB72}"/>
    <dgm:cxn modelId="{5BC365FF-BE4D-4BC1-8C6A-E919B1DBBC0A}" type="presOf" srcId="{6FD49F34-D8B9-42B3-8BD0-56C95F78252F}" destId="{C1974790-5802-47BE-AFA5-5E3EADE29B6F}" srcOrd="0" destOrd="0" presId="urn:microsoft.com/office/officeart/2018/2/layout/IconLabelList"/>
    <dgm:cxn modelId="{3C4B95E3-AB45-476D-A1D9-F4980B2C4154}" type="presParOf" srcId="{D799EF70-9C34-4000-B21F-4F26BB5CD8BF}" destId="{FD12FA00-14BD-4154-A5EB-D1D59AA186A0}" srcOrd="0" destOrd="0" presId="urn:microsoft.com/office/officeart/2018/2/layout/IconLabelList"/>
    <dgm:cxn modelId="{12609353-07F5-471B-A768-444C4BBA4315}" type="presParOf" srcId="{FD12FA00-14BD-4154-A5EB-D1D59AA186A0}" destId="{CD2606E8-4A00-4738-A47E-EC298C04A5A6}" srcOrd="0" destOrd="0" presId="urn:microsoft.com/office/officeart/2018/2/layout/IconLabelList"/>
    <dgm:cxn modelId="{25AAB0E5-15BE-47D8-BB32-B97EF093B604}" type="presParOf" srcId="{FD12FA00-14BD-4154-A5EB-D1D59AA186A0}" destId="{C79206DD-54B8-40D4-ADAC-F579F0115154}" srcOrd="1" destOrd="0" presId="urn:microsoft.com/office/officeart/2018/2/layout/IconLabelList"/>
    <dgm:cxn modelId="{3D43639A-2094-4E91-A3A3-9F1DF389B525}" type="presParOf" srcId="{FD12FA00-14BD-4154-A5EB-D1D59AA186A0}" destId="{C1974790-5802-47BE-AFA5-5E3EADE29B6F}" srcOrd="2" destOrd="0" presId="urn:microsoft.com/office/officeart/2018/2/layout/IconLabelList"/>
    <dgm:cxn modelId="{FD2695C4-EB55-4388-A7F6-18F3C2473678}" type="presParOf" srcId="{D799EF70-9C34-4000-B21F-4F26BB5CD8BF}" destId="{7FC0A580-E7F3-4299-B4C9-8DB617E3C78D}" srcOrd="1" destOrd="0" presId="urn:microsoft.com/office/officeart/2018/2/layout/IconLabelList"/>
    <dgm:cxn modelId="{0121D4CE-B532-4F60-8DD6-AAD3871431E3}" type="presParOf" srcId="{D799EF70-9C34-4000-B21F-4F26BB5CD8BF}" destId="{12AC4AA0-C3FC-4256-B3DC-735248A14ABB}" srcOrd="2" destOrd="0" presId="urn:microsoft.com/office/officeart/2018/2/layout/IconLabelList"/>
    <dgm:cxn modelId="{B190B74B-4FF5-44EE-B76E-09ADB3931F5E}" type="presParOf" srcId="{12AC4AA0-C3FC-4256-B3DC-735248A14ABB}" destId="{B16728A5-15A7-4B97-A484-A38E91B79FB7}" srcOrd="0" destOrd="0" presId="urn:microsoft.com/office/officeart/2018/2/layout/IconLabelList"/>
    <dgm:cxn modelId="{40140E95-B8D6-47B6-8886-CEA2B29CDF25}" type="presParOf" srcId="{12AC4AA0-C3FC-4256-B3DC-735248A14ABB}" destId="{36F3E540-D82B-4950-A531-47D7322D5E91}" srcOrd="1" destOrd="0" presId="urn:microsoft.com/office/officeart/2018/2/layout/IconLabelList"/>
    <dgm:cxn modelId="{E2972894-D532-4221-9B94-11D5AD3EF273}" type="presParOf" srcId="{12AC4AA0-C3FC-4256-B3DC-735248A14ABB}" destId="{5AB8B61F-CC7F-4E1A-AD81-927824B00C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4CC8D-57A9-450A-9751-C92CBC3C8AA7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089A8-7AE8-4D16-9352-7577565E3CC7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SRE além do cargo;</a:t>
          </a:r>
          <a:endParaRPr lang="en-US" sz="3300" kern="1200" dirty="0"/>
        </a:p>
      </dsp:txBody>
      <dsp:txXfrm>
        <a:off x="0" y="2124"/>
        <a:ext cx="10515600" cy="724514"/>
      </dsp:txXfrm>
    </dsp:sp>
    <dsp:sp modelId="{CBF9452C-9F84-4FAD-A50E-8E5DBD5964E6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D9651-08EF-4EE9-9D24-49CD20146238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 err="1"/>
            <a:t>Observabilidade</a:t>
          </a:r>
          <a:r>
            <a:rPr lang="pt-BR" sz="3300" kern="1200" dirty="0"/>
            <a:t>;</a:t>
          </a:r>
          <a:endParaRPr lang="en-US" sz="3300" kern="1200" dirty="0"/>
        </a:p>
      </dsp:txBody>
      <dsp:txXfrm>
        <a:off x="0" y="726639"/>
        <a:ext cx="10515600" cy="724514"/>
      </dsp:txXfrm>
    </dsp:sp>
    <dsp:sp modelId="{22CBF122-97DA-4E26-9331-72829C331F2E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4D50B-ADAC-4741-9F16-0823001AEDAB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Service </a:t>
          </a:r>
          <a:r>
            <a:rPr lang="pt-BR" sz="3300" kern="1200" dirty="0" err="1"/>
            <a:t>Levels</a:t>
          </a:r>
          <a:r>
            <a:rPr lang="pt-BR" sz="3300" kern="1200" dirty="0"/>
            <a:t>;</a:t>
          </a:r>
          <a:endParaRPr lang="en-US" sz="3300" kern="1200" dirty="0"/>
        </a:p>
      </dsp:txBody>
      <dsp:txXfrm>
        <a:off x="0" y="1451154"/>
        <a:ext cx="10515600" cy="724514"/>
      </dsp:txXfrm>
    </dsp:sp>
    <dsp:sp modelId="{53B3E101-727F-48C2-8CAE-12B8C1A514E3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CD9AE-E2E5-49FD-9E5F-E41D42659C78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Práticas de Resiliências e Recuperação;</a:t>
          </a:r>
          <a:endParaRPr lang="en-US" sz="3300" kern="1200"/>
        </a:p>
      </dsp:txBody>
      <dsp:txXfrm>
        <a:off x="0" y="2175669"/>
        <a:ext cx="10515600" cy="724514"/>
      </dsp:txXfrm>
    </dsp:sp>
    <dsp:sp modelId="{EA06F038-D3EF-475E-90EA-10E172F2E159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0BBF3-4ADF-40BE-8F22-4C1BBEA6A456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PRR;</a:t>
          </a:r>
          <a:endParaRPr lang="en-US" sz="3300" kern="1200"/>
        </a:p>
      </dsp:txBody>
      <dsp:txXfrm>
        <a:off x="0" y="2900183"/>
        <a:ext cx="10515600" cy="724514"/>
      </dsp:txXfrm>
    </dsp:sp>
    <dsp:sp modelId="{9CDDCF3B-6487-4F0D-BB45-674F1FBC218D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BB518-7EC6-44E7-86DB-A511C3456D3A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On-call, war room, incidentes.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91D9A-9009-4626-B772-DA5B80853C23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51D16-9E3B-49C5-8E19-C67F1863E34E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Chamamos de On-Call mas também é o mesmo que plantão, sobreaviso.</a:t>
          </a:r>
          <a:endParaRPr lang="en-US" sz="1300" kern="1200"/>
        </a:p>
      </dsp:txBody>
      <dsp:txXfrm>
        <a:off x="765914" y="2943510"/>
        <a:ext cx="4320000" cy="720000"/>
      </dsp:txXfrm>
    </dsp:sp>
    <dsp:sp modelId="{EA80655B-8B38-4B30-AE27-5DDA3BF8532E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B84CC-4A63-4028-B999-AD0839933A49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Geralmente é uma escala de 1 pessoa por dia, que fica de sobre aviso, caso aconteça alguma alerta, essa pessoa deverá entrar e entender o que está acontecendo.</a:t>
          </a:r>
          <a:endParaRPr lang="en-US" sz="1300" kern="1200" dirty="0"/>
        </a:p>
      </dsp:txBody>
      <dsp:txXfrm>
        <a:off x="5841914" y="2943510"/>
        <a:ext cx="432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74C25-6BA1-479A-B306-BA2DBE5EBF75}">
      <dsp:nvSpPr>
        <dsp:cNvPr id="0" name=""/>
        <dsp:cNvSpPr/>
      </dsp:nvSpPr>
      <dsp:spPr>
        <a:xfrm>
          <a:off x="0" y="49100"/>
          <a:ext cx="6666833" cy="1074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Níveis de maturidade de um time que faz oncall:</a:t>
          </a:r>
          <a:endParaRPr lang="en-US" sz="2700" kern="1200"/>
        </a:p>
      </dsp:txBody>
      <dsp:txXfrm>
        <a:off x="52431" y="101531"/>
        <a:ext cx="6561971" cy="969198"/>
      </dsp:txXfrm>
    </dsp:sp>
    <dsp:sp modelId="{73E26034-4052-4D18-BF97-2F8BE5C013C3}">
      <dsp:nvSpPr>
        <dsp:cNvPr id="0" name=""/>
        <dsp:cNvSpPr/>
      </dsp:nvSpPr>
      <dsp:spPr>
        <a:xfrm>
          <a:off x="0" y="1200920"/>
          <a:ext cx="6666833" cy="107406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Nível excelente: </a:t>
          </a:r>
          <a:endParaRPr lang="en-US" sz="2700" kern="1200"/>
        </a:p>
      </dsp:txBody>
      <dsp:txXfrm>
        <a:off x="52431" y="1253351"/>
        <a:ext cx="6561971" cy="969198"/>
      </dsp:txXfrm>
    </dsp:sp>
    <dsp:sp modelId="{0CCA3DEF-DEF4-4394-8619-BC08B443D474}">
      <dsp:nvSpPr>
        <dsp:cNvPr id="0" name=""/>
        <dsp:cNvSpPr/>
      </dsp:nvSpPr>
      <dsp:spPr>
        <a:xfrm>
          <a:off x="0" y="2274980"/>
          <a:ext cx="6666833" cy="312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100" kern="1200"/>
            <a:t>Escala organizada;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100" kern="1200"/>
            <a:t>Uma pessoa por dia;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100" kern="1200"/>
            <a:t>Follow de Sun / Turnos;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100" kern="1200"/>
            <a:t>Para cada alerta existe um runbook (documento ou automação que diz o que deve ser feito caso aconteça o alerta)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100" kern="1200"/>
            <a:t>Threshoulds bem definidos para alertas;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100" kern="1200"/>
            <a:t>Práticas de Postmortens e reports;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100" kern="1200"/>
            <a:t>Auto recuperação em caso de desastres;</a:t>
          </a:r>
          <a:endParaRPr lang="en-US" sz="2100" kern="1200"/>
        </a:p>
      </dsp:txBody>
      <dsp:txXfrm>
        <a:off x="0" y="2274980"/>
        <a:ext cx="6666833" cy="31298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2B839-1D9C-4175-90EF-5934DEEDF050}">
      <dsp:nvSpPr>
        <dsp:cNvPr id="0" name=""/>
        <dsp:cNvSpPr/>
      </dsp:nvSpPr>
      <dsp:spPr>
        <a:xfrm>
          <a:off x="0" y="239719"/>
          <a:ext cx="6666833" cy="1113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Níveis de maturidade de um time que faz oncall:</a:t>
          </a:r>
          <a:endParaRPr lang="en-US" sz="2800" kern="1200"/>
        </a:p>
      </dsp:txBody>
      <dsp:txXfrm>
        <a:off x="54373" y="294092"/>
        <a:ext cx="6558087" cy="1005094"/>
      </dsp:txXfrm>
    </dsp:sp>
    <dsp:sp modelId="{D2606399-974E-47EF-8CF2-7F445D803D8A}">
      <dsp:nvSpPr>
        <dsp:cNvPr id="0" name=""/>
        <dsp:cNvSpPr/>
      </dsp:nvSpPr>
      <dsp:spPr>
        <a:xfrm>
          <a:off x="0" y="1434199"/>
          <a:ext cx="6666833" cy="11138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Nível em desenvolvimento: </a:t>
          </a:r>
          <a:endParaRPr lang="en-US" sz="2800" kern="1200"/>
        </a:p>
      </dsp:txBody>
      <dsp:txXfrm>
        <a:off x="54373" y="1488572"/>
        <a:ext cx="6558087" cy="1005094"/>
      </dsp:txXfrm>
    </dsp:sp>
    <dsp:sp modelId="{EB1DD4AF-FAD0-4396-B9D5-5B793F174942}">
      <dsp:nvSpPr>
        <dsp:cNvPr id="0" name=""/>
        <dsp:cNvSpPr/>
      </dsp:nvSpPr>
      <dsp:spPr>
        <a:xfrm>
          <a:off x="0" y="2548040"/>
          <a:ext cx="6666833" cy="266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/>
            <a:t>A pessoa pode ficar mais de um dia no oncall;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/>
            <a:t>24 horas ou mais de oncall;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/>
            <a:t>Muitas horas de interjornadas;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/>
            <a:t>Poucos ou não existes runbooks para alertas;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/>
            <a:t>Alert Fatigue a Falsos positivos; (Muitos alertas);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/>
            <a:t>Time não faz report e não tem métricas;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/>
            <a:t>Pouca ou nenhuma automação</a:t>
          </a:r>
          <a:endParaRPr lang="en-US" sz="2200" kern="1200"/>
        </a:p>
      </dsp:txBody>
      <dsp:txXfrm>
        <a:off x="0" y="2548040"/>
        <a:ext cx="6666833" cy="26661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EC028-6C30-4E14-8166-50D8AC1B65E0}">
      <dsp:nvSpPr>
        <dsp:cNvPr id="0" name=""/>
        <dsp:cNvSpPr/>
      </dsp:nvSpPr>
      <dsp:spPr>
        <a:xfrm>
          <a:off x="0" y="31009"/>
          <a:ext cx="6666833" cy="1193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Níveis de maturidade de um time que faz oncall:</a:t>
          </a:r>
          <a:endParaRPr lang="en-US" sz="3000" kern="1200"/>
        </a:p>
      </dsp:txBody>
      <dsp:txXfrm>
        <a:off x="58257" y="89266"/>
        <a:ext cx="6550319" cy="1076886"/>
      </dsp:txXfrm>
    </dsp:sp>
    <dsp:sp modelId="{A1FC2221-9CB3-4A45-AB16-198E73227569}">
      <dsp:nvSpPr>
        <dsp:cNvPr id="0" name=""/>
        <dsp:cNvSpPr/>
      </dsp:nvSpPr>
      <dsp:spPr>
        <a:xfrm>
          <a:off x="0" y="1310809"/>
          <a:ext cx="6666833" cy="11934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Nível em Insuficiente: </a:t>
          </a:r>
          <a:endParaRPr lang="en-US" sz="3000" kern="1200"/>
        </a:p>
      </dsp:txBody>
      <dsp:txXfrm>
        <a:off x="58257" y="1369066"/>
        <a:ext cx="6550319" cy="1076886"/>
      </dsp:txXfrm>
    </dsp:sp>
    <dsp:sp modelId="{306214A4-5CFD-4184-A64D-5C5656B7F115}">
      <dsp:nvSpPr>
        <dsp:cNvPr id="0" name=""/>
        <dsp:cNvSpPr/>
      </dsp:nvSpPr>
      <dsp:spPr>
        <a:xfrm>
          <a:off x="0" y="2504209"/>
          <a:ext cx="6666833" cy="291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300" kern="1200"/>
            <a:t>Não tem escala definida geralmente o gestor liga para quem ele consegue contato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300" kern="1200"/>
            <a:t>Pouco ou alertas insuficientes, o cliente ou outro responsável de outra área avisa do problema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300" kern="1200"/>
            <a:t>Time que não construiu o sistema está mantendo (time de operação)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300" kern="1200"/>
            <a:t>Métricas inexistentes</a:t>
          </a:r>
          <a:endParaRPr lang="en-US" sz="2300" kern="1200"/>
        </a:p>
      </dsp:txBody>
      <dsp:txXfrm>
        <a:off x="0" y="2504209"/>
        <a:ext cx="6666833" cy="29187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1E9EF-6BD2-4F0F-BB56-98EE50ECD6B0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DFF603-99A8-493B-A554-D824096EBE2F}">
      <dsp:nvSpPr>
        <dsp:cNvPr id="0" name=""/>
        <dsp:cNvSpPr/>
      </dsp:nvSpPr>
      <dsp:spPr>
        <a:xfrm>
          <a:off x="0" y="0"/>
          <a:ext cx="6666833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Hoje eu faço On-call? Minha squad se enquadra em qual nível de maturidade? Quais desses itens precisamos melhorar? Consigo pesquisar e criar um plano de ação?</a:t>
          </a:r>
          <a:endParaRPr lang="en-US" sz="2900" kern="1200"/>
        </a:p>
      </dsp:txBody>
      <dsp:txXfrm>
        <a:off x="0" y="0"/>
        <a:ext cx="6666833" cy="2726960"/>
      </dsp:txXfrm>
    </dsp:sp>
    <dsp:sp modelId="{FCADBB4B-4514-470A-BA72-C682213C8AC6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3FCA30-539A-4039-975F-CD270F75485C}">
      <dsp:nvSpPr>
        <dsp:cNvPr id="0" name=""/>
        <dsp:cNvSpPr/>
      </dsp:nvSpPr>
      <dsp:spPr>
        <a:xfrm>
          <a:off x="0" y="2726960"/>
          <a:ext cx="6666833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Caso eu não faça On-call e meu tech lead / gestor me peça para começar no próximo mês eu estou preparado? Avalie o nível de maturidade do On Call do seu projeto, de ideias, seja pro ativo!</a:t>
          </a:r>
          <a:endParaRPr lang="en-US" sz="2900" kern="1200"/>
        </a:p>
      </dsp:txBody>
      <dsp:txXfrm>
        <a:off x="0" y="2726960"/>
        <a:ext cx="6666833" cy="27269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C0991-3DD1-4FD3-9905-AC47E1B08BBF}">
      <dsp:nvSpPr>
        <dsp:cNvPr id="0" name=""/>
        <dsp:cNvSpPr/>
      </dsp:nvSpPr>
      <dsp:spPr>
        <a:xfrm>
          <a:off x="0" y="1141384"/>
          <a:ext cx="66668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45155-0234-441F-BBF8-B1BF492797D4}">
      <dsp:nvSpPr>
        <dsp:cNvPr id="0" name=""/>
        <dsp:cNvSpPr/>
      </dsp:nvSpPr>
      <dsp:spPr>
        <a:xfrm>
          <a:off x="333341" y="919984"/>
          <a:ext cx="4666783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 temida war room!</a:t>
          </a:r>
          <a:endParaRPr lang="en-US" sz="1500" kern="1200"/>
        </a:p>
      </dsp:txBody>
      <dsp:txXfrm>
        <a:off x="354957" y="941600"/>
        <a:ext cx="4623551" cy="399568"/>
      </dsp:txXfrm>
    </dsp:sp>
    <dsp:sp modelId="{86A9108A-D394-43F9-8245-CB9BB6D460B6}">
      <dsp:nvSpPr>
        <dsp:cNvPr id="0" name=""/>
        <dsp:cNvSpPr/>
      </dsp:nvSpPr>
      <dsp:spPr>
        <a:xfrm>
          <a:off x="0" y="1821784"/>
          <a:ext cx="66668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D90D7-7D63-455F-B4D0-991D7D5E513C}">
      <dsp:nvSpPr>
        <dsp:cNvPr id="0" name=""/>
        <dsp:cNvSpPr/>
      </dsp:nvSpPr>
      <dsp:spPr>
        <a:xfrm>
          <a:off x="333341" y="1600384"/>
          <a:ext cx="4666783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Mas formalmente chamamos de Sala de Incidentes.</a:t>
          </a:r>
          <a:endParaRPr lang="en-US" sz="1500" kern="1200"/>
        </a:p>
      </dsp:txBody>
      <dsp:txXfrm>
        <a:off x="354957" y="1622000"/>
        <a:ext cx="4623551" cy="399568"/>
      </dsp:txXfrm>
    </dsp:sp>
    <dsp:sp modelId="{FC6CF9CE-7DE3-49FD-A098-68B1852CC7B2}">
      <dsp:nvSpPr>
        <dsp:cNvPr id="0" name=""/>
        <dsp:cNvSpPr/>
      </dsp:nvSpPr>
      <dsp:spPr>
        <a:xfrm>
          <a:off x="0" y="2502185"/>
          <a:ext cx="6666833" cy="203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Incident Comander: líder que vai tomar as decisões durante a crise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Engenheiro do sistema ou Operador do Sistema: o que vai identificar o problema e fazer o troubleshooting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Observador: anota e documenta as ações e decisões tomadas durante o incidente para serem usadas posteriormente;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Comunicador: responsável por comunicar os interessados sobre o incidente / problema.</a:t>
          </a:r>
          <a:endParaRPr lang="en-US" sz="1500" kern="1200"/>
        </a:p>
      </dsp:txBody>
      <dsp:txXfrm>
        <a:off x="0" y="2502185"/>
        <a:ext cx="6666833" cy="2031750"/>
      </dsp:txXfrm>
    </dsp:sp>
    <dsp:sp modelId="{9D13DEC9-690B-4D66-B843-D1FDCB27F53F}">
      <dsp:nvSpPr>
        <dsp:cNvPr id="0" name=""/>
        <dsp:cNvSpPr/>
      </dsp:nvSpPr>
      <dsp:spPr>
        <a:xfrm>
          <a:off x="333341" y="2280784"/>
          <a:ext cx="4666783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Os papeis!</a:t>
          </a:r>
          <a:endParaRPr lang="en-US" sz="1500" kern="1200"/>
        </a:p>
      </dsp:txBody>
      <dsp:txXfrm>
        <a:off x="354957" y="2302400"/>
        <a:ext cx="4623551" cy="39956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D074C-8276-44AB-9D4C-D58173EFC782}">
      <dsp:nvSpPr>
        <dsp:cNvPr id="0" name=""/>
        <dsp:cNvSpPr/>
      </dsp:nvSpPr>
      <dsp:spPr>
        <a:xfrm>
          <a:off x="10657" y="0"/>
          <a:ext cx="1096417" cy="9535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9D8DE-B5FA-45A4-B7F3-B2A94B268C82}">
      <dsp:nvSpPr>
        <dsp:cNvPr id="0" name=""/>
        <dsp:cNvSpPr/>
      </dsp:nvSpPr>
      <dsp:spPr>
        <a:xfrm>
          <a:off x="10657" y="1116065"/>
          <a:ext cx="3132622" cy="762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Rollback (retorno de pacote após implantação)</a:t>
          </a:r>
          <a:endParaRPr lang="en-US" sz="1400" kern="1200"/>
        </a:p>
      </dsp:txBody>
      <dsp:txXfrm>
        <a:off x="10657" y="1116065"/>
        <a:ext cx="3132622" cy="762010"/>
      </dsp:txXfrm>
    </dsp:sp>
    <dsp:sp modelId="{08029C97-4C23-4015-BD7A-D3A3D59F7506}">
      <dsp:nvSpPr>
        <dsp:cNvPr id="0" name=""/>
        <dsp:cNvSpPr/>
      </dsp:nvSpPr>
      <dsp:spPr>
        <a:xfrm>
          <a:off x="10657" y="1953685"/>
          <a:ext cx="3132622" cy="2397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Implemetei</a:t>
          </a:r>
          <a:r>
            <a:rPr lang="pt-BR" sz="1100" kern="1200" dirty="0"/>
            <a:t> em produção achei um bug devo arrumar e mandar para produção?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/>
            <a:t>Somente em último caso... O certo é fazer o rollback do pacote da implantação;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Alterações menores e mais seguidas;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Alterações que possam ser reversíveis;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Tenha um plano de Retorno descritivo com passos (outra pessoa poderá ter que implementar ou ter que reverter o pacote);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Garanta que nenhuma métrica foi alterada e nenhum alarme foi desativad após a alteração;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Caso tenha feito o rollback, faça um POSTMORTEM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Se for uma implementação para fluxo crítico, é possível desenvolver uma feature flag?</a:t>
          </a:r>
          <a:endParaRPr lang="en-US" sz="1100" kern="1200"/>
        </a:p>
      </dsp:txBody>
      <dsp:txXfrm>
        <a:off x="10657" y="1953685"/>
        <a:ext cx="3132622" cy="2397652"/>
      </dsp:txXfrm>
    </dsp:sp>
    <dsp:sp modelId="{A7FA4F7A-3222-43F4-AFE5-A8A5300FD3C7}">
      <dsp:nvSpPr>
        <dsp:cNvPr id="0" name=""/>
        <dsp:cNvSpPr/>
      </dsp:nvSpPr>
      <dsp:spPr>
        <a:xfrm>
          <a:off x="3691488" y="0"/>
          <a:ext cx="1096417" cy="9535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272FF-B263-4A17-880F-9D733E71F162}">
      <dsp:nvSpPr>
        <dsp:cNvPr id="0" name=""/>
        <dsp:cNvSpPr/>
      </dsp:nvSpPr>
      <dsp:spPr>
        <a:xfrm>
          <a:off x="3691488" y="1116065"/>
          <a:ext cx="3132622" cy="762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Feature Flag (Permite ativar/desativar funcionalidades especificas sem a necessidade de uma nova implementação)</a:t>
          </a:r>
          <a:endParaRPr lang="en-US" sz="1400" kern="1200"/>
        </a:p>
      </dsp:txBody>
      <dsp:txXfrm>
        <a:off x="3691488" y="1116065"/>
        <a:ext cx="3132622" cy="762010"/>
      </dsp:txXfrm>
    </dsp:sp>
    <dsp:sp modelId="{7C0155DB-DA22-4BFE-8EEE-017AE192E131}">
      <dsp:nvSpPr>
        <dsp:cNvPr id="0" name=""/>
        <dsp:cNvSpPr/>
      </dsp:nvSpPr>
      <dsp:spPr>
        <a:xfrm>
          <a:off x="3691488" y="1953685"/>
          <a:ext cx="3132622" cy="2397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É uma boa estratégia para testar implantações críticas ou testar funcionalidades para não ferir o indicador de error budget e disponibilidade;</a:t>
          </a:r>
          <a:endParaRPr lang="en-US" sz="1100" kern="1200"/>
        </a:p>
      </dsp:txBody>
      <dsp:txXfrm>
        <a:off x="3691488" y="1953685"/>
        <a:ext cx="3132622" cy="2397652"/>
      </dsp:txXfrm>
    </dsp:sp>
    <dsp:sp modelId="{6FB8836C-1EB7-4F7F-90E1-BA66EBA34B73}">
      <dsp:nvSpPr>
        <dsp:cNvPr id="0" name=""/>
        <dsp:cNvSpPr/>
      </dsp:nvSpPr>
      <dsp:spPr>
        <a:xfrm>
          <a:off x="7372320" y="0"/>
          <a:ext cx="1096417" cy="9535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EA123-1909-4810-B444-A6C7BDF75909}">
      <dsp:nvSpPr>
        <dsp:cNvPr id="0" name=""/>
        <dsp:cNvSpPr/>
      </dsp:nvSpPr>
      <dsp:spPr>
        <a:xfrm>
          <a:off x="7372320" y="1116065"/>
          <a:ext cx="3132622" cy="762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HotFix (Resolução de problemas em produção fora do fluxo normal de desenvolvimento – dev, hom)</a:t>
          </a:r>
          <a:endParaRPr lang="en-US" sz="1400" kern="1200"/>
        </a:p>
      </dsp:txBody>
      <dsp:txXfrm>
        <a:off x="7372320" y="1116065"/>
        <a:ext cx="3132622" cy="762010"/>
      </dsp:txXfrm>
    </dsp:sp>
    <dsp:sp modelId="{8F35D963-6460-49EF-ABF1-D006C68193C5}">
      <dsp:nvSpPr>
        <dsp:cNvPr id="0" name=""/>
        <dsp:cNvSpPr/>
      </dsp:nvSpPr>
      <dsp:spPr>
        <a:xfrm>
          <a:off x="7372320" y="1953685"/>
          <a:ext cx="3132622" cy="2397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Patches de segurança críticos;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Erros Críticos;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Quebra de contratos com integrações. </a:t>
          </a:r>
          <a:endParaRPr lang="en-US" sz="1100" kern="1200"/>
        </a:p>
      </dsp:txBody>
      <dsp:txXfrm>
        <a:off x="7372320" y="1953685"/>
        <a:ext cx="3132622" cy="2397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318D2-643E-4A9C-A707-49F7F2447400}">
      <dsp:nvSpPr>
        <dsp:cNvPr id="0" name=""/>
        <dsp:cNvSpPr/>
      </dsp:nvSpPr>
      <dsp:spPr>
        <a:xfrm>
          <a:off x="0" y="5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F2581-C87E-4D83-8A6E-3EE38272A8D2}">
      <dsp:nvSpPr>
        <dsp:cNvPr id="0" name=""/>
        <dsp:cNvSpPr/>
      </dsp:nvSpPr>
      <dsp:spPr>
        <a:xfrm>
          <a:off x="0" y="579"/>
          <a:ext cx="10515600" cy="527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Habilidades em Programação e Automação</a:t>
          </a:r>
          <a:endParaRPr lang="en-US" sz="2400" kern="1200"/>
        </a:p>
      </dsp:txBody>
      <dsp:txXfrm>
        <a:off x="0" y="579"/>
        <a:ext cx="10515600" cy="527105"/>
      </dsp:txXfrm>
    </dsp:sp>
    <dsp:sp modelId="{30B28FBC-B59E-4543-A9C9-165D6C28C739}">
      <dsp:nvSpPr>
        <dsp:cNvPr id="0" name=""/>
        <dsp:cNvSpPr/>
      </dsp:nvSpPr>
      <dsp:spPr>
        <a:xfrm>
          <a:off x="0" y="52768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F652B-D20C-421D-ACEF-CCFFC0E16982}">
      <dsp:nvSpPr>
        <dsp:cNvPr id="0" name=""/>
        <dsp:cNvSpPr/>
      </dsp:nvSpPr>
      <dsp:spPr>
        <a:xfrm>
          <a:off x="0" y="527684"/>
          <a:ext cx="10515600" cy="527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Forte Orientação a Confiabilidade e Resiliência</a:t>
          </a:r>
          <a:endParaRPr lang="en-US" sz="2400" kern="1200"/>
        </a:p>
      </dsp:txBody>
      <dsp:txXfrm>
        <a:off x="0" y="527684"/>
        <a:ext cx="10515600" cy="527105"/>
      </dsp:txXfrm>
    </dsp:sp>
    <dsp:sp modelId="{FC1F7CF4-FE18-4DEC-A01E-F1C0A104FBBA}">
      <dsp:nvSpPr>
        <dsp:cNvPr id="0" name=""/>
        <dsp:cNvSpPr/>
      </dsp:nvSpPr>
      <dsp:spPr>
        <a:xfrm>
          <a:off x="0" y="105479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FE6B3-D6AC-4EE6-9103-90F1C18853DA}">
      <dsp:nvSpPr>
        <dsp:cNvPr id="0" name=""/>
        <dsp:cNvSpPr/>
      </dsp:nvSpPr>
      <dsp:spPr>
        <a:xfrm>
          <a:off x="0" y="1054790"/>
          <a:ext cx="10515600" cy="527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Experiência em Infraestrutura como Código (IaC)</a:t>
          </a:r>
          <a:endParaRPr lang="en-US" sz="2400" kern="1200"/>
        </a:p>
      </dsp:txBody>
      <dsp:txXfrm>
        <a:off x="0" y="1054790"/>
        <a:ext cx="10515600" cy="527105"/>
      </dsp:txXfrm>
    </dsp:sp>
    <dsp:sp modelId="{367CEBD2-53B7-472E-BAC9-04370726F55F}">
      <dsp:nvSpPr>
        <dsp:cNvPr id="0" name=""/>
        <dsp:cNvSpPr/>
      </dsp:nvSpPr>
      <dsp:spPr>
        <a:xfrm>
          <a:off x="0" y="15818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16325-DCE2-4BC5-B1E4-A6696094A3F3}">
      <dsp:nvSpPr>
        <dsp:cNvPr id="0" name=""/>
        <dsp:cNvSpPr/>
      </dsp:nvSpPr>
      <dsp:spPr>
        <a:xfrm>
          <a:off x="0" y="1581895"/>
          <a:ext cx="10515600" cy="527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Trabalho em Equipe e Comunicação</a:t>
          </a:r>
          <a:endParaRPr lang="en-US" sz="2400" kern="1200"/>
        </a:p>
      </dsp:txBody>
      <dsp:txXfrm>
        <a:off x="0" y="1581895"/>
        <a:ext cx="10515600" cy="527105"/>
      </dsp:txXfrm>
    </dsp:sp>
    <dsp:sp modelId="{0F04ABD4-F6B8-47E3-8C27-62B778B8A300}">
      <dsp:nvSpPr>
        <dsp:cNvPr id="0" name=""/>
        <dsp:cNvSpPr/>
      </dsp:nvSpPr>
      <dsp:spPr>
        <a:xfrm>
          <a:off x="0" y="210900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5084A-56FF-4BA6-9945-8D624C8E5FDD}">
      <dsp:nvSpPr>
        <dsp:cNvPr id="0" name=""/>
        <dsp:cNvSpPr/>
      </dsp:nvSpPr>
      <dsp:spPr>
        <a:xfrm>
          <a:off x="0" y="2109001"/>
          <a:ext cx="10515600" cy="527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Monitoramento e Observabilidade</a:t>
          </a:r>
          <a:endParaRPr lang="en-US" sz="2400" kern="1200"/>
        </a:p>
      </dsp:txBody>
      <dsp:txXfrm>
        <a:off x="0" y="2109001"/>
        <a:ext cx="10515600" cy="527105"/>
      </dsp:txXfrm>
    </dsp:sp>
    <dsp:sp modelId="{BC20098E-D8A9-4E7C-AF70-5F863E082B06}">
      <dsp:nvSpPr>
        <dsp:cNvPr id="0" name=""/>
        <dsp:cNvSpPr/>
      </dsp:nvSpPr>
      <dsp:spPr>
        <a:xfrm>
          <a:off x="0" y="263610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BD059-9B7D-44B5-8778-7FAD9A7BF1B0}">
      <dsp:nvSpPr>
        <dsp:cNvPr id="0" name=""/>
        <dsp:cNvSpPr/>
      </dsp:nvSpPr>
      <dsp:spPr>
        <a:xfrm>
          <a:off x="0" y="2636106"/>
          <a:ext cx="10515600" cy="527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Orquestração e Gerenciamento de Containers</a:t>
          </a:r>
          <a:endParaRPr lang="en-US" sz="2400" kern="1200"/>
        </a:p>
      </dsp:txBody>
      <dsp:txXfrm>
        <a:off x="0" y="2636106"/>
        <a:ext cx="10515600" cy="527105"/>
      </dsp:txXfrm>
    </dsp:sp>
    <dsp:sp modelId="{4BF05458-DA70-4297-9BCB-09772DCC7471}">
      <dsp:nvSpPr>
        <dsp:cNvPr id="0" name=""/>
        <dsp:cNvSpPr/>
      </dsp:nvSpPr>
      <dsp:spPr>
        <a:xfrm>
          <a:off x="0" y="316321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16C17-BF9F-4A53-8486-D3BAE125B358}">
      <dsp:nvSpPr>
        <dsp:cNvPr id="0" name=""/>
        <dsp:cNvSpPr/>
      </dsp:nvSpPr>
      <dsp:spPr>
        <a:xfrm>
          <a:off x="0" y="3163212"/>
          <a:ext cx="10515600" cy="527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Pipeline de CI/CD</a:t>
          </a:r>
          <a:endParaRPr lang="en-US" sz="2400" kern="1200"/>
        </a:p>
      </dsp:txBody>
      <dsp:txXfrm>
        <a:off x="0" y="3163212"/>
        <a:ext cx="10515600" cy="527105"/>
      </dsp:txXfrm>
    </dsp:sp>
    <dsp:sp modelId="{D4DC4ADA-D6B8-4E4A-90A4-2CAD4B4D7A92}">
      <dsp:nvSpPr>
        <dsp:cNvPr id="0" name=""/>
        <dsp:cNvSpPr/>
      </dsp:nvSpPr>
      <dsp:spPr>
        <a:xfrm>
          <a:off x="0" y="36903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AC501-0F41-4A2A-81B6-B8E93A66CBC8}">
      <dsp:nvSpPr>
        <dsp:cNvPr id="0" name=""/>
        <dsp:cNvSpPr/>
      </dsp:nvSpPr>
      <dsp:spPr>
        <a:xfrm>
          <a:off x="0" y="3690317"/>
          <a:ext cx="10515600" cy="527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Gestão de Incidentes e Resposta a Problemas</a:t>
          </a:r>
          <a:endParaRPr lang="en-US" sz="2400" kern="1200" dirty="0"/>
        </a:p>
      </dsp:txBody>
      <dsp:txXfrm>
        <a:off x="0" y="3690317"/>
        <a:ext cx="10515600" cy="527105"/>
      </dsp:txXfrm>
    </dsp:sp>
    <dsp:sp modelId="{52942904-181B-4B04-9AA9-FC620E760D7A}">
      <dsp:nvSpPr>
        <dsp:cNvPr id="0" name=""/>
        <dsp:cNvSpPr/>
      </dsp:nvSpPr>
      <dsp:spPr>
        <a:xfrm>
          <a:off x="0" y="421742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71265-BACE-4FE8-A8F1-D0BC9E90B3B3}">
      <dsp:nvSpPr>
        <dsp:cNvPr id="0" name=""/>
        <dsp:cNvSpPr/>
      </dsp:nvSpPr>
      <dsp:spPr>
        <a:xfrm>
          <a:off x="0" y="4217423"/>
          <a:ext cx="10515600" cy="527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Experiência em Cloud Provider</a:t>
          </a:r>
          <a:endParaRPr lang="en-US" sz="2400" kern="1200" dirty="0"/>
        </a:p>
      </dsp:txBody>
      <dsp:txXfrm>
        <a:off x="0" y="4217423"/>
        <a:ext cx="10515600" cy="527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40C6-CBE1-4A3E-B738-15AAE402AD1F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0E894-F243-405C-97F7-898C81E5729B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Aplique conceitos de </a:t>
          </a:r>
          <a:r>
            <a:rPr lang="pt-BR" sz="2000" kern="1200" dirty="0" err="1"/>
            <a:t>observabilidade</a:t>
          </a:r>
          <a:r>
            <a:rPr lang="pt-BR" sz="2000" kern="1200" dirty="0"/>
            <a:t> nas suas aplicações;</a:t>
          </a:r>
          <a:endParaRPr lang="en-US" sz="2000" kern="1200" dirty="0"/>
        </a:p>
      </dsp:txBody>
      <dsp:txXfrm>
        <a:off x="0" y="2124"/>
        <a:ext cx="10515600" cy="724514"/>
      </dsp:txXfrm>
    </dsp:sp>
    <dsp:sp modelId="{F817D307-0485-452C-BCFB-F1B0BE6EF438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E6F96-E342-4C19-8E53-45847BB34B08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Defina Service Levels, garanta disponibilidade das suas aplicações;</a:t>
          </a:r>
          <a:endParaRPr lang="en-US" sz="2000" kern="1200"/>
        </a:p>
      </dsp:txBody>
      <dsp:txXfrm>
        <a:off x="0" y="726639"/>
        <a:ext cx="10515600" cy="724514"/>
      </dsp:txXfrm>
    </dsp:sp>
    <dsp:sp modelId="{51B88A18-F696-4B60-808E-EAC47A5AB70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AFF96-061B-48FF-8E4B-8A7DF2FB874C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Tenha qualidade como uma obrigação, tenha uma boa cobertura de testes, testes integrados, faça testes de estresses, carga, chãos etc;</a:t>
          </a:r>
          <a:endParaRPr lang="en-US" sz="2000" kern="1200"/>
        </a:p>
      </dsp:txBody>
      <dsp:txXfrm>
        <a:off x="0" y="1451154"/>
        <a:ext cx="10515600" cy="724514"/>
      </dsp:txXfrm>
    </dsp:sp>
    <dsp:sp modelId="{19DE8614-0895-4EEA-8CE1-B84568BE78F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C228A-E92F-4E90-BC05-1F717AE7D5E6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Implemente práticas de tolerância a falhas, Resiliência e Recuperação;</a:t>
          </a:r>
          <a:endParaRPr lang="en-US" sz="2000" kern="1200"/>
        </a:p>
      </dsp:txBody>
      <dsp:txXfrm>
        <a:off x="0" y="2175669"/>
        <a:ext cx="10515600" cy="724514"/>
      </dsp:txXfrm>
    </dsp:sp>
    <dsp:sp modelId="{F0D0FBBF-4A84-4E87-8C8F-7242A9FDC2E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3A88D-2DC4-40B7-8D98-6EBF517AB968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Tenha rollbacks rápidos caso aconteça uma falha;</a:t>
          </a:r>
          <a:endParaRPr lang="en-US" sz="2000" kern="1200"/>
        </a:p>
      </dsp:txBody>
      <dsp:txXfrm>
        <a:off x="0" y="2900183"/>
        <a:ext cx="10515600" cy="724514"/>
      </dsp:txXfrm>
    </dsp:sp>
    <dsp:sp modelId="{5D2056EB-DD58-42CD-8D5A-0E8562E66F85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097A4-87A7-4154-B373-945F4BE02940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Desenvolva documentação, runbooks em caso de falhas/incidentes, entenda o que aconteceu e melhore, arrume o que não está bom para não acontecer novamente.</a:t>
          </a:r>
          <a:endParaRPr lang="en-US" sz="2000" kern="1200"/>
        </a:p>
      </dsp:txBody>
      <dsp:txXfrm>
        <a:off x="0" y="3624698"/>
        <a:ext cx="10515600" cy="724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480A0-9D8D-4DBB-BE7D-E369A373AAC5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52221-5AD7-4478-9539-DC21BCC8AC11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939BC-D422-45AF-8E24-D3765B765B89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Latência: O tempo que um serviço demora para completar uma requisição. </a:t>
          </a:r>
          <a:r>
            <a:rPr lang="pt-BR" sz="1500" b="1" kern="1200"/>
            <a:t>Importante para métricas</a:t>
          </a:r>
          <a:r>
            <a:rPr lang="pt-BR" sz="1500" kern="1200"/>
            <a:t>: requests com status de erros como por exemplo 5xx não devem ser contabilizadas nas métricas de latência.</a:t>
          </a:r>
          <a:endParaRPr lang="en-US" sz="1500" kern="1200"/>
        </a:p>
      </dsp:txBody>
      <dsp:txXfrm>
        <a:off x="1057183" y="1805"/>
        <a:ext cx="9458416" cy="915310"/>
      </dsp:txXfrm>
    </dsp:sp>
    <dsp:sp modelId="{0CF00CE2-2AFC-421C-A005-73F17F7006D2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D333A-2679-4FC9-AB02-3CE88D22BCA8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1D587-A232-48BC-943C-CEFBD83B6FB7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Tráfego: O quanto está sendo demandado pelo seu sistema. Ex. Request per Second (RPS) e Ios</a:t>
          </a:r>
          <a:endParaRPr lang="en-US" sz="1500" kern="1200"/>
        </a:p>
      </dsp:txBody>
      <dsp:txXfrm>
        <a:off x="1057183" y="1145944"/>
        <a:ext cx="9458416" cy="915310"/>
      </dsp:txXfrm>
    </dsp:sp>
    <dsp:sp modelId="{A166DDB8-6832-44B7-B0DD-906855A02D2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0C2A1-81B3-4CC0-858A-15C005DC00A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97FFC-4334-4014-9236-E2C74343902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/>
            <a:t>Errors: </a:t>
          </a:r>
          <a:r>
            <a:rPr lang="pt-BR" sz="1500" i="0" kern="1200"/>
            <a:t>Quantidade de erros</a:t>
          </a:r>
          <a:r>
            <a:rPr lang="pt-BR" sz="1500" kern="1200"/>
            <a:t> (status code 5xx) ou algum outro retorno que pode trazer indisponibilidade ao serviço.</a:t>
          </a:r>
          <a:endParaRPr lang="en-US" sz="1500" kern="1200"/>
        </a:p>
      </dsp:txBody>
      <dsp:txXfrm>
        <a:off x="1057183" y="2290082"/>
        <a:ext cx="9458416" cy="915310"/>
      </dsp:txXfrm>
    </dsp:sp>
    <dsp:sp modelId="{D53292DE-968F-421A-B00A-AC9FA00ABEE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B2939-6910-4126-AA9B-69EF67DD3E6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D4B09-201D-42EE-990C-D76A2099F026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Saturação: Quanto meio serviço está cheio. Memoria, IO, Processamento.</a:t>
          </a:r>
          <a:endParaRPr lang="en-US" sz="1500" kern="1200"/>
        </a:p>
      </dsp:txBody>
      <dsp:txXfrm>
        <a:off x="1057183" y="3434221"/>
        <a:ext cx="94584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B7FFE-F0D9-4FFA-B7AA-879B0C32C6C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7BE3C-9352-4D36-965B-48101D020173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Eu conheço as principais dashboards dos produtos que eu atuo?</a:t>
          </a:r>
          <a:endParaRPr lang="en-US" sz="3000" kern="1200" dirty="0"/>
        </a:p>
      </dsp:txBody>
      <dsp:txXfrm>
        <a:off x="0" y="0"/>
        <a:ext cx="10515600" cy="1087834"/>
      </dsp:txXfrm>
    </dsp:sp>
    <dsp:sp modelId="{C05A4D8B-4097-4E12-AAE3-78EB57D8CED2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20722-F241-4270-9D5C-5C22F1295A06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Consigo usar a </a:t>
          </a:r>
          <a:r>
            <a:rPr lang="pt-BR" sz="3000" kern="1200" dirty="0" err="1"/>
            <a:t>observabilidade</a:t>
          </a:r>
          <a:r>
            <a:rPr lang="pt-BR" sz="3000" kern="1200" dirty="0"/>
            <a:t> no meu dia a dia? </a:t>
          </a:r>
          <a:endParaRPr lang="en-US" sz="3000" kern="1200" dirty="0"/>
        </a:p>
      </dsp:txBody>
      <dsp:txXfrm>
        <a:off x="0" y="1087834"/>
        <a:ext cx="10515600" cy="1087834"/>
      </dsp:txXfrm>
    </dsp:sp>
    <dsp:sp modelId="{6C363ED2-DA17-441C-91B6-3E8CC3E6DD1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931AD-4A8F-44FD-AD1C-105944D3469B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Minha squad tem 4 golden signs?</a:t>
          </a:r>
          <a:endParaRPr lang="en-US" sz="3000" kern="1200"/>
        </a:p>
      </dsp:txBody>
      <dsp:txXfrm>
        <a:off x="0" y="2175669"/>
        <a:ext cx="10515600" cy="1087834"/>
      </dsp:txXfrm>
    </dsp:sp>
    <dsp:sp modelId="{80FA9381-BB9A-452A-9E37-E326C34012F9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FAE14-06DE-4DDC-9BDB-3DF7EF25E377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Minha squad tem alertas que são acionados antes que uma catástrofe aconteça? Threshoulds bem definidos? </a:t>
          </a:r>
          <a:endParaRPr lang="en-US" sz="3000" kern="1200"/>
        </a:p>
      </dsp:txBody>
      <dsp:txXfrm>
        <a:off x="0" y="3263503"/>
        <a:ext cx="10515600" cy="10878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080B4-07A1-4CAD-BD8A-D02D2A0641F2}">
      <dsp:nvSpPr>
        <dsp:cNvPr id="0" name=""/>
        <dsp:cNvSpPr/>
      </dsp:nvSpPr>
      <dsp:spPr>
        <a:xfrm>
          <a:off x="8092" y="827561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37291-EEB5-45B9-A11B-85DA8C6E4326}">
      <dsp:nvSpPr>
        <dsp:cNvPr id="0" name=""/>
        <dsp:cNvSpPr/>
      </dsp:nvSpPr>
      <dsp:spPr>
        <a:xfrm>
          <a:off x="8092" y="1755608"/>
          <a:ext cx="2320312" cy="152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 dirty="0"/>
            <a:t>Quando a gente a base da nossa </a:t>
          </a:r>
          <a:r>
            <a:rPr lang="pt-BR" sz="1400" kern="1200" dirty="0" err="1"/>
            <a:t>observabilidade</a:t>
          </a:r>
          <a:r>
            <a:rPr lang="pt-BR" sz="1400" kern="1200" dirty="0"/>
            <a:t> podemos começar a criar indicadores para nossas aplicações.</a:t>
          </a:r>
          <a:endParaRPr lang="en-US" sz="1400" kern="1200" dirty="0"/>
        </a:p>
      </dsp:txBody>
      <dsp:txXfrm>
        <a:off x="8092" y="1755608"/>
        <a:ext cx="2320312" cy="1527055"/>
      </dsp:txXfrm>
    </dsp:sp>
    <dsp:sp modelId="{48D4CE36-5308-46B6-9F79-6FEB7AA8A19F}">
      <dsp:nvSpPr>
        <dsp:cNvPr id="0" name=""/>
        <dsp:cNvSpPr/>
      </dsp:nvSpPr>
      <dsp:spPr>
        <a:xfrm>
          <a:off x="8092" y="3336588"/>
          <a:ext cx="2320312" cy="18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F448B-813E-42B1-9298-14097DA7F29E}">
      <dsp:nvSpPr>
        <dsp:cNvPr id="0" name=""/>
        <dsp:cNvSpPr/>
      </dsp:nvSpPr>
      <dsp:spPr>
        <a:xfrm>
          <a:off x="2734460" y="827561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55963-DEAE-4B0A-B413-C169AA239374}">
      <dsp:nvSpPr>
        <dsp:cNvPr id="0" name=""/>
        <dsp:cNvSpPr/>
      </dsp:nvSpPr>
      <dsp:spPr>
        <a:xfrm>
          <a:off x="2734460" y="1755608"/>
          <a:ext cx="2320312" cy="152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/>
            <a:t>SLI (Service Level Indicator): apresenta a métrica de uma serviço em tempo real. Como latência, disponibilidade. </a:t>
          </a:r>
          <a:endParaRPr lang="en-US" sz="1400" kern="1200"/>
        </a:p>
      </dsp:txBody>
      <dsp:txXfrm>
        <a:off x="2734460" y="1755608"/>
        <a:ext cx="2320312" cy="1527055"/>
      </dsp:txXfrm>
    </dsp:sp>
    <dsp:sp modelId="{3329039D-8A71-4957-A48F-5C9C0ECBE5AA}">
      <dsp:nvSpPr>
        <dsp:cNvPr id="0" name=""/>
        <dsp:cNvSpPr/>
      </dsp:nvSpPr>
      <dsp:spPr>
        <a:xfrm>
          <a:off x="2734460" y="3336588"/>
          <a:ext cx="2320312" cy="18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734460" y="3336588"/>
        <a:ext cx="2320312" cy="187188"/>
      </dsp:txXfrm>
    </dsp:sp>
    <dsp:sp modelId="{2CCA34ED-B1CF-43ED-B4C5-A568735AB793}">
      <dsp:nvSpPr>
        <dsp:cNvPr id="0" name=""/>
        <dsp:cNvSpPr/>
      </dsp:nvSpPr>
      <dsp:spPr>
        <a:xfrm>
          <a:off x="5460827" y="827561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33F73-D950-45E3-9D6B-00724D0AE0CD}">
      <dsp:nvSpPr>
        <dsp:cNvPr id="0" name=""/>
        <dsp:cNvSpPr/>
      </dsp:nvSpPr>
      <dsp:spPr>
        <a:xfrm>
          <a:off x="5460827" y="1755608"/>
          <a:ext cx="2320312" cy="152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 dirty="0"/>
            <a:t>SLO (Service </a:t>
          </a:r>
          <a:r>
            <a:rPr lang="pt-BR" sz="1400" kern="1200" dirty="0" err="1"/>
            <a:t>Level</a:t>
          </a:r>
          <a:r>
            <a:rPr lang="pt-BR" sz="1400" kern="1200" dirty="0"/>
            <a:t> </a:t>
          </a:r>
          <a:r>
            <a:rPr lang="pt-BR" sz="1400" kern="1200" dirty="0" err="1"/>
            <a:t>Objective</a:t>
          </a:r>
          <a:r>
            <a:rPr lang="pt-BR" sz="1400" kern="1200" dirty="0"/>
            <a:t>): Objetivo que um serviço tem baseado no SLI. </a:t>
          </a:r>
          <a:endParaRPr lang="en-US" sz="1400" kern="1200" dirty="0"/>
        </a:p>
      </dsp:txBody>
      <dsp:txXfrm>
        <a:off x="5460827" y="1755608"/>
        <a:ext cx="2320312" cy="1527055"/>
      </dsp:txXfrm>
    </dsp:sp>
    <dsp:sp modelId="{186A3F50-BB7F-4C4B-A30A-CA3F8B8DF6B6}">
      <dsp:nvSpPr>
        <dsp:cNvPr id="0" name=""/>
        <dsp:cNvSpPr/>
      </dsp:nvSpPr>
      <dsp:spPr>
        <a:xfrm>
          <a:off x="5460827" y="3336588"/>
          <a:ext cx="2320312" cy="18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12F18-EE52-40F4-9214-D0381D45AA57}">
      <dsp:nvSpPr>
        <dsp:cNvPr id="0" name=""/>
        <dsp:cNvSpPr/>
      </dsp:nvSpPr>
      <dsp:spPr>
        <a:xfrm>
          <a:off x="8187194" y="827561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AFFA6-7F0F-4CC1-BBB5-B6C386D52D42}">
      <dsp:nvSpPr>
        <dsp:cNvPr id="0" name=""/>
        <dsp:cNvSpPr/>
      </dsp:nvSpPr>
      <dsp:spPr>
        <a:xfrm>
          <a:off x="8187194" y="1755608"/>
          <a:ext cx="2320312" cy="152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kern="1200" dirty="0"/>
            <a:t>SLA (Service </a:t>
          </a:r>
          <a:r>
            <a:rPr lang="pt-BR" sz="1400" kern="1200" dirty="0" err="1"/>
            <a:t>Level</a:t>
          </a:r>
          <a:r>
            <a:rPr lang="pt-BR" sz="1400" kern="1200" dirty="0"/>
            <a:t> </a:t>
          </a:r>
          <a:r>
            <a:rPr lang="pt-BR" sz="1400" kern="1200" dirty="0" err="1"/>
            <a:t>Agreements</a:t>
          </a:r>
          <a:r>
            <a:rPr lang="pt-BR" sz="1400" kern="1200" dirty="0"/>
            <a:t>): Garantir quanto de disponibilidade vai ser entregue em contrato e quais são as consequências caso isso for quebrado</a:t>
          </a:r>
          <a:endParaRPr lang="en-US" sz="1400" kern="1200" dirty="0"/>
        </a:p>
      </dsp:txBody>
      <dsp:txXfrm>
        <a:off x="8187194" y="1755608"/>
        <a:ext cx="2320312" cy="1527055"/>
      </dsp:txXfrm>
    </dsp:sp>
    <dsp:sp modelId="{A9C2F97C-D893-49E1-AAA7-603F37B50470}">
      <dsp:nvSpPr>
        <dsp:cNvPr id="0" name=""/>
        <dsp:cNvSpPr/>
      </dsp:nvSpPr>
      <dsp:spPr>
        <a:xfrm>
          <a:off x="8187194" y="3336588"/>
          <a:ext cx="2320312" cy="18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D05DA-02EE-4E75-8E98-43C3F0B6F36D}">
      <dsp:nvSpPr>
        <dsp:cNvPr id="0" name=""/>
        <dsp:cNvSpPr/>
      </dsp:nvSpPr>
      <dsp:spPr>
        <a:xfrm>
          <a:off x="1925" y="930856"/>
          <a:ext cx="2212999" cy="1106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Seu Chefe quer saber a disponibilidade dos últimos 30 dias do microsserviço de pagamento de boletos:</a:t>
          </a:r>
          <a:endParaRPr lang="en-US" sz="1200" kern="1200"/>
        </a:p>
      </dsp:txBody>
      <dsp:txXfrm>
        <a:off x="34333" y="963264"/>
        <a:ext cx="2148183" cy="1041683"/>
      </dsp:txXfrm>
    </dsp:sp>
    <dsp:sp modelId="{BCAE2E00-1FD7-4B05-8C89-D54C2C446B0F}">
      <dsp:nvSpPr>
        <dsp:cNvPr id="0" name=""/>
        <dsp:cNvSpPr/>
      </dsp:nvSpPr>
      <dsp:spPr>
        <a:xfrm>
          <a:off x="223225" y="2037356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B611F-07DD-44E3-A3F3-086ECBB60855}">
      <dsp:nvSpPr>
        <dsp:cNvPr id="0" name=""/>
        <dsp:cNvSpPr/>
      </dsp:nvSpPr>
      <dsp:spPr>
        <a:xfrm>
          <a:off x="444525" y="2313981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Você retorna para seu chefe que o SLI dos últimos 30 dias é de 99,98% de disponibilidade</a:t>
          </a:r>
          <a:endParaRPr lang="en-US" sz="1400" kern="1200"/>
        </a:p>
      </dsp:txBody>
      <dsp:txXfrm>
        <a:off x="476933" y="2346389"/>
        <a:ext cx="1705583" cy="1041683"/>
      </dsp:txXfrm>
    </dsp:sp>
    <dsp:sp modelId="{A8F65A8F-6503-400B-99BF-4AEE0598ED0C}">
      <dsp:nvSpPr>
        <dsp:cNvPr id="0" name=""/>
        <dsp:cNvSpPr/>
      </dsp:nvSpPr>
      <dsp:spPr>
        <a:xfrm>
          <a:off x="2768175" y="930856"/>
          <a:ext cx="2212999" cy="1106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Seu chefe quer saber qual foi o objetivo que o time acordou que deveria ser para esse microsserviço:</a:t>
          </a:r>
          <a:endParaRPr lang="en-US" sz="1200" kern="1200"/>
        </a:p>
      </dsp:txBody>
      <dsp:txXfrm>
        <a:off x="2800583" y="963264"/>
        <a:ext cx="2148183" cy="1041683"/>
      </dsp:txXfrm>
    </dsp:sp>
    <dsp:sp modelId="{69B5F239-8398-4EC5-A215-97CE2997E0CD}">
      <dsp:nvSpPr>
        <dsp:cNvPr id="0" name=""/>
        <dsp:cNvSpPr/>
      </dsp:nvSpPr>
      <dsp:spPr>
        <a:xfrm>
          <a:off x="2989475" y="2037356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A299C-A8E2-4D8A-8105-AD682DD099F6}">
      <dsp:nvSpPr>
        <dsp:cNvPr id="0" name=""/>
        <dsp:cNvSpPr/>
      </dsp:nvSpPr>
      <dsp:spPr>
        <a:xfrm>
          <a:off x="3210775" y="2313981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Voce retorna para seu chefe que o SLO acordado foi de 99,95%</a:t>
          </a:r>
          <a:endParaRPr lang="en-US" sz="1400" kern="1200"/>
        </a:p>
      </dsp:txBody>
      <dsp:txXfrm>
        <a:off x="3243183" y="2346389"/>
        <a:ext cx="1705583" cy="1041683"/>
      </dsp:txXfrm>
    </dsp:sp>
    <dsp:sp modelId="{118D1CD2-87F9-4E84-9363-FAC279F161ED}">
      <dsp:nvSpPr>
        <dsp:cNvPr id="0" name=""/>
        <dsp:cNvSpPr/>
      </dsp:nvSpPr>
      <dsp:spPr>
        <a:xfrm>
          <a:off x="5534424" y="930856"/>
          <a:ext cx="2212999" cy="1106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 SLA em contrato é de 99,9% de disponibilidade, seu chefe passa para o time comercial que nos último 30 dias não tivemos nenhuma quebra de contrato!</a:t>
          </a:r>
          <a:endParaRPr lang="en-US" sz="1200" kern="1200" dirty="0"/>
        </a:p>
      </dsp:txBody>
      <dsp:txXfrm>
        <a:off x="5566832" y="963264"/>
        <a:ext cx="2148183" cy="1041683"/>
      </dsp:txXfrm>
    </dsp:sp>
    <dsp:sp modelId="{C14D5565-D76E-43C8-A885-46D09E696062}">
      <dsp:nvSpPr>
        <dsp:cNvPr id="0" name=""/>
        <dsp:cNvSpPr/>
      </dsp:nvSpPr>
      <dsp:spPr>
        <a:xfrm>
          <a:off x="8300674" y="930856"/>
          <a:ext cx="2212999" cy="11064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https://uptime.is/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8333082" y="963264"/>
        <a:ext cx="2148183" cy="10416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67128-7E6F-4305-B9AA-70B570935B8E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45731-EB50-41EB-A94F-EC2AA02E0BB9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Processo de avaliação que indica o quanto uma aplicação, está preparada ser lançada em ambiente produtivo</a:t>
          </a:r>
          <a:endParaRPr lang="en-US" sz="2000" kern="1200"/>
        </a:p>
      </dsp:txBody>
      <dsp:txXfrm>
        <a:off x="378614" y="886531"/>
        <a:ext cx="2810360" cy="1744948"/>
      </dsp:txXfrm>
    </dsp:sp>
    <dsp:sp modelId="{A6C22AD2-2769-407D-AC87-5A9133E0992D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60F16-29C2-48A6-9188-F8BBE19B3535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Todos os esses pontos que conversamos e outros são avaliados junto com os tech leads e especialistas;</a:t>
          </a:r>
          <a:endParaRPr lang="en-US" sz="2000" kern="1200"/>
        </a:p>
      </dsp:txBody>
      <dsp:txXfrm>
        <a:off x="3946203" y="886531"/>
        <a:ext cx="2810360" cy="1744948"/>
      </dsp:txXfrm>
    </dsp:sp>
    <dsp:sp modelId="{8C9ADA6F-07E0-4EB7-8488-23021A9A54B6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B24DB-05E3-4830-99B8-433463F33C1D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Ciclo de melhoria continua.</a:t>
          </a:r>
          <a:endParaRPr lang="en-US" sz="2000" kern="1200"/>
        </a:p>
      </dsp:txBody>
      <dsp:txXfrm>
        <a:off x="7513791" y="886531"/>
        <a:ext cx="2810360" cy="17449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606E8-4A00-4738-A47E-EC298C04A5A6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74790-5802-47BE-AFA5-5E3EADE29B6F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Por mais que criamos técnicas que processos para termos segurança, qualidade e resiliência em sistemas, incidentes vão acontecer.</a:t>
          </a:r>
          <a:endParaRPr lang="en-US" sz="1500" kern="1200"/>
        </a:p>
      </dsp:txBody>
      <dsp:txXfrm>
        <a:off x="559800" y="3022743"/>
        <a:ext cx="4320000" cy="720000"/>
      </dsp:txXfrm>
    </dsp:sp>
    <dsp:sp modelId="{B16728A5-15A7-4B97-A484-A38E91B79FB7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8B61F-CC7F-4E1A-AD81-927824B00CBE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Quem deveria cuidar do produto? O Desenvolvedor? O SRE? O Time de Operação? </a:t>
          </a:r>
          <a:r>
            <a:rPr lang="pt-BR" sz="1500" i="1" kern="1200"/>
            <a:t>You built it, you maintain it</a:t>
          </a:r>
          <a:endParaRPr lang="en-US" sz="1500" kern="120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AF235-B6F6-4827-84EA-A8C2F7E1D0B2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0AA9D-01A2-490D-AA17-AEA2521FC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62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Entender quem já ouviu alguma coisa sobre SRE.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45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Latencia</a:t>
            </a:r>
            <a:r>
              <a:rPr lang="pt-BR" dirty="0"/>
              <a:t>: quanto tempo um serviço precisa responder? 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 err="1"/>
              <a:t>observabilidade</a:t>
            </a:r>
            <a:r>
              <a:rPr lang="pt-BR" dirty="0"/>
              <a:t> vai te questionar e te fazer um melhor engenheiro.</a:t>
            </a:r>
          </a:p>
          <a:p>
            <a:endParaRPr lang="pt-BR" dirty="0"/>
          </a:p>
          <a:p>
            <a:r>
              <a:rPr lang="pt-BR" dirty="0" err="1"/>
              <a:t>Error</a:t>
            </a:r>
            <a:r>
              <a:rPr lang="pt-BR" dirty="0"/>
              <a:t> Rate é contextualizado conforme a regra </a:t>
            </a:r>
            <a:r>
              <a:rPr lang="pt-BR" dirty="0" err="1"/>
              <a:t>dew</a:t>
            </a:r>
            <a:r>
              <a:rPr lang="pt-BR" dirty="0"/>
              <a:t> negocio. </a:t>
            </a:r>
          </a:p>
          <a:p>
            <a:endParaRPr lang="pt-BR" dirty="0"/>
          </a:p>
          <a:p>
            <a:r>
              <a:rPr lang="pt-BR" dirty="0"/>
              <a:t>Saturação: Todas as essas métricas se </a:t>
            </a:r>
            <a:r>
              <a:rPr lang="pt-BR" dirty="0" err="1"/>
              <a:t>corelaciinam</a:t>
            </a:r>
            <a:r>
              <a:rPr lang="pt-BR" dirty="0"/>
              <a:t>, por exemplo. Um aumento da saturação pode estar ligado diretamente com a quantidade de aumento da latência, E um </a:t>
            </a:r>
            <a:r>
              <a:rPr lang="pt-BR" dirty="0" err="1"/>
              <a:t>auemntodo</a:t>
            </a:r>
            <a:r>
              <a:rPr lang="pt-BR" dirty="0"/>
              <a:t> </a:t>
            </a:r>
            <a:r>
              <a:rPr lang="pt-BR" dirty="0" err="1"/>
              <a:t>traefego</a:t>
            </a:r>
            <a:r>
              <a:rPr lang="pt-BR" dirty="0"/>
              <a:t> de forma inesperada pode aumentar a saturação de um sistema.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715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62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363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953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338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812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942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CCD6D-D3F3-3215-618E-13531EC14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786122F-80F0-FF62-2BB0-9702B3A3B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5C78AD7-7D7E-E3E7-1EFC-C98CD9C1A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7D294B-2C13-462E-5EAD-A174843E2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150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440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Então quer dizer que sempre vai ser essa bagunça vou ter que entrar e descobrir do nada oque </a:t>
            </a:r>
            <a:r>
              <a:rPr lang="pt-BR" dirty="0" err="1"/>
              <a:t>ta</a:t>
            </a:r>
            <a:r>
              <a:rPr lang="pt-BR" dirty="0"/>
              <a:t> </a:t>
            </a:r>
            <a:r>
              <a:rPr lang="pt-BR" dirty="0" err="1"/>
              <a:t>aconteçando</a:t>
            </a:r>
            <a:r>
              <a:rPr lang="pt-BR" dirty="0"/>
              <a:t>?</a:t>
            </a:r>
          </a:p>
          <a:p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Não, temos vários </a:t>
            </a:r>
            <a:r>
              <a:rPr lang="pt-BR" dirty="0" err="1"/>
              <a:t>n~iveos</a:t>
            </a:r>
            <a:r>
              <a:rPr lang="pt-BR" dirty="0"/>
              <a:t> de maturidade nesse sentido.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 err="1"/>
              <a:t>Oncall</a:t>
            </a:r>
            <a:r>
              <a:rPr lang="pt-BR" dirty="0"/>
              <a:t> deveria ser algo super organizado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7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lembrar</a:t>
            </a:r>
            <a:endParaRPr lang="en-US" dirty="0"/>
          </a:p>
          <a:p>
            <a:endParaRPr lang="en-US" dirty="0"/>
          </a:p>
          <a:p>
            <a:r>
              <a:rPr lang="en-US" dirty="0"/>
              <a:t>Me </a:t>
            </a:r>
            <a:r>
              <a:rPr lang="en-US" dirty="0" err="1"/>
              <a:t>apresentar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07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88B90-BD83-EE96-EEEA-F519B9CCA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722DA57-CBFB-A703-8229-7B9788034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900F048-3123-FAD4-3FB9-953F1ED2B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Então quer dizer que sempre vai ser essa bagunça vou ter que entrar e descobrir do nada oque </a:t>
            </a:r>
            <a:r>
              <a:rPr lang="pt-BR" dirty="0" err="1"/>
              <a:t>ta</a:t>
            </a:r>
            <a:r>
              <a:rPr lang="pt-BR" dirty="0"/>
              <a:t> </a:t>
            </a:r>
            <a:r>
              <a:rPr lang="pt-BR" dirty="0" err="1"/>
              <a:t>aconteçando</a:t>
            </a:r>
            <a:r>
              <a:rPr lang="pt-BR" dirty="0"/>
              <a:t>?</a:t>
            </a:r>
          </a:p>
          <a:p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Não, temos vários </a:t>
            </a:r>
            <a:r>
              <a:rPr lang="pt-BR" dirty="0" err="1"/>
              <a:t>n~iveos</a:t>
            </a:r>
            <a:r>
              <a:rPr lang="pt-BR" dirty="0"/>
              <a:t> de maturidade nesse sentido.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 err="1"/>
              <a:t>Oncall</a:t>
            </a:r>
            <a:r>
              <a:rPr lang="pt-BR" dirty="0"/>
              <a:t> deveria ser algo super organizado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D2EEE4-F68C-6D4C-4BBC-4DAFC1D30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878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72485-1F81-CCD9-164B-ED093800B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060D071-2592-5CE4-0F41-DB85D367D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7827177-87AB-CBDA-C70D-2EC9CF3C6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Reaviliar</a:t>
            </a:r>
            <a:r>
              <a:rPr lang="pt-BR" dirty="0">
                <a:solidFill>
                  <a:srgbClr val="FF0000"/>
                </a:solidFill>
              </a:rPr>
              <a:t> o </a:t>
            </a:r>
            <a:r>
              <a:rPr lang="pt-BR" dirty="0" err="1">
                <a:solidFill>
                  <a:srgbClr val="FF0000"/>
                </a:solidFill>
              </a:rPr>
              <a:t>capacity</a:t>
            </a:r>
            <a:r>
              <a:rPr lang="pt-BR" dirty="0">
                <a:solidFill>
                  <a:srgbClr val="FF0000"/>
                </a:solidFill>
              </a:rPr>
              <a:t> do time, entender com a liderança a necessidade da contratação de novos engenheiros.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FF0000"/>
                </a:solidFill>
              </a:rPr>
              <a:t>Dar treinamento para o time de engenharia em relação a ferramentas, e a arquitetura de forma continua para ter mais domínio sobre o que faz sentido  instrumentar para refinar e melhorar a qualidade da </a:t>
            </a:r>
            <a:r>
              <a:rPr lang="pt-BR" dirty="0" err="1">
                <a:solidFill>
                  <a:srgbClr val="FF0000"/>
                </a:solidFill>
              </a:rPr>
              <a:t>observabilidade</a:t>
            </a:r>
            <a:r>
              <a:rPr lang="pt-BR" dirty="0">
                <a:solidFill>
                  <a:srgbClr val="FF0000"/>
                </a:solidFill>
              </a:rPr>
              <a:t> do sistema.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FF0000"/>
                </a:solidFill>
              </a:rPr>
              <a:t>Dar treinamento para gestão ou liderança sobre SRE e métricas de </a:t>
            </a:r>
            <a:r>
              <a:rPr lang="pt-BR" dirty="0" err="1">
                <a:solidFill>
                  <a:srgbClr val="FF0000"/>
                </a:solidFill>
              </a:rPr>
              <a:t>On-call</a:t>
            </a:r>
            <a:r>
              <a:rPr lang="pt-BR" dirty="0">
                <a:solidFill>
                  <a:srgbClr val="FF0000"/>
                </a:solidFill>
              </a:rPr>
              <a:t> e operação (O que não medimos não gerenciamos)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FF0000"/>
                </a:solidFill>
              </a:rPr>
              <a:t>Reduzir o </a:t>
            </a:r>
            <a:r>
              <a:rPr lang="pt-BR" dirty="0" err="1">
                <a:solidFill>
                  <a:srgbClr val="FF0000"/>
                </a:solidFill>
              </a:rPr>
              <a:t>Toil</a:t>
            </a:r>
            <a:r>
              <a:rPr lang="pt-BR" dirty="0">
                <a:solidFill>
                  <a:srgbClr val="FF0000"/>
                </a:solidFill>
              </a:rPr>
              <a:t> do time colocando no backlog horas para automação e práticas de resiliência.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8E3971-B0C6-7EB7-4D1F-FA21C6480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886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C38EE-004D-135A-AA44-A1B2AB6BE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0200F55-53D7-503F-F2EC-C4FEFF22C2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D0D84F-4E17-9784-C7C5-C244B81C3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pt-BR" dirty="0">
                <a:solidFill>
                  <a:srgbClr val="FF0000"/>
                </a:solidFill>
              </a:rPr>
              <a:t>Problema cultural, vai ser mais difícil mudar mas o principal é começar pela </a:t>
            </a:r>
            <a:r>
              <a:rPr lang="pt-BR" dirty="0" err="1">
                <a:solidFill>
                  <a:srgbClr val="FF0000"/>
                </a:solidFill>
              </a:rPr>
              <a:t>observabilidade</a:t>
            </a:r>
            <a:r>
              <a:rPr lang="pt-BR" dirty="0">
                <a:solidFill>
                  <a:srgbClr val="FF0000"/>
                </a:solidFill>
              </a:rPr>
              <a:t>, isso vai a regra de </a:t>
            </a:r>
            <a:r>
              <a:rPr lang="pt-BR" dirty="0" err="1">
                <a:solidFill>
                  <a:srgbClr val="FF0000"/>
                </a:solidFill>
              </a:rPr>
              <a:t>pareto</a:t>
            </a:r>
            <a:r>
              <a:rPr lang="pt-BR" dirty="0">
                <a:solidFill>
                  <a:srgbClr val="FF0000"/>
                </a:solidFill>
              </a:rPr>
              <a:t> aqui.</a:t>
            </a:r>
          </a:p>
          <a:p>
            <a:pPr marL="914400" lvl="2" indent="0">
              <a:buNone/>
            </a:pPr>
            <a:r>
              <a:rPr lang="pt-BR" dirty="0">
                <a:solidFill>
                  <a:srgbClr val="FF0000"/>
                </a:solidFill>
              </a:rPr>
              <a:t>Após isso trabalhar fortemente com treinamento e práticas de SRE dentro do time.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3254E-5B45-6D4D-42C1-C2B6D4653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507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183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Quem aqui já entrou em </a:t>
            </a:r>
            <a:r>
              <a:rPr lang="pt-BR" dirty="0" err="1"/>
              <a:t>war</a:t>
            </a:r>
            <a:r>
              <a:rPr lang="pt-BR" dirty="0"/>
              <a:t> </a:t>
            </a:r>
            <a:r>
              <a:rPr lang="pt-BR" dirty="0" err="1"/>
              <a:t>room</a:t>
            </a:r>
            <a:r>
              <a:rPr lang="pt-BR" dirty="0"/>
              <a:t>?</a:t>
            </a:r>
          </a:p>
          <a:p>
            <a:endParaRPr lang="pt-BR" dirty="0"/>
          </a:p>
          <a:p>
            <a:r>
              <a:rPr lang="pt-PT" b="1" dirty="0"/>
              <a:t>1. Líder do Incidente (Incident Commander)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Função</a:t>
            </a:r>
            <a:r>
              <a:rPr lang="pt-PT" dirty="0"/>
              <a:t>: O líder do incidente é o responsável por coordenar todas as ações durante o incidente. Ele toma as decisões de alto nível, define as prioridades e mantém o foco de todos no objetivo principal: resolver o incidente.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Responsabilidades</a:t>
            </a:r>
            <a:r>
              <a:rPr lang="pt-P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Delegar tarefas e designar responsabilidades para os outros membros.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Definir prioridades e garantir que as ações estejam alinhadas com a resolução do problema.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Manter a comunicação com a liderança e partes interessadas da empresa.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Autorizar ações críticas, como ativação de backup, rollback, ou outras intervenções técnicas importantes.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Habilidades</a:t>
            </a:r>
            <a:r>
              <a:rPr lang="pt-PT" dirty="0"/>
              <a:t>: Capacidade de liderança, comunicação clara, habilidades de decisão sob pressão e visão geral do sistema.</a:t>
            </a:r>
          </a:p>
          <a:p>
            <a:endParaRPr lang="pt-BR" dirty="0"/>
          </a:p>
          <a:p>
            <a:r>
              <a:rPr lang="pt-PT" b="1" dirty="0"/>
              <a:t>2. Engenheiro de Diagnóstico (Subject Matter Expert / SME)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Função</a:t>
            </a:r>
            <a:r>
              <a:rPr lang="pt-PT" dirty="0"/>
              <a:t>: É o especialista que conhece profundamente o sistema afetado e é responsável por investigar a causa raiz do problema.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Responsabilidades</a:t>
            </a:r>
            <a:r>
              <a:rPr lang="pt-P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Analisar logs, dados de monitoramento e outros indicadores técnicos para identificar a causa do incidente.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Sugerir e testar hipóteses para entender o problema.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Trabalhar com o líder do incidente para decidir quais ações técnicas executar.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Habilidades</a:t>
            </a:r>
            <a:r>
              <a:rPr lang="pt-PT" dirty="0"/>
              <a:t>: Conhecimento técnico aprofundado do sistema, capacidade de análise e habilidade para resolver problemas complexos.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r>
              <a:rPr lang="pt-PT" b="1" dirty="0"/>
              <a:t>3. Operador Técnico (Ops Lead / Troubleshooter)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Função</a:t>
            </a:r>
            <a:r>
              <a:rPr lang="pt-PT" dirty="0"/>
              <a:t>: Executa as ações diretas no sistema, seguindo as instruções do líder do incidente e as orientações do engenheiro de diagnóstico.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Responsabilidades</a:t>
            </a:r>
            <a:r>
              <a:rPr lang="pt-P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Implementar mudanças, correções temporárias (</a:t>
            </a:r>
            <a:r>
              <a:rPr lang="pt-PT" i="1" dirty="0"/>
              <a:t>workarounds</a:t>
            </a:r>
            <a:r>
              <a:rPr lang="pt-PT" dirty="0"/>
              <a:t>) e ajustes diretamente no ambiente de produção ou outros sistemas afetados.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Realizar tarefas como rollback, mudanças de configuração e outras intervenções de forma controlada.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Monitorar os resultados das ações e relatar ao líder do incidente.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Habilidades</a:t>
            </a:r>
            <a:r>
              <a:rPr lang="pt-PT" dirty="0"/>
              <a:t>: Conhecimento prático do sistema e de suas ferramentas de monitoramento, capacidade de executar ações com precisão.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642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0" i="0" dirty="0">
              <a:solidFill>
                <a:srgbClr val="091E42"/>
              </a:solidFill>
              <a:effectLst/>
              <a:latin typeface="Charlie Tex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24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Post-Mortem do Incidente: Falha na Rota de Autenticação (/login)</a:t>
            </a:r>
          </a:p>
          <a:p>
            <a:r>
              <a:rPr lang="pt-PT" b="1" dirty="0"/>
              <a:t>Resumo do Incidente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Data do Incidente</a:t>
            </a:r>
            <a:r>
              <a:rPr lang="pt-PT" dirty="0"/>
              <a:t>: [Data do Incidente]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Duração do Incidente</a:t>
            </a:r>
            <a:r>
              <a:rPr lang="pt-PT" dirty="0"/>
              <a:t>: [Tempo Total do Incidente]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Serviço Impactado</a:t>
            </a:r>
            <a:r>
              <a:rPr lang="pt-PT" dirty="0"/>
              <a:t>: Serviço de Autenticação (rota /login)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Impacto</a:t>
            </a:r>
            <a:r>
              <a:rPr lang="pt-PT" dirty="0"/>
              <a:t>: Usuários não conseguiam fazer login, resultando em uma taxa de erro de 0,1% de erros 5xx para autenticação.</a:t>
            </a:r>
          </a:p>
          <a:p>
            <a:r>
              <a:rPr lang="pt-PT" b="1" dirty="0"/>
              <a:t>Linha do Tempo</a:t>
            </a:r>
          </a:p>
          <a:p>
            <a:pPr>
              <a:buFont typeface="+mj-lt"/>
              <a:buAutoNum type="arabicPeriod"/>
            </a:pPr>
            <a:r>
              <a:rPr lang="pt-PT" b="1" dirty="0"/>
              <a:t>Detecção</a:t>
            </a:r>
            <a:r>
              <a:rPr lang="pt-P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Horário</a:t>
            </a:r>
            <a:r>
              <a:rPr lang="pt-PT" dirty="0"/>
              <a:t>: [Horário]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Descrição</a:t>
            </a:r>
            <a:r>
              <a:rPr lang="pt-PT" dirty="0"/>
              <a:t>: Recebimento de alerta automatizado indicando 0,1% de erros 5xx na rota /login.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Ação</a:t>
            </a:r>
            <a:r>
              <a:rPr lang="pt-PT" dirty="0"/>
              <a:t>: On-call iniciou a avaliação do ambiente.</a:t>
            </a:r>
          </a:p>
          <a:p>
            <a:pPr>
              <a:buFont typeface="+mj-lt"/>
              <a:buAutoNum type="arabicPeriod"/>
            </a:pPr>
            <a:r>
              <a:rPr lang="pt-PT" b="1" dirty="0"/>
              <a:t>Avaliação Inicial</a:t>
            </a:r>
            <a:r>
              <a:rPr lang="pt-P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Horário</a:t>
            </a:r>
            <a:r>
              <a:rPr lang="pt-PT" dirty="0"/>
              <a:t>: [Horário]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Descrição</a:t>
            </a:r>
            <a:r>
              <a:rPr lang="pt-PT" dirty="0"/>
              <a:t>: On-call identificou erros 503 no serviço de autenticação e acionou a Gestão de Incidentes para suporte adicional.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Ação</a:t>
            </a:r>
            <a:r>
              <a:rPr lang="pt-PT" dirty="0"/>
              <a:t>: On-call assumiu o papel de Engenheiro Responsável, enquanto a Gestão de Incidentes assumiu o papel de Líder do Incidente.</a:t>
            </a:r>
          </a:p>
          <a:p>
            <a:pPr>
              <a:buFont typeface="+mj-lt"/>
              <a:buAutoNum type="arabicPeriod"/>
            </a:pPr>
            <a:r>
              <a:rPr lang="pt-PT" b="1" dirty="0"/>
              <a:t>Convocação e Definição de Papéis</a:t>
            </a:r>
            <a:r>
              <a:rPr lang="pt-P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Horário</a:t>
            </a:r>
            <a:r>
              <a:rPr lang="pt-PT" dirty="0"/>
              <a:t>: [Horário]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Descrição</a:t>
            </a:r>
            <a:r>
              <a:rPr lang="pt-PT" dirty="0"/>
              <a:t>: O Líder do Incidente acionou o líder técnico do produto para avaliar o impacto no cliente e designou o líder técnico como Comunicador.</a:t>
            </a:r>
          </a:p>
          <a:p>
            <a:pPr>
              <a:buFont typeface="+mj-lt"/>
              <a:buAutoNum type="arabicPeriod"/>
            </a:pPr>
            <a:r>
              <a:rPr lang="pt-PT" b="1" dirty="0"/>
              <a:t>Diagnóstico</a:t>
            </a:r>
            <a:r>
              <a:rPr lang="pt-P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Horário</a:t>
            </a:r>
            <a:r>
              <a:rPr lang="pt-PT" dirty="0"/>
              <a:t>: [Horário]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Descrição</a:t>
            </a:r>
            <a:r>
              <a:rPr lang="pt-PT" dirty="0"/>
              <a:t>: Engenheiro identificou falhas de timeout na conexão com o banco de dados nos logs de autenticação.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Ação</a:t>
            </a:r>
            <a:r>
              <a:rPr lang="pt-PT" dirty="0"/>
              <a:t>: Engenheiro realizou teste de conexão simulando o ambiente de produção e reproduziu o problema, confirmando a causa raiz.</a:t>
            </a:r>
          </a:p>
          <a:p>
            <a:pPr>
              <a:buFont typeface="+mj-lt"/>
              <a:buAutoNum type="arabicPeriod"/>
            </a:pPr>
            <a:r>
              <a:rPr lang="pt-PT" b="1" dirty="0"/>
              <a:t>Ação de Correção</a:t>
            </a:r>
            <a:r>
              <a:rPr lang="pt-P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Horário</a:t>
            </a:r>
            <a:r>
              <a:rPr lang="pt-PT" dirty="0"/>
              <a:t>: [Horário]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Descrição</a:t>
            </a:r>
            <a:r>
              <a:rPr lang="pt-PT" dirty="0"/>
              <a:t>: Engenheiro ajustou temporariamente o tempo limite da conexão com o banco de dados para solucionar o problema.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Resultado</a:t>
            </a:r>
            <a:r>
              <a:rPr lang="pt-PT" dirty="0"/>
              <a:t>: Os erros 5xx começaram a diminuir e a disponibilidade da rota /login foi restaurada.</a:t>
            </a:r>
          </a:p>
          <a:p>
            <a:pPr>
              <a:buFont typeface="+mj-lt"/>
              <a:buAutoNum type="arabicPeriod"/>
            </a:pPr>
            <a:r>
              <a:rPr lang="pt-PT" b="1" dirty="0"/>
              <a:t>Encerramento do Incidente</a:t>
            </a:r>
            <a:r>
              <a:rPr lang="pt-P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Horário</a:t>
            </a:r>
            <a:r>
              <a:rPr lang="pt-PT" dirty="0"/>
              <a:t>: [Horário]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Descrição</a:t>
            </a:r>
            <a:r>
              <a:rPr lang="pt-PT" dirty="0"/>
              <a:t>: Ambiente foi monitorado para garantir estabilidade, e o incidente foi declarado encerrado.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b="1" dirty="0"/>
              <a:t>Ação</a:t>
            </a:r>
            <a:r>
              <a:rPr lang="pt-PT" dirty="0"/>
              <a:t>: Observador gerou um relatório preliminar de </a:t>
            </a:r>
            <a:r>
              <a:rPr lang="pt-PT" i="1" dirty="0"/>
              <a:t>post-mortem</a:t>
            </a:r>
            <a:r>
              <a:rPr lang="pt-PT" dirty="0"/>
              <a:t>.</a:t>
            </a:r>
          </a:p>
          <a:p>
            <a:r>
              <a:rPr lang="pt-PT" b="1" dirty="0"/>
              <a:t>Análise de Causa Raiz (Root Cause Analysis)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Causa</a:t>
            </a:r>
            <a:r>
              <a:rPr lang="pt-PT" dirty="0"/>
              <a:t>: O tempo limite de conexão entre o serviço de autenticação e o banco de dados estava configurado inadequadamente para o volume de tráfego atual, resultando em timeout e falha na autenticação.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Causa Primária</a:t>
            </a:r>
            <a:r>
              <a:rPr lang="pt-PT" dirty="0"/>
              <a:t>: Alteração recente nas configurações do banco de dados não foi devidamente testada em um ambiente de pré-produção para avaliar o impacto no tempo limite.</a:t>
            </a:r>
          </a:p>
          <a:p>
            <a:r>
              <a:rPr lang="pt-PT" b="1" dirty="0"/>
              <a:t>Resolução e Ações Corretivas</a:t>
            </a:r>
          </a:p>
          <a:p>
            <a:pPr>
              <a:buFont typeface="+mj-lt"/>
              <a:buAutoNum type="arabicPeriod"/>
            </a:pPr>
            <a:r>
              <a:rPr lang="pt-PT" b="1" dirty="0"/>
              <a:t>Ajuste Temporário</a:t>
            </a:r>
            <a:r>
              <a:rPr lang="pt-P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dirty="0"/>
              <a:t>Aumento do tempo limite da conexão com o banco de dados, restaurando o acesso ao serviço de autenticação.</a:t>
            </a:r>
          </a:p>
          <a:p>
            <a:pPr>
              <a:buFont typeface="+mj-lt"/>
              <a:buAutoNum type="arabicPeriod"/>
            </a:pPr>
            <a:r>
              <a:rPr lang="pt-PT" b="1" dirty="0"/>
              <a:t>Ações Pós-Incidente</a:t>
            </a:r>
            <a:r>
              <a:rPr lang="pt-P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dirty="0"/>
              <a:t>Revisão e atualização das configurações de conexão do banco de dados para refletir o aumento de tráfego.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dirty="0"/>
              <a:t>Criação de alertas específicos para monitorar tempo de conexão com o banco de dados.</a:t>
            </a:r>
          </a:p>
          <a:p>
            <a:pPr>
              <a:buFont typeface="+mj-lt"/>
              <a:buAutoNum type="arabicPeriod"/>
            </a:pPr>
            <a:r>
              <a:rPr lang="pt-PT" b="1" dirty="0"/>
              <a:t>Ações Preventivas</a:t>
            </a:r>
            <a:r>
              <a:rPr lang="pt-P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dirty="0"/>
              <a:t>Implementação de testes de carga e estresse para simular o comportamento do sistema após mudanças nas configurações críticas.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PT" dirty="0"/>
              <a:t>Inclusão de um processo de validação em ambientes de pré-produção para alterações significativas no banco de dados.</a:t>
            </a:r>
          </a:p>
          <a:p>
            <a:r>
              <a:rPr lang="pt-PT" b="1" dirty="0"/>
              <a:t>Medidas de Aprendizado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Treinamento</a:t>
            </a:r>
            <a:r>
              <a:rPr lang="pt-PT" dirty="0"/>
              <a:t>: Treinamento da equipe sobre os parâmetros de configuração de tempo limite e sua importância para a resiliência do sistema.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Documentação</a:t>
            </a:r>
            <a:r>
              <a:rPr lang="pt-PT" dirty="0"/>
              <a:t>: Atualização da documentação de procedimentos e melhores práticas para mudanças em configurações de produção.</a:t>
            </a:r>
          </a:p>
          <a:p>
            <a:r>
              <a:rPr lang="pt-PT" b="1" dirty="0"/>
              <a:t>Conclusão</a:t>
            </a:r>
          </a:p>
          <a:p>
            <a:r>
              <a:rPr lang="pt-PT" dirty="0"/>
              <a:t>O incidente foi causado por um problema de configuração que levou a timeouts no serviço de autenticação. A resposta foi rápida e coordenada, com a equipe conseguindo identificar e resolver a causa raiz de forma eficiente. Foram definidas ações preventivas para evitar ocorrências semelhantes no futuro, incluindo melhorias no monitoramento, procedimentos de testes e treinamentos de equipe.</a:t>
            </a:r>
          </a:p>
          <a:p>
            <a:r>
              <a:rPr lang="pt-PT" b="1" dirty="0"/>
              <a:t>Análise de Métricas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MTTA (Mean Time to Acknowledge)</a:t>
            </a:r>
            <a:r>
              <a:rPr lang="pt-PT" dirty="0"/>
              <a:t>: [Tempo médio até a equipe iniciar a resposta ao incidente].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MTTR (Mean Time to Resolve)</a:t>
            </a:r>
            <a:r>
              <a:rPr lang="pt-PT" dirty="0"/>
              <a:t>: [Tempo total até a resolução do incidente].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Impacto</a:t>
            </a:r>
            <a:r>
              <a:rPr lang="pt-PT" dirty="0"/>
              <a:t>: [Número de usuários afetados e duração do impacto].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70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Lembrar</a:t>
            </a:r>
          </a:p>
          <a:p>
            <a:endParaRPr lang="pt-BR" dirty="0"/>
          </a:p>
          <a:p>
            <a:r>
              <a:rPr lang="pt-BR" dirty="0"/>
              <a:t>Falar de SRE em 1 hora é muito complicado pela densa quantidade de conteúdo.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66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Nas </a:t>
            </a:r>
            <a:r>
              <a:rPr lang="en-US" dirty="0" err="1"/>
              <a:t>maiorias</a:t>
            </a:r>
            <a:r>
              <a:rPr lang="en-US" dirty="0"/>
              <a:t> das </a:t>
            </a:r>
            <a:r>
              <a:rPr lang="en-US" dirty="0" err="1"/>
              <a:t>empresas</a:t>
            </a:r>
            <a:r>
              <a:rPr lang="en-US" dirty="0"/>
              <a:t> a </a:t>
            </a:r>
            <a:r>
              <a:rPr lang="en-US" dirty="0" err="1"/>
              <a:t>gente</a:t>
            </a:r>
            <a:r>
              <a:rPr lang="en-US" dirty="0"/>
              <a:t> sempre </a:t>
            </a: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papeis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Um time de </a:t>
            </a:r>
            <a:r>
              <a:rPr lang="en-US" dirty="0" err="1"/>
              <a:t>desenvolvimento</a:t>
            </a:r>
            <a:r>
              <a:rPr lang="en-US" dirty="0"/>
              <a:t> e outro de </a:t>
            </a:r>
            <a:r>
              <a:rPr lang="en-US" dirty="0" err="1"/>
              <a:t>operacao</a:t>
            </a:r>
            <a:r>
              <a:rPr lang="en-US" dirty="0"/>
              <a:t> ( que 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chamava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O time de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criava</a:t>
            </a:r>
            <a:r>
              <a:rPr lang="en-US" dirty="0"/>
              <a:t> as </a:t>
            </a:r>
            <a:r>
              <a:rPr lang="en-US" dirty="0" err="1"/>
              <a:t>solucaoes</a:t>
            </a:r>
            <a:r>
              <a:rPr lang="en-US" dirty="0"/>
              <a:t>, </a:t>
            </a:r>
            <a:r>
              <a:rPr lang="en-US" dirty="0" err="1"/>
              <a:t>colocava</a:t>
            </a:r>
            <a:r>
              <a:rPr lang="en-US" dirty="0"/>
              <a:t> as </a:t>
            </a:r>
            <a:r>
              <a:rPr lang="en-US" dirty="0" err="1"/>
              <a:t>coisas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producacao</a:t>
            </a:r>
            <a:r>
              <a:rPr lang="en-US" dirty="0"/>
              <a:t> e o time de </a:t>
            </a:r>
            <a:r>
              <a:rPr lang="en-US" dirty="0" err="1"/>
              <a:t>operacao</a:t>
            </a:r>
            <a:r>
              <a:rPr lang="en-US" dirty="0"/>
              <a:t> </a:t>
            </a:r>
            <a:r>
              <a:rPr lang="en-US" dirty="0" err="1"/>
              <a:t>cuidava</a:t>
            </a:r>
            <a:r>
              <a:rPr lang="en-US" dirty="0"/>
              <a:t> e </a:t>
            </a:r>
            <a:r>
              <a:rPr lang="en-US" dirty="0" err="1"/>
              <a:t>brigava</a:t>
            </a:r>
            <a:r>
              <a:rPr lang="en-US" dirty="0"/>
              <a:t> com o </a:t>
            </a:r>
            <a:r>
              <a:rPr lang="en-US" dirty="0" err="1"/>
              <a:t>tme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. </a:t>
            </a:r>
          </a:p>
          <a:p>
            <a:r>
              <a:rPr lang="en-US" dirty="0"/>
              <a:t>O time de </a:t>
            </a:r>
            <a:r>
              <a:rPr lang="en-US" dirty="0" err="1"/>
              <a:t>operacao</a:t>
            </a:r>
            <a:r>
              <a:rPr lang="en-US" dirty="0"/>
              <a:t> </a:t>
            </a: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ja, sysadmin, </a:t>
            </a:r>
            <a:r>
              <a:rPr lang="en-US" dirty="0" err="1"/>
              <a:t>analista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. N1. N2, N3. De </a:t>
            </a:r>
            <a:r>
              <a:rPr lang="en-US" dirty="0" err="1"/>
              <a:t>fato</a:t>
            </a:r>
            <a:r>
              <a:rPr lang="en-US" dirty="0"/>
              <a:t> </a:t>
            </a:r>
            <a:r>
              <a:rPr lang="en-US" dirty="0" err="1"/>
              <a:t>essas</a:t>
            </a:r>
            <a:r>
              <a:rPr lang="en-US" dirty="0"/>
              <a:t> </a:t>
            </a:r>
            <a:r>
              <a:rPr lang="en-US" dirty="0" err="1"/>
              <a:t>posicoes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existem</a:t>
            </a:r>
            <a:r>
              <a:rPr lang="en-US" dirty="0"/>
              <a:t> e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posicoes</a:t>
            </a:r>
            <a:r>
              <a:rPr lang="en-US" dirty="0"/>
              <a:t> que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necessarias</a:t>
            </a:r>
            <a:r>
              <a:rPr lang="en-US" dirty="0"/>
              <a:t> ema </a:t>
            </a:r>
            <a:r>
              <a:rPr lang="en-US" dirty="0" err="1"/>
              <a:t>lguns</a:t>
            </a:r>
            <a:r>
              <a:rPr lang="en-US" dirty="0"/>
              <a:t> </a:t>
            </a:r>
            <a:r>
              <a:rPr lang="en-US" dirty="0" err="1"/>
              <a:t>contextos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Mas o que a google fez </a:t>
            </a:r>
            <a:r>
              <a:rPr lang="en-US" dirty="0" err="1"/>
              <a:t>foi</a:t>
            </a:r>
            <a:r>
              <a:rPr lang="en-US" dirty="0"/>
              <a:t>, </a:t>
            </a:r>
            <a:r>
              <a:rPr lang="en-US" dirty="0" err="1"/>
              <a:t>cara</a:t>
            </a:r>
            <a:r>
              <a:rPr lang="en-US" dirty="0"/>
              <a:t> 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cria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bons, sera que a </a:t>
            </a:r>
            <a:r>
              <a:rPr lang="en-US" dirty="0" err="1"/>
              <a:t>gnete</a:t>
            </a:r>
            <a:r>
              <a:rPr lang="en-US" dirty="0"/>
              <a:t> </a:t>
            </a:r>
            <a:r>
              <a:rPr lang="en-US" dirty="0" err="1"/>
              <a:t>mesm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deveria</a:t>
            </a:r>
            <a:r>
              <a:rPr lang="en-US" dirty="0"/>
              <a:t> </a:t>
            </a:r>
            <a:r>
              <a:rPr lang="en-US" dirty="0" err="1"/>
              <a:t>mantelos</a:t>
            </a:r>
            <a:r>
              <a:rPr lang="en-US" dirty="0"/>
              <a:t>, </a:t>
            </a:r>
            <a:r>
              <a:rPr lang="en-US" dirty="0" err="1"/>
              <a:t>doq</a:t>
            </a:r>
            <a:r>
              <a:rPr lang="en-US" dirty="0"/>
              <a:t> </a:t>
            </a:r>
            <a:r>
              <a:rPr lang="en-US" dirty="0" err="1"/>
              <a:t>ue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time que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? </a:t>
            </a:r>
          </a:p>
          <a:p>
            <a:r>
              <a:rPr lang="en-US" dirty="0"/>
              <a:t>A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sim. …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contratar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perfil</a:t>
            </a:r>
            <a:r>
              <a:rPr lang="en-US" dirty="0"/>
              <a:t> mas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abordagem</a:t>
            </a:r>
            <a:r>
              <a:rPr lang="en-US" dirty="0"/>
              <a:t> para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operacao</a:t>
            </a:r>
            <a:r>
              <a:rPr lang="en-US" dirty="0"/>
              <a:t>, com </a:t>
            </a:r>
            <a:r>
              <a:rPr lang="en-US" dirty="0" err="1"/>
              <a:t>praticas</a:t>
            </a:r>
            <a:r>
              <a:rPr lang="en-US" dirty="0"/>
              <a:t> de </a:t>
            </a:r>
            <a:r>
              <a:rPr lang="en-US" dirty="0" err="1"/>
              <a:t>engenharia</a:t>
            </a:r>
            <a:r>
              <a:rPr lang="en-US" dirty="0"/>
              <a:t>, que </a:t>
            </a:r>
            <a:r>
              <a:rPr lang="en-US" dirty="0" err="1"/>
              <a:t>aproxiames</a:t>
            </a:r>
            <a:r>
              <a:rPr lang="en-US" dirty="0"/>
              <a:t> o </a:t>
            </a:r>
            <a:r>
              <a:rPr lang="en-US" dirty="0" err="1"/>
              <a:t>engenuiro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operacao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Por que </a:t>
            </a:r>
            <a:r>
              <a:rPr lang="en-US" dirty="0" err="1"/>
              <a:t>oq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odeia</a:t>
            </a:r>
            <a:r>
              <a:rPr lang="en-US" dirty="0"/>
              <a:t> a </a:t>
            </a:r>
            <a:r>
              <a:rPr lang="en-US" dirty="0" err="1"/>
              <a:t>gente</a:t>
            </a:r>
            <a:r>
              <a:rPr lang="en-US" dirty="0"/>
              <a:t> que ‘e da </a:t>
            </a:r>
            <a:r>
              <a:rPr lang="en-US" dirty="0" err="1"/>
              <a:t>engenharia</a:t>
            </a:r>
            <a:r>
              <a:rPr lang="en-US" dirty="0"/>
              <a:t> e </a:t>
            </a:r>
            <a:r>
              <a:rPr lang="en-US" dirty="0" err="1"/>
              <a:t>operacao</a:t>
            </a:r>
            <a:r>
              <a:rPr lang="en-US" dirty="0"/>
              <a:t>, e </a:t>
            </a:r>
            <a:r>
              <a:rPr lang="en-US" dirty="0" err="1"/>
              <a:t>operacao</a:t>
            </a:r>
            <a:r>
              <a:rPr lang="en-US" dirty="0"/>
              <a:t> e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coisas</a:t>
            </a:r>
            <a:r>
              <a:rPr lang="en-US" dirty="0"/>
              <a:t> </a:t>
            </a:r>
            <a:r>
              <a:rPr lang="en-US" dirty="0" err="1"/>
              <a:t>repetiddas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, </a:t>
            </a:r>
            <a:r>
              <a:rPr lang="en-US" dirty="0" err="1"/>
              <a:t>fazer</a:t>
            </a:r>
            <a:r>
              <a:rPr lang="en-US" dirty="0"/>
              <a:t> o delete de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recurso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e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ser </a:t>
            </a:r>
            <a:r>
              <a:rPr lang="en-US" dirty="0" err="1"/>
              <a:t>necessario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 err="1"/>
              <a:t>Entao</a:t>
            </a:r>
            <a:r>
              <a:rPr lang="en-US" dirty="0"/>
              <a:t> a google </a:t>
            </a:r>
            <a:r>
              <a:rPr lang="en-US" dirty="0" err="1"/>
              <a:t>criou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procedimento</a:t>
            </a:r>
            <a:r>
              <a:rPr lang="en-US" dirty="0"/>
              <a:t> e </a:t>
            </a:r>
            <a:r>
              <a:rPr lang="en-US" dirty="0" err="1"/>
              <a:t>deu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de SRE. 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dos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melhorando</a:t>
            </a:r>
            <a:r>
              <a:rPr lang="en-US" dirty="0"/>
              <a:t>, </a:t>
            </a:r>
            <a:r>
              <a:rPr lang="en-US" dirty="0" err="1"/>
              <a:t>refinando</a:t>
            </a:r>
            <a:r>
              <a:rPr lang="en-US" dirty="0"/>
              <a:t> e </a:t>
            </a:r>
            <a:r>
              <a:rPr lang="en-US" dirty="0" err="1"/>
              <a:t>criou</a:t>
            </a:r>
            <a:r>
              <a:rPr lang="en-US" dirty="0"/>
              <a:t> um </a:t>
            </a:r>
            <a:r>
              <a:rPr lang="en-US" dirty="0" err="1"/>
              <a:t>padrao</a:t>
            </a:r>
            <a:r>
              <a:rPr lang="en-US" dirty="0"/>
              <a:t> de mercado </a:t>
            </a:r>
            <a:r>
              <a:rPr lang="en-US" dirty="0" err="1"/>
              <a:t>robusto</a:t>
            </a:r>
            <a:r>
              <a:rPr lang="en-US" dirty="0"/>
              <a:t> </a:t>
            </a:r>
            <a:r>
              <a:rPr lang="en-US" dirty="0" err="1"/>
              <a:t>gigante</a:t>
            </a:r>
            <a:r>
              <a:rPr lang="en-US" dirty="0"/>
              <a:t> que </a:t>
            </a:r>
            <a:r>
              <a:rPr lang="en-US" dirty="0" err="1"/>
              <a:t>quase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empresas</a:t>
            </a:r>
            <a:r>
              <a:rPr lang="en-US" dirty="0"/>
              <a:t> do </a:t>
            </a:r>
            <a:r>
              <a:rPr lang="en-US" dirty="0" err="1"/>
              <a:t>mundo</a:t>
            </a:r>
            <a:r>
              <a:rPr lang="en-US" dirty="0"/>
              <a:t> </a:t>
            </a:r>
            <a:r>
              <a:rPr lang="en-US" dirty="0" err="1"/>
              <a:t>seguem</a:t>
            </a:r>
            <a:r>
              <a:rPr lang="en-US" dirty="0"/>
              <a:t>. Ou </a:t>
            </a:r>
            <a:r>
              <a:rPr lang="en-US" dirty="0" err="1"/>
              <a:t>tentam</a:t>
            </a:r>
            <a:r>
              <a:rPr lang="en-US" dirty="0"/>
              <a:t> 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2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padrao</a:t>
            </a:r>
            <a:r>
              <a:rPr lang="en-US" dirty="0"/>
              <a:t> ‘e </a:t>
            </a:r>
            <a:r>
              <a:rPr lang="en-US" dirty="0" err="1"/>
              <a:t>estudado</a:t>
            </a:r>
            <a:r>
              <a:rPr lang="en-US" dirty="0"/>
              <a:t> e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seguido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membros</a:t>
            </a:r>
            <a:r>
              <a:rPr lang="en-US" dirty="0"/>
              <a:t> da </a:t>
            </a:r>
            <a:r>
              <a:rPr lang="en-US" dirty="0" err="1"/>
              <a:t>comunidade</a:t>
            </a:r>
            <a:r>
              <a:rPr lang="en-US" dirty="0"/>
              <a:t> tanto da </a:t>
            </a:r>
            <a:r>
              <a:rPr lang="en-US" dirty="0" err="1"/>
              <a:t>industria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da area </a:t>
            </a:r>
            <a:r>
              <a:rPr lang="en-US" dirty="0" err="1"/>
              <a:t>academica</a:t>
            </a:r>
            <a:r>
              <a:rPr lang="en-US" dirty="0"/>
              <a:t>. Esses 3 </a:t>
            </a:r>
            <a:r>
              <a:rPr lang="en-US" dirty="0" err="1"/>
              <a:t>livros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a base de </a:t>
            </a:r>
            <a:r>
              <a:rPr lang="en-US" dirty="0" err="1"/>
              <a:t>tudo</a:t>
            </a:r>
            <a:r>
              <a:rPr lang="en-US" dirty="0"/>
              <a:t>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vou</a:t>
            </a:r>
            <a:r>
              <a:rPr lang="en-US" dirty="0"/>
              <a:t> </a:t>
            </a:r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de forma super </a:t>
            </a:r>
            <a:r>
              <a:rPr lang="en-US" dirty="0" err="1"/>
              <a:t>resumida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 hora. </a:t>
            </a:r>
            <a:r>
              <a:rPr lang="en-US" dirty="0" err="1"/>
              <a:t>Entao</a:t>
            </a:r>
            <a:r>
              <a:rPr lang="en-US" dirty="0"/>
              <a:t> se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acaso</a:t>
            </a:r>
            <a:r>
              <a:rPr lang="en-US" dirty="0"/>
              <a:t> </a:t>
            </a:r>
            <a:r>
              <a:rPr lang="en-US" dirty="0" err="1"/>
              <a:t>vcs</a:t>
            </a:r>
            <a:r>
              <a:rPr lang="en-US" dirty="0"/>
              <a:t> </a:t>
            </a:r>
            <a:r>
              <a:rPr lang="en-US" dirty="0" err="1"/>
              <a:t>quisere</a:t>
            </a:r>
            <a:r>
              <a:rPr lang="en-US" dirty="0"/>
              <a:t> se </a:t>
            </a:r>
            <a:r>
              <a:rPr lang="en-US" dirty="0" err="1"/>
              <a:t>aprofundar</a:t>
            </a:r>
            <a:r>
              <a:rPr lang="en-US" dirty="0"/>
              <a:t> no </a:t>
            </a:r>
            <a:r>
              <a:rPr lang="en-US" dirty="0" err="1"/>
              <a:t>assunto</a:t>
            </a:r>
            <a:r>
              <a:rPr lang="en-US" dirty="0"/>
              <a:t> e </a:t>
            </a:r>
            <a:r>
              <a:rPr lang="en-US" dirty="0" err="1"/>
              <a:t>precisarem</a:t>
            </a:r>
            <a:r>
              <a:rPr lang="en-US" dirty="0"/>
              <a:t>. O </a:t>
            </a:r>
            <a:r>
              <a:rPr lang="en-US" dirty="0" err="1"/>
              <a:t>unico</a:t>
            </a:r>
            <a:r>
              <a:rPr lang="en-US" dirty="0"/>
              <a:t> material e </a:t>
            </a:r>
            <a:r>
              <a:rPr lang="en-US" dirty="0" err="1"/>
              <a:t>curso</a:t>
            </a:r>
            <a:r>
              <a:rPr lang="en-US" dirty="0"/>
              <a:t>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recomendo</a:t>
            </a:r>
            <a:r>
              <a:rPr lang="en-US" dirty="0"/>
              <a:t> e que </a:t>
            </a:r>
            <a:r>
              <a:rPr lang="en-US" dirty="0" err="1"/>
              <a:t>tem</a:t>
            </a:r>
            <a:r>
              <a:rPr lang="en-US" dirty="0"/>
              <a:t> de </a:t>
            </a:r>
            <a:r>
              <a:rPr lang="en-US" dirty="0" err="1"/>
              <a:t>graca</a:t>
            </a:r>
            <a:r>
              <a:rPr lang="en-US" dirty="0"/>
              <a:t> ‘e </a:t>
            </a:r>
            <a:r>
              <a:rPr lang="en-US" dirty="0" err="1"/>
              <a:t>isso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versoes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portugues</a:t>
            </a:r>
            <a:r>
              <a:rPr lang="en-US" dirty="0"/>
              <a:t> do </a:t>
            </a:r>
            <a:r>
              <a:rPr lang="en-US" dirty="0" err="1"/>
              <a:t>livro</a:t>
            </a:r>
            <a:r>
              <a:rPr lang="en-US" dirty="0"/>
              <a:t> da </a:t>
            </a:r>
            <a:r>
              <a:rPr lang="en-US" dirty="0" err="1"/>
              <a:t>direita</a:t>
            </a:r>
            <a:r>
              <a:rPr lang="en-US" dirty="0"/>
              <a:t>, mas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desatualizado</a:t>
            </a:r>
            <a:r>
              <a:rPr lang="en-US" dirty="0"/>
              <a:t>. O Unico </a:t>
            </a:r>
            <a:r>
              <a:rPr lang="en-US" dirty="0" err="1"/>
              <a:t>problema</a:t>
            </a:r>
            <a:r>
              <a:rPr lang="en-US" dirty="0"/>
              <a:t> que </a:t>
            </a:r>
            <a:r>
              <a:rPr lang="en-US" dirty="0" err="1"/>
              <a:t>ele</a:t>
            </a:r>
            <a:r>
              <a:rPr lang="en-US" dirty="0"/>
              <a:t> ta </a:t>
            </a:r>
            <a:r>
              <a:rPr lang="en-US" dirty="0" err="1"/>
              <a:t>em</a:t>
            </a:r>
            <a:r>
              <a:rPr lang="en-US" dirty="0"/>
              <a:t> ingles.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57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06419-360F-2F77-867C-A2DB05533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B0689DB-6EA1-70DA-E8ED-195B44740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A30D5E6-9483-C409-488F-90C3B03D4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Hoje</a:t>
            </a:r>
            <a:r>
              <a:rPr lang="en-US" dirty="0"/>
              <a:t> no </a:t>
            </a:r>
            <a:r>
              <a:rPr lang="en-US" dirty="0" err="1"/>
              <a:t>mecado</a:t>
            </a:r>
            <a:r>
              <a:rPr lang="en-US" dirty="0"/>
              <a:t> 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contrata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de “</a:t>
            </a:r>
            <a:r>
              <a:rPr lang="en-US" dirty="0" err="1"/>
              <a:t>infraesturutra</a:t>
            </a:r>
            <a:r>
              <a:rPr lang="en-US" dirty="0"/>
              <a:t>”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termos</a:t>
            </a:r>
            <a:r>
              <a:rPr lang="en-US" dirty="0"/>
              <a:t> que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deveriamos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SRE, DevOps e </a:t>
            </a:r>
            <a:r>
              <a:rPr lang="en-US" dirty="0" err="1"/>
              <a:t>Plataform</a:t>
            </a:r>
            <a:r>
              <a:rPr lang="en-US" dirty="0"/>
              <a:t> Engineer. Mas sim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seriam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skills,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conceitos</a:t>
            </a:r>
            <a:r>
              <a:rPr lang="en-US" dirty="0"/>
              <a:t> que 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engenjeiros</a:t>
            </a:r>
            <a:r>
              <a:rPr lang="en-US" dirty="0"/>
              <a:t> </a:t>
            </a:r>
            <a:r>
              <a:rPr lang="en-US" dirty="0" err="1"/>
              <a:t>deveriamso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. Mas  e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no </a:t>
            </a:r>
            <a:r>
              <a:rPr lang="en-US" dirty="0" err="1"/>
              <a:t>Brasil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recrutadores</a:t>
            </a:r>
            <a:r>
              <a:rPr lang="en-US" dirty="0"/>
              <a:t> </a:t>
            </a:r>
            <a:r>
              <a:rPr lang="en-US" dirty="0" err="1"/>
              <a:t>associarem</a:t>
            </a:r>
            <a:r>
              <a:rPr lang="en-US" dirty="0"/>
              <a:t> SRE com </a:t>
            </a:r>
            <a:r>
              <a:rPr lang="en-US" dirty="0" err="1"/>
              <a:t>vagas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. </a:t>
            </a:r>
            <a:r>
              <a:rPr lang="en-US" dirty="0" err="1"/>
              <a:t>Portanto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sempre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cois</a:t>
            </a:r>
            <a:r>
              <a:rPr lang="en-US" dirty="0"/>
              <a:t>, a </a:t>
            </a:r>
            <a:r>
              <a:rPr lang="en-US" dirty="0" err="1"/>
              <a:t>como</a:t>
            </a:r>
            <a:r>
              <a:rPr lang="en-US" dirty="0"/>
              <a:t> Skills de Kubernetes </a:t>
            </a:r>
            <a:r>
              <a:rPr lang="en-US" dirty="0" err="1"/>
              <a:t>entao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um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contratar</a:t>
            </a:r>
            <a:r>
              <a:rPr lang="en-US" dirty="0"/>
              <a:t> o que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‘e a </a:t>
            </a:r>
            <a:r>
              <a:rPr lang="en-US" dirty="0" err="1"/>
              <a:t>verdade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Mas </a:t>
            </a:r>
            <a:r>
              <a:rPr lang="en-US" dirty="0" err="1"/>
              <a:t>como</a:t>
            </a:r>
            <a:r>
              <a:rPr lang="en-US" dirty="0"/>
              <a:t> tech lead 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que ja </a:t>
            </a:r>
            <a:r>
              <a:rPr lang="en-US" dirty="0" err="1"/>
              <a:t>contratou</a:t>
            </a:r>
            <a:r>
              <a:rPr lang="en-US" dirty="0"/>
              <a:t> e </a:t>
            </a:r>
            <a:r>
              <a:rPr lang="en-US" dirty="0" err="1"/>
              <a:t>montou</a:t>
            </a:r>
            <a:r>
              <a:rPr lang="en-US" dirty="0"/>
              <a:t> </a:t>
            </a:r>
            <a:r>
              <a:rPr lang="en-US" dirty="0" err="1"/>
              <a:t>talvez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time de SRE que ja </a:t>
            </a:r>
            <a:r>
              <a:rPr lang="en-US" dirty="0" err="1"/>
              <a:t>teve</a:t>
            </a:r>
            <a:r>
              <a:rPr lang="en-US" dirty="0"/>
              <a:t> no </a:t>
            </a:r>
            <a:r>
              <a:rPr lang="en-US" dirty="0" err="1"/>
              <a:t>Itau</a:t>
            </a:r>
            <a:r>
              <a:rPr lang="en-US" dirty="0"/>
              <a:t>. Eu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dizer</a:t>
            </a:r>
            <a:r>
              <a:rPr lang="en-US" dirty="0"/>
              <a:t> que a principal </a:t>
            </a:r>
            <a:r>
              <a:rPr lang="en-US" dirty="0" err="1"/>
              <a:t>caracteristica</a:t>
            </a:r>
            <a:r>
              <a:rPr lang="en-US" dirty="0"/>
              <a:t> que um SRE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‘e um </a:t>
            </a:r>
            <a:r>
              <a:rPr lang="en-US" dirty="0" err="1"/>
              <a:t>habilidade</a:t>
            </a:r>
            <a:r>
              <a:rPr lang="en-US" dirty="0"/>
              <a:t> de </a:t>
            </a:r>
            <a:r>
              <a:rPr lang="en-US" dirty="0" err="1"/>
              <a:t>engenharia</a:t>
            </a:r>
            <a:r>
              <a:rPr lang="en-US" dirty="0"/>
              <a:t> e </a:t>
            </a:r>
            <a:r>
              <a:rPr lang="en-US" dirty="0" err="1"/>
              <a:t>proatividade</a:t>
            </a:r>
            <a:r>
              <a:rPr lang="en-US" dirty="0"/>
              <a:t>. </a:t>
            </a:r>
          </a:p>
          <a:p>
            <a:r>
              <a:rPr lang="en-US" dirty="0" err="1"/>
              <a:t>Engenharia</a:t>
            </a:r>
            <a:r>
              <a:rPr lang="en-US" dirty="0"/>
              <a:t> ‘e </a:t>
            </a:r>
            <a:r>
              <a:rPr lang="en-US" dirty="0" err="1"/>
              <a:t>olhar</a:t>
            </a:r>
            <a:r>
              <a:rPr lang="en-US" dirty="0"/>
              <a:t> para um </a:t>
            </a:r>
            <a:r>
              <a:rPr lang="en-US" dirty="0" err="1"/>
              <a:t>prpblema</a:t>
            </a:r>
            <a:r>
              <a:rPr lang="en-US" dirty="0"/>
              <a:t>,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porque</a:t>
            </a:r>
            <a:r>
              <a:rPr lang="en-US" dirty="0"/>
              <a:t> Aquilo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ocorrendo</a:t>
            </a:r>
            <a:r>
              <a:rPr lang="en-US" dirty="0"/>
              <a:t>, </a:t>
            </a:r>
            <a:r>
              <a:rPr lang="en-US" dirty="0" err="1"/>
              <a:t>tentanrt</a:t>
            </a:r>
            <a:r>
              <a:rPr lang="en-US" dirty="0"/>
              <a:t> </a:t>
            </a:r>
            <a:r>
              <a:rPr lang="en-US" dirty="0" err="1"/>
              <a:t>descobrir</a:t>
            </a:r>
            <a:r>
              <a:rPr lang="en-US" dirty="0"/>
              <a:t> se ja </a:t>
            </a:r>
            <a:r>
              <a:rPr lang="en-US" dirty="0" err="1"/>
              <a:t>acotneceu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, o que Aquilo </a:t>
            </a:r>
            <a:r>
              <a:rPr lang="en-US" dirty="0" err="1"/>
              <a:t>impacta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impacta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resolvermos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resolver, </a:t>
            </a:r>
            <a:r>
              <a:rPr lang="en-US" dirty="0" err="1"/>
              <a:t>entender</a:t>
            </a:r>
            <a:r>
              <a:rPr lang="en-US" dirty="0"/>
              <a:t> se de </a:t>
            </a:r>
            <a:r>
              <a:rPr lang="en-US" dirty="0" err="1"/>
              <a:t>fato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aplicarmos</a:t>
            </a:r>
            <a:r>
              <a:rPr lang="en-US" dirty="0"/>
              <a:t> algo, se Aquilo </a:t>
            </a:r>
            <a:r>
              <a:rPr lang="en-US" dirty="0" err="1"/>
              <a:t>vai</a:t>
            </a:r>
            <a:r>
              <a:rPr lang="en-US" dirty="0"/>
              <a:t> resolver de forma definitive </a:t>
            </a:r>
            <a:r>
              <a:rPr lang="en-US" dirty="0" err="1"/>
              <a:t>ou</a:t>
            </a:r>
            <a:r>
              <a:rPr lang="en-US" dirty="0"/>
              <a:t> de forma </a:t>
            </a:r>
            <a:r>
              <a:rPr lang="en-US" dirty="0" err="1"/>
              <a:t>paliativa</a:t>
            </a:r>
            <a:r>
              <a:rPr lang="en-US" dirty="0"/>
              <a:t>, </a:t>
            </a:r>
            <a:r>
              <a:rPr lang="en-US" dirty="0" err="1"/>
              <a:t>realizar</a:t>
            </a:r>
            <a:r>
              <a:rPr lang="en-US" dirty="0"/>
              <a:t> testes que </a:t>
            </a:r>
            <a:r>
              <a:rPr lang="en-US" dirty="0" err="1"/>
              <a:t>possam</a:t>
            </a:r>
            <a:r>
              <a:rPr lang="en-US" dirty="0"/>
              <a:t> ser </a:t>
            </a:r>
            <a:r>
              <a:rPr lang="en-US" dirty="0" err="1"/>
              <a:t>reproduzivem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, </a:t>
            </a:r>
            <a:r>
              <a:rPr lang="en-US" dirty="0" err="1"/>
              <a:t>documentar</a:t>
            </a:r>
            <a:r>
              <a:rPr lang="en-US" dirty="0"/>
              <a:t> e </a:t>
            </a:r>
            <a:r>
              <a:rPr lang="en-US" dirty="0" err="1"/>
              <a:t>pedir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revisao</a:t>
            </a:r>
            <a:r>
              <a:rPr lang="en-US" dirty="0"/>
              <a:t>, </a:t>
            </a:r>
            <a:r>
              <a:rPr lang="en-US" dirty="0" err="1"/>
              <a:t>ajustar</a:t>
            </a:r>
            <a:r>
              <a:rPr lang="en-US" dirty="0"/>
              <a:t> e </a:t>
            </a:r>
            <a:r>
              <a:rPr lang="en-US" dirty="0" err="1"/>
              <a:t>melhorar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deixa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 que ferramenta 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aprende</a:t>
            </a:r>
            <a:r>
              <a:rPr lang="en-US" dirty="0"/>
              <a:t>, 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4FCEE4-3C96-CD4D-04B8-22D9D454FD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49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Ok, falei bastante sobre como um SRE em um contexto trabalha, mas não sou SRE não me vejo incluído nesses times, e agora?</a:t>
            </a:r>
          </a:p>
          <a:p>
            <a:endParaRPr lang="pt-BR" dirty="0"/>
          </a:p>
          <a:p>
            <a:r>
              <a:rPr lang="pt-BR" dirty="0"/>
              <a:t>Não se sinta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717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gente define </a:t>
            </a:r>
            <a:r>
              <a:rPr lang="pt-BR" dirty="0" err="1"/>
              <a:t>observabilidade</a:t>
            </a:r>
            <a:r>
              <a:rPr lang="pt-BR" dirty="0"/>
              <a:t> como o conjunto de mínimo de 3 pilares:</a:t>
            </a:r>
          </a:p>
          <a:p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Logs</a:t>
            </a:r>
          </a:p>
          <a:p>
            <a:pPr marL="171450" indent="-171450">
              <a:buFontTx/>
              <a:buChar char="-"/>
            </a:pPr>
            <a:r>
              <a:rPr lang="pt-BR" dirty="0"/>
              <a:t>Métricas</a:t>
            </a:r>
          </a:p>
          <a:p>
            <a:pPr marL="171450" indent="-171450">
              <a:buFontTx/>
              <a:buChar char="-"/>
            </a:pPr>
            <a:r>
              <a:rPr lang="pt-BR" dirty="0"/>
              <a:t>Traces (rastreamento)  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Tendo isso a gente consegue rapidamente entender o estado da aplicação dizer se ela está respondendo como deveria, entender se algo está errado, quando esta errado aonde esta errado e agir de forma tempestiva. </a:t>
            </a:r>
          </a:p>
          <a:p>
            <a:pPr marL="0" indent="0">
              <a:buFontTx/>
              <a:buNone/>
            </a:pPr>
            <a:r>
              <a:rPr lang="pt-BR" dirty="0"/>
              <a:t>Esse 3 pilares são a base para construirmos a </a:t>
            </a:r>
            <a:r>
              <a:rPr lang="pt-BR" dirty="0" err="1"/>
              <a:t>observabilidade</a:t>
            </a:r>
            <a:r>
              <a:rPr lang="pt-BR" dirty="0"/>
              <a:t> das nossas </a:t>
            </a:r>
            <a:r>
              <a:rPr lang="pt-BR" dirty="0" err="1"/>
              <a:t>platraformas</a:t>
            </a:r>
            <a:r>
              <a:rPr lang="pt-BR" dirty="0"/>
              <a:t> e sistemas. 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0" indent="0">
              <a:buFontTx/>
              <a:buNone/>
            </a:pPr>
            <a:r>
              <a:rPr lang="pt-BR" dirty="0"/>
              <a:t>Logs = Consigo identificar e correlacionar métodos, fazer troubleshooting de fluxos, em </a:t>
            </a:r>
            <a:r>
              <a:rPr lang="pt-BR" dirty="0" err="1"/>
              <a:t>sitemas</a:t>
            </a:r>
            <a:r>
              <a:rPr lang="pt-BR" dirty="0"/>
              <a:t> </a:t>
            </a:r>
            <a:r>
              <a:rPr lang="pt-BR" dirty="0" err="1"/>
              <a:t>distruibuidos</a:t>
            </a:r>
            <a:r>
              <a:rPr lang="pt-BR" dirty="0"/>
              <a:t> fazer troubleshootings de conexão, entender </a:t>
            </a:r>
            <a:r>
              <a:rPr lang="pt-BR" dirty="0" err="1"/>
              <a:t>porq</a:t>
            </a:r>
            <a:r>
              <a:rPr lang="pt-BR" dirty="0"/>
              <a:t> determinado erro esta acontecendo.</a:t>
            </a:r>
          </a:p>
          <a:p>
            <a:pPr marL="0" indent="0">
              <a:buFontTx/>
              <a:buNone/>
            </a:pPr>
            <a:r>
              <a:rPr lang="pt-BR" dirty="0"/>
              <a:t>Métrica= consigo fazer alertas, entender e correlacionar um </a:t>
            </a:r>
            <a:r>
              <a:rPr lang="pt-BR" dirty="0" err="1"/>
              <a:t>deleterminado</a:t>
            </a:r>
            <a:r>
              <a:rPr lang="pt-BR" dirty="0"/>
              <a:t> log de erro a uma métrica a um determinado tempo. Por exemplo se eu começo a receber um 429 de uma api, e tenho uma métrica disso, eu tenho uma correlação dessas métrica com esse log, qual é a api que </a:t>
            </a:r>
            <a:r>
              <a:rPr lang="pt-BR" dirty="0" err="1"/>
              <a:t>estã</a:t>
            </a:r>
            <a:r>
              <a:rPr lang="pt-BR" dirty="0"/>
              <a:t> chamando, estou fazendo chamadas repetitivas, loops indefinidos? Tenho técnicas de exponencial </a:t>
            </a:r>
            <a:r>
              <a:rPr lang="pt-BR" dirty="0" err="1"/>
              <a:t>retry</a:t>
            </a:r>
            <a:r>
              <a:rPr lang="pt-BR" dirty="0"/>
              <a:t>? 2,4,8,12 segundos? </a:t>
            </a:r>
          </a:p>
          <a:p>
            <a:pPr marL="0" indent="0">
              <a:buFontTx/>
              <a:buNone/>
            </a:pPr>
            <a:r>
              <a:rPr lang="pt-BR" dirty="0"/>
              <a:t>Trace = Com trace eu consigo ver aonde meu sistema está lento, então se eu recebo uma reclamação de um cliente falando que uma api está lenta, o trace conseguiria ajudar isso, posso relacionar isso com as chamadas de funções internas e ate com chamadas externas a outras recursos como banco de dados, se eu tenho recursos de cache, posso entender quanto isso </a:t>
            </a:r>
            <a:r>
              <a:rPr lang="pt-BR" dirty="0" err="1"/>
              <a:t>ta</a:t>
            </a:r>
            <a:r>
              <a:rPr lang="pt-BR" dirty="0"/>
              <a:t> sendo efetivo na minha arquitetura e até para outras aplicações. </a:t>
            </a:r>
          </a:p>
          <a:p>
            <a:pPr marL="0" indent="0" algn="r">
              <a:buFontTx/>
              <a:buNone/>
            </a:pPr>
            <a:endParaRPr lang="pt-BR" dirty="0"/>
          </a:p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887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0AA9D-01A2-490D-AA17-AEA2521FC25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6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787CB-89D4-F7CA-D2AA-F2B26DDE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29D332-9E19-78AA-4A0B-3A9EF4AA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C68DEA-8ADA-CE13-993E-021CB652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A55-9427-44B6-818B-FE60F4D7882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A1179A-A792-AB51-6F20-027F927E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8F552-5EA1-2781-FB2C-3E97118E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027-282A-4518-9AF5-07553A018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78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88A8D-9276-708A-7CF3-6F86B67B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8C060F-4BA2-511E-F251-559BC8F42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769C99-CC4B-22F6-C031-823D7DDE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A55-9427-44B6-818B-FE60F4D7882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89EA3F-A995-ADE4-5BA2-64C1D7B4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8241C-F292-4F8E-8332-1A17D2A9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027-282A-4518-9AF5-07553A018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1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22CD8B-C1F5-EA51-584E-02D4B84D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D9A928-AF48-F355-95D8-708FC2AA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83D84C-43E7-0484-7BED-35F6CC15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A55-9427-44B6-818B-FE60F4D7882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B01DC-070B-26C0-7963-9C9F8EBA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547A9-A4A3-3C00-F35E-01564281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027-282A-4518-9AF5-07553A018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0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BA35D-4CAF-0345-5AC6-11AA77DC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0B8C25-79C4-024B-FDB4-6025BF62D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6C73D6-DCA7-3459-2A2E-1BAFD11E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A55-9427-44B6-818B-FE60F4D7882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4AD75-C7CE-6DDC-F9DE-D1D957EF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2ED97C-6E3A-4467-E833-99828BA3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027-282A-4518-9AF5-07553A018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37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07AE8-54DA-3AD3-352D-9FC0C2D6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252C37-AFE3-76EA-C42F-B8E5EC972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79AA41-7D69-A2A1-A637-06E750F7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A55-9427-44B6-818B-FE60F4D7882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4A95E1-FACA-5226-6237-E612074A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FE1765-F5FC-6839-BD89-A00D306F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027-282A-4518-9AF5-07553A018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04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AC7C9-79D7-EFEA-FDD3-EB2A61CD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C164F-B652-6FC9-3AAB-F88489D67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D477CD-ECE4-F1DB-B0AB-6BA48BCD7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D587B5-0124-EF14-6D65-DE313FD6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A55-9427-44B6-818B-FE60F4D7882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A599C3-0FF2-D455-D2D6-8F42BA52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65DAB-DD46-9E1D-B195-A76B0FC0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027-282A-4518-9AF5-07553A018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6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48628-2818-0F16-D640-5ECC7DA6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9A10AD-FD82-426C-1264-CD1425DD2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4C7FDE-727D-1C27-ACE2-819DBDE6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F7507D-F7FA-AEF8-4C1B-CF5FE2DD1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2CC186-9979-C221-6C5D-9CDEE2979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9E2F1B-135C-2A72-A6C5-A814C16D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A55-9427-44B6-818B-FE60F4D7882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470332-F484-FA12-7DBD-DBA9A3DE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91E1E8-18C4-1245-57D8-0949FF24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027-282A-4518-9AF5-07553A018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2801A-DDFD-B316-51EC-004F1F9B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7A637F-5263-3777-8F92-481D7F39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A55-9427-44B6-818B-FE60F4D7882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042713-9B8A-5116-7190-D5CC1414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BEB50E-F848-7A84-7AC1-395BF1C9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027-282A-4518-9AF5-07553A018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05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D0D127-A02F-1E7C-36CF-87FF5515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A55-9427-44B6-818B-FE60F4D7882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39C3E2-1C2B-B5D0-BC63-3127638D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EDF3CF-81A5-E73E-E47D-4C44B1C2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027-282A-4518-9AF5-07553A018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5BB76-42E6-C15B-BF6B-9AC4AA4E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A3E6C-5AD4-497B-8C7E-2E6E2A92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FD7140-9FEB-123B-213D-E209C9E60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35F967-1372-A30D-A7C4-D00C4932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A55-9427-44B6-818B-FE60F4D7882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091976-EB10-2830-3B63-45BA62FE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15BCCE-6CCA-06DE-25DF-86950327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027-282A-4518-9AF5-07553A018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91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D73E6-C03F-65B6-6CD3-52F8AD23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6259A6-B7EA-B10D-1003-92B142EC8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F4B5B6-D9A2-4C45-5913-CC002DFDC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5B67CB-7AF5-3470-2E7F-7A161598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A55-9427-44B6-818B-FE60F4D7882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B9AE78-0AAA-26B4-8C46-864A479F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42A739-3C21-1AC8-8A9B-3E0A7E0F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027-282A-4518-9AF5-07553A018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99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68FF8B-0E03-F5BC-78D2-3F78345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369E38-E13B-6E84-90A4-2B5964230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4E3C9A-71C6-8D56-468F-CB6CB4FEF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64A55-9427-44B6-818B-FE60F4D78821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137C7-A07E-BC44-EC10-59BA3F46B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A7BE67-CA32-D7A9-ABB6-33ED301B9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2A027-282A-4518-9AF5-07553A018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3217A17-66F0-67F6-0F88-B5FBD0A2D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7" r="1" b="8851"/>
          <a:stretch/>
        </p:blipFill>
        <p:spPr bwMode="auto">
          <a:xfrm>
            <a:off x="-3447" y="-1"/>
            <a:ext cx="12195447" cy="68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3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7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39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D1554-755C-A165-121B-8BDD8873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 </a:t>
            </a:r>
            <a:r>
              <a:rPr lang="pt-BR" dirty="0" err="1"/>
              <a:t>golden</a:t>
            </a:r>
            <a:r>
              <a:rPr lang="pt-BR" dirty="0"/>
              <a:t> </a:t>
            </a:r>
            <a:r>
              <a:rPr lang="pt-BR" dirty="0" err="1"/>
              <a:t>signs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0C466C7-5F85-D321-97FB-C04C38F987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536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E6671AF-110C-4E4D-BEB4-1323A3136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206BD0-5467-EE05-E64A-3D8EF4D4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10895"/>
            <a:ext cx="4889190" cy="2121408"/>
          </a:xfrm>
        </p:spPr>
        <p:txBody>
          <a:bodyPr anchor="ctr">
            <a:normAutofit/>
          </a:bodyPr>
          <a:lstStyle/>
          <a:p>
            <a:r>
              <a:rPr lang="pt-BR" sz="4000" dirty="0"/>
              <a:t>4 Golden </a:t>
            </a:r>
            <a:r>
              <a:rPr lang="pt-BR" sz="4000" dirty="0" err="1"/>
              <a:t>Sign</a:t>
            </a:r>
            <a:r>
              <a:rPr lang="pt-BR" sz="4000" dirty="0"/>
              <a:t> Demonstrativo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24931-CC4E-DC94-8331-5FA59ECC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878" y="310896"/>
            <a:ext cx="5257800" cy="2121407"/>
          </a:xfrm>
        </p:spPr>
        <p:txBody>
          <a:bodyPr anchor="ctr">
            <a:normAutofit/>
          </a:bodyPr>
          <a:lstStyle/>
          <a:p>
            <a:endParaRPr lang="pt-BR" sz="20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D079ED-E95D-3B60-8C84-8D3C9B138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84" y="2743198"/>
            <a:ext cx="11525187" cy="35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4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1227F-7B33-F012-E2B8-8EDAB84B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HomeWork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CA2D753-02A3-FD7C-8747-32FAAF479E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379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420D6-D12A-871C-130E-00B6E2D73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79844-D338-EE7E-E4A6-423865A4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Disponibilidade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22C84-5C0D-4BDB-E901-EBD09B54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Tempo total que um serviço está disponível</a:t>
            </a:r>
          </a:p>
          <a:p>
            <a:r>
              <a:rPr lang="pt-BR"/>
              <a:t>Podemos calcular de várias formas, uma forma simples é da seguinte maneira: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995D4D-10E5-2567-C39E-BE79906C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442" y="3803466"/>
            <a:ext cx="642074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8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754D1-DD54-1890-3D30-19D0253B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 </a:t>
            </a:r>
            <a:r>
              <a:rPr lang="pt-BR" dirty="0" err="1"/>
              <a:t>Levels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C552B19-ADE0-87D4-2D2D-00F216A1E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6242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58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F6FCB-EF1B-15A1-A7EC-1AEDE603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8D90B34-AC1C-0D68-E768-12FB0CA01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328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259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71596-4A8F-6E18-A9C2-9E601671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Minha aplicação nunca vai poder falhar?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38519-28A8-C10B-173C-0875CDF7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265" y="17674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ela vai! e por isso existe o </a:t>
            </a:r>
            <a:r>
              <a:rPr lang="pt-BR" dirty="0" err="1"/>
              <a:t>Error</a:t>
            </a:r>
            <a:r>
              <a:rPr lang="pt-BR" dirty="0"/>
              <a:t> Budget...</a:t>
            </a:r>
          </a:p>
          <a:p>
            <a:r>
              <a:rPr lang="pt-BR" dirty="0"/>
              <a:t>Quantidade máxima de falhas/indisponibilidade que um serviço pode ter ao longo do tempo. Exemplo (janelas de manutenção previstas)</a:t>
            </a:r>
          </a:p>
          <a:p>
            <a:r>
              <a:rPr lang="pt-BR" dirty="0"/>
              <a:t>Importante termos métricas e alarmes para o consumo do </a:t>
            </a:r>
            <a:r>
              <a:rPr lang="pt-BR" dirty="0" err="1"/>
              <a:t>error</a:t>
            </a:r>
            <a:r>
              <a:rPr lang="pt-BR" dirty="0"/>
              <a:t> budget. </a:t>
            </a:r>
          </a:p>
          <a:p>
            <a:r>
              <a:rPr lang="pt-BR" dirty="0"/>
              <a:t>Recomendado termos práticas de </a:t>
            </a:r>
            <a:r>
              <a:rPr lang="pt-BR" dirty="0" err="1"/>
              <a:t>rollback</a:t>
            </a:r>
            <a:r>
              <a:rPr lang="pt-BR" dirty="0"/>
              <a:t> automatizado conforme formos consumindo o </a:t>
            </a:r>
            <a:r>
              <a:rPr lang="pt-BR" dirty="0" err="1"/>
              <a:t>errorbudget</a:t>
            </a:r>
            <a:r>
              <a:rPr lang="pt-BR" dirty="0"/>
              <a:t> durante um </a:t>
            </a:r>
            <a:r>
              <a:rPr lang="pt-BR" dirty="0" err="1"/>
              <a:t>deploy</a:t>
            </a:r>
            <a:r>
              <a:rPr lang="pt-BR" dirty="0"/>
              <a:t> com problemas em produção.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C748BC-494C-B68C-B3C1-A16B58A9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83" y="5942536"/>
            <a:ext cx="248637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0AF31-2946-8B87-3D73-62AE22F8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Consumo de </a:t>
            </a:r>
            <a:r>
              <a:rPr lang="pt-BR" dirty="0" err="1"/>
              <a:t>Error</a:t>
            </a:r>
            <a:r>
              <a:rPr lang="pt-BR" dirty="0"/>
              <a:t> Budget no </a:t>
            </a:r>
            <a:r>
              <a:rPr lang="pt-BR" dirty="0" err="1"/>
              <a:t>grafana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6C4094-0516-E6F8-9BE9-0CC02615D6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298" y="1808999"/>
            <a:ext cx="76492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23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6D558-214D-97E0-865C-D9C5FBFE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para acompanhar Service </a:t>
            </a:r>
            <a:r>
              <a:rPr lang="pt-BR" dirty="0" err="1"/>
              <a:t>Levels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484CFF-AC34-7379-0289-4BE3CED6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149321-1804-D4AE-434F-B4051A94D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431" y="1835150"/>
            <a:ext cx="85725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70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D830B-8005-5233-11BA-C6672B5F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HomeWork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88081-E8B0-AEB4-C1FD-5A1F48B0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Meu time já definiu quais são os </a:t>
            </a:r>
            <a:r>
              <a:rPr lang="pt-BR" dirty="0" err="1"/>
              <a:t>SLOs</a:t>
            </a:r>
            <a:r>
              <a:rPr lang="pt-BR" dirty="0"/>
              <a:t> dos produtos que eu atuo?</a:t>
            </a:r>
          </a:p>
          <a:p>
            <a:r>
              <a:rPr lang="pt-BR" dirty="0"/>
              <a:t>Consigo ter acesso aos </a:t>
            </a:r>
            <a:r>
              <a:rPr lang="pt-BR" dirty="0" err="1"/>
              <a:t>SLIs</a:t>
            </a:r>
            <a:r>
              <a:rPr lang="pt-BR" dirty="0"/>
              <a:t> mensais dos produtos que atuo?</a:t>
            </a:r>
          </a:p>
        </p:txBody>
      </p:sp>
    </p:spTree>
    <p:extLst>
      <p:ext uri="{BB962C8B-B14F-4D97-AF65-F5344CB8AC3E}">
        <p14:creationId xmlns:p14="http://schemas.microsoft.com/office/powerpoint/2010/main" val="270335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6AEA4-ABA7-3EE0-1DCF-F48DBA40D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80A9B-867A-6935-2D3C-A71B9DDB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1716940-3ACC-FCA9-DC30-90C984A7CF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3596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82627-84CE-F100-1CB8-CCB29924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64B12-BEEF-3ADF-C97F-B491481E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Tenha uma boa cobertura de testes unitários;</a:t>
            </a:r>
          </a:p>
          <a:p>
            <a:r>
              <a:rPr lang="pt-BR" dirty="0"/>
              <a:t>Garanta que seu código passe eu ferramentas de análise de código estático como o Sonar;</a:t>
            </a:r>
          </a:p>
          <a:p>
            <a:r>
              <a:rPr lang="pt-BR" dirty="0"/>
              <a:t>Tenha testes de integração (capacidade de testar como seu sistema se comporta quando interage com dependências e contratos de outros </a:t>
            </a:r>
            <a:r>
              <a:rPr lang="pt-BR" dirty="0" err="1"/>
              <a:t>sitemas</a:t>
            </a:r>
            <a:r>
              <a:rPr lang="pt-BR" dirty="0"/>
              <a:t>.</a:t>
            </a:r>
          </a:p>
          <a:p>
            <a:r>
              <a:rPr lang="pt-BR" dirty="0"/>
              <a:t>Testes sintéticos (testes automatizados que simulam um usuário fazendo uma requisição) podem ser uteis para pegar problemas de forma rápida para validar pequenas alterações em produção.</a:t>
            </a:r>
          </a:p>
          <a:p>
            <a:r>
              <a:rPr lang="pt-BR" dirty="0"/>
              <a:t>Testes de Carga (quanto meu sistema aguenta?, estou preparado para uma campanha? Black Friday? O que acontece se aumentar meu RPS para de 150 para 400?</a:t>
            </a:r>
          </a:p>
          <a:p>
            <a:r>
              <a:rPr lang="pt-BR" dirty="0"/>
              <a:t>Teste de chãos (como meu sistema se comporta se minha camada de cache estiver com problemas? A latência será um problema? Eu começo a ter algum problema em algum SLA?</a:t>
            </a:r>
          </a:p>
        </p:txBody>
      </p:sp>
    </p:spTree>
    <p:extLst>
      <p:ext uri="{BB962C8B-B14F-4D97-AF65-F5344CB8AC3E}">
        <p14:creationId xmlns:p14="http://schemas.microsoft.com/office/powerpoint/2010/main" val="741805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FDE63-8E59-B78C-A560-E82FB910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09D53-8098-A5C4-EFB5-1F850D13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Prevenção a Incidentes e melhor resposta em caso de problemas;</a:t>
            </a:r>
          </a:p>
          <a:p>
            <a:r>
              <a:rPr lang="pt-BR" dirty="0"/>
              <a:t>Validação de Mudanças em produção;</a:t>
            </a:r>
          </a:p>
          <a:p>
            <a:r>
              <a:rPr lang="pt-BR" dirty="0"/>
              <a:t>Redução do consumo do </a:t>
            </a:r>
            <a:r>
              <a:rPr lang="pt-BR" dirty="0" err="1"/>
              <a:t>Error</a:t>
            </a:r>
            <a:r>
              <a:rPr lang="pt-BR" dirty="0"/>
              <a:t> Budget;</a:t>
            </a:r>
          </a:p>
          <a:p>
            <a:r>
              <a:rPr lang="pt-BR" dirty="0"/>
              <a:t>Automação e Resiliência.</a:t>
            </a:r>
          </a:p>
        </p:txBody>
      </p:sp>
    </p:spTree>
    <p:extLst>
      <p:ext uri="{BB962C8B-B14F-4D97-AF65-F5344CB8AC3E}">
        <p14:creationId xmlns:p14="http://schemas.microsoft.com/office/powerpoint/2010/main" val="4149878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F3D9367-86A8-98B8-890D-F7F96ED5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826A-ECB8-DFF4-290C-4288AA16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 </a:t>
            </a:r>
            <a:r>
              <a:rPr lang="pt-BR" dirty="0" err="1"/>
              <a:t>Work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9F4A8E-22D4-6A16-8956-DCDE08C4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são os testes que minha </a:t>
            </a:r>
            <a:r>
              <a:rPr lang="pt-BR" dirty="0" err="1"/>
              <a:t>squad</a:t>
            </a:r>
            <a:r>
              <a:rPr lang="pt-BR" dirty="0"/>
              <a:t> geralmente efetua?</a:t>
            </a:r>
          </a:p>
          <a:p>
            <a:r>
              <a:rPr lang="pt-BR" dirty="0"/>
              <a:t>Estou entendo os cenários de testes e os motivos por trás?</a:t>
            </a:r>
          </a:p>
          <a:p>
            <a:r>
              <a:rPr lang="pt-BR" dirty="0"/>
              <a:t>Quais são as conclusões e os planos de ações que meu time atua quando realizamos os testes?</a:t>
            </a:r>
          </a:p>
        </p:txBody>
      </p:sp>
    </p:spTree>
    <p:extLst>
      <p:ext uri="{BB962C8B-B14F-4D97-AF65-F5344CB8AC3E}">
        <p14:creationId xmlns:p14="http://schemas.microsoft.com/office/powerpoint/2010/main" val="319452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5791F21-FDF8-7563-A4DC-DA94A041D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2392A-B271-BC85-A2DF-17840989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Práticas de Tolerância a Falhas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DA31F-1A28-B712-5BE2-1C3281E5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Circuit </a:t>
            </a:r>
            <a:r>
              <a:rPr lang="pt-BR" dirty="0" err="1"/>
              <a:t>Breaker</a:t>
            </a:r>
            <a:endParaRPr lang="pt-BR" dirty="0"/>
          </a:p>
          <a:p>
            <a:r>
              <a:rPr lang="pt-BR" dirty="0" err="1"/>
              <a:t>Retry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344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17669F-D6C1-8BD8-FADB-8291D1A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PRR (Production Readness Review)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A77D92E-2FF9-EED0-060A-1B0AF68A3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12612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9146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FC64A-99F0-E67E-EBEF-33B5C16BD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19760-AF7C-B57F-27CD-7E3865FF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Incidentes, </a:t>
            </a:r>
            <a:r>
              <a:rPr lang="pt-BR" dirty="0" err="1"/>
              <a:t>On-Call</a:t>
            </a:r>
            <a:r>
              <a:rPr lang="pt-BR" dirty="0"/>
              <a:t> e War Room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DE6ADA9-09DC-C4A9-C66F-4A3DC074FF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270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BA5A9-2654-485E-1024-D2F649958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E692FE-3945-C021-D4A3-8EA89E5D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On-Call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ACF6703-1FEF-E280-9D00-C5FF6FF17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0589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557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301B24-6D03-DE70-59EA-DA7A490EA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C09E18-DBA3-A092-CE63-E7851D03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On-Call </a:t>
            </a:r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16D5F5BF-F3DC-B35E-D868-94B582FAF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48716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2590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D05D5E-B8C1-F2A5-32CA-0D477FFF1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D71E6E-7F12-243F-E6E6-406F4A4A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On-Call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D2761D9-6A61-2BF2-6F96-0C23E1B91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67325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7182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076A67-F540-523D-0E79-F9B9AE245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6CDF6-8072-F45A-4C97-8076BE00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On-Call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F582D99-8CE6-C6A4-72E7-0C21092F9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67282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308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10DF4B-D5C4-7494-B593-61066A796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teriais escolares e de escritório">
            <a:extLst>
              <a:ext uri="{FF2B5EF4-FFF2-40B4-BE49-F238E27FC236}">
                <a16:creationId xmlns:a16="http://schemas.microsoft.com/office/drawing/2014/main" id="{4830A89A-ADA0-0986-91C7-3CF9A550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225" r="5509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7027C8-968B-629B-6A6F-A4794FF0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pt-BR" sz="4000"/>
              <a:t>Dinâmica do Workshop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CF0C7-A8AF-BD0F-4FD5-285DA54E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Vamos </a:t>
            </a:r>
            <a:r>
              <a:rPr lang="en-US" sz="2000" dirty="0" err="1"/>
              <a:t>focar</a:t>
            </a:r>
            <a:r>
              <a:rPr lang="en-US" sz="2000" dirty="0"/>
              <a:t>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fundamentos</a:t>
            </a:r>
            <a:r>
              <a:rPr lang="en-US" sz="2000" dirty="0"/>
              <a:t>! </a:t>
            </a:r>
          </a:p>
          <a:p>
            <a:r>
              <a:rPr lang="en-US" sz="2000" dirty="0" err="1"/>
              <a:t>Provocações</a:t>
            </a:r>
            <a:r>
              <a:rPr lang="en-US" sz="2000" dirty="0"/>
              <a:t> para </a:t>
            </a:r>
            <a:r>
              <a:rPr lang="en-US" sz="2000" dirty="0" err="1"/>
              <a:t>aplicar</a:t>
            </a:r>
            <a:r>
              <a:rPr lang="en-US" sz="2000" dirty="0"/>
              <a:t> no </a:t>
            </a:r>
            <a:r>
              <a:rPr lang="en-US" sz="2000" dirty="0" err="1"/>
              <a:t>dia</a:t>
            </a:r>
            <a:r>
              <a:rPr lang="en-US" sz="2000" dirty="0"/>
              <a:t> a </a:t>
            </a:r>
            <a:r>
              <a:rPr lang="en-US" sz="2000" dirty="0" err="1"/>
              <a:t>dia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33749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BD4901-D8BA-ACDA-9AB4-BC64BAA8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Home Work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62819EB-9C77-E1FA-0C87-2256A4E83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3609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0160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86CAF-213C-DC39-C71C-7582204B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Durante a Tempestade ...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AD68E40-1FCB-DD14-6271-8E372C050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78115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0579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62D18E3A-1900-5DAB-347B-6EE54779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CA03A8-C7C0-478C-44CE-D43A9CB4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Simulação de Incidente</a:t>
            </a:r>
          </a:p>
        </p:txBody>
      </p:sp>
    </p:spTree>
    <p:extLst>
      <p:ext uri="{BB962C8B-B14F-4D97-AF65-F5344CB8AC3E}">
        <p14:creationId xmlns:p14="http://schemas.microsoft.com/office/powerpoint/2010/main" val="220920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98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D28FB9-3C3B-16BA-085F-F75A45EA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Postmortem</a:t>
            </a:r>
          </a:p>
        </p:txBody>
      </p:sp>
      <p:sp>
        <p:nvSpPr>
          <p:cNvPr id="199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0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557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B2509-BF99-D8D8-ACC3-FC640DD5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Práticas de Resiliências e Recuperação</a:t>
            </a:r>
          </a:p>
        </p:txBody>
      </p:sp>
      <p:graphicFrame>
        <p:nvGraphicFramePr>
          <p:cNvPr id="26" name="Espaço Reservado para Conteúdo 2">
            <a:extLst>
              <a:ext uri="{FF2B5EF4-FFF2-40B4-BE49-F238E27FC236}">
                <a16:creationId xmlns:a16="http://schemas.microsoft.com/office/drawing/2014/main" id="{D3F37DCF-FED5-2930-7BB7-BED9C25DB4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749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E3D767-8865-F3BD-39E9-02D90EC8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SRE ou Site Reliability Engineering</a:t>
            </a:r>
            <a:endParaRPr lang="pt-BR" sz="400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55DD1C12-5BF1-5DAD-88D9-E8DC7C68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Google</a:t>
            </a:r>
          </a:p>
          <a:p>
            <a:r>
              <a:rPr lang="en-US" sz="2000" dirty="0" err="1"/>
              <a:t>Foco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Aumentar</a:t>
            </a:r>
            <a:r>
              <a:rPr lang="en-US" sz="2000" dirty="0"/>
              <a:t> e </a:t>
            </a:r>
            <a:r>
              <a:rPr lang="en-US" sz="2000" dirty="0" err="1"/>
              <a:t>confiabilidade</a:t>
            </a:r>
            <a:r>
              <a:rPr lang="en-US" sz="2000" dirty="0"/>
              <a:t>, </a:t>
            </a:r>
            <a:r>
              <a:rPr lang="en-US" sz="2000" dirty="0" err="1"/>
              <a:t>disponibilidade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Engenharia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Ops</a:t>
            </a:r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C4230F-6C95-5094-6962-A2ABE8D0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5" r="17234" b="-2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A3630CE-512E-3C12-FF35-B4BD1BA98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903" r="-1" b="-1"/>
          <a:stretch/>
        </p:blipFill>
        <p:spPr>
          <a:xfrm>
            <a:off x="763524" y="733986"/>
            <a:ext cx="10664952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29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D8933-76D4-656A-76D6-DD6C551B5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A93AD-9630-B483-B0C2-8A24BB20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do Cargo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227035A-D635-508F-3DF9-C6CA27D21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220665"/>
              </p:ext>
            </p:extLst>
          </p:nvPr>
        </p:nvGraphicFramePr>
        <p:xfrm>
          <a:off x="838200" y="1825625"/>
          <a:ext cx="10515600" cy="474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997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63B0E-4E6C-1B0C-F815-7C45683A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SRE como prática de Engenharia!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A9ED6939-F12F-84E2-0007-62FACFA38A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805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6AA568-A981-AFD4-6474-9FC09D9E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pt-BR" sz="3400"/>
              <a:t>Observabilidade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11D1BDC0-5A4F-08F7-532C-F0C4DE11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/>
              <a:t>Logs: Capturam Eventos em um determinado tempo.</a:t>
            </a:r>
          </a:p>
          <a:p>
            <a:r>
              <a:rPr lang="en-US" sz="1800"/>
              <a:t>Métricas: Dados agregados ao longo do tempo;</a:t>
            </a:r>
          </a:p>
          <a:p>
            <a:r>
              <a:rPr lang="en-US" sz="1800"/>
              <a:t>Tracing: Mostra o caminho de uma requisição.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850C02-7E9A-B617-BB79-88840C19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857356"/>
            <a:ext cx="6440424" cy="508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9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DF3505-3049-ECBB-8D56-12261198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pt-BR" sz="3400"/>
              <a:t>Monitoramento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95137-0EE4-FD7E-5386-9F8A9027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pt-BR" sz="1800"/>
              <a:t>Sistemas vão quebrar, por isso precisamos ter técnicas para sermos alertados antes que isso aconteça!</a:t>
            </a:r>
          </a:p>
          <a:p>
            <a:r>
              <a:rPr lang="pt-BR" sz="1800"/>
              <a:t>Utilizamos métricas e threshoulds (limites máximos/mínimos) para detectarmos e acionarmos uma ação.</a:t>
            </a:r>
          </a:p>
          <a:p>
            <a:pPr marL="0" indent="0">
              <a:buNone/>
            </a:pPr>
            <a:endParaRPr lang="pt-BR" sz="18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2C4088-7D77-02F7-4E4E-08D71D22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16" y="2064935"/>
            <a:ext cx="6440424" cy="26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9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3819</Words>
  <Application>Microsoft Office PowerPoint</Application>
  <PresentationFormat>Widescreen</PresentationFormat>
  <Paragraphs>331</Paragraphs>
  <Slides>34</Slides>
  <Notes>27</Notes>
  <HiddenSlides>4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Charlie Text</vt:lpstr>
      <vt:lpstr>Tema do Office</vt:lpstr>
      <vt:lpstr>Apresentação do PowerPoint</vt:lpstr>
      <vt:lpstr>Agenda</vt:lpstr>
      <vt:lpstr>Dinâmica do Workshop</vt:lpstr>
      <vt:lpstr>SRE ou Site Reliability Engineering</vt:lpstr>
      <vt:lpstr>Apresentação do PowerPoint</vt:lpstr>
      <vt:lpstr>Skill do Cargo</vt:lpstr>
      <vt:lpstr>SRE como prática de Engenharia!</vt:lpstr>
      <vt:lpstr>Observabilidade</vt:lpstr>
      <vt:lpstr>Monitoramento</vt:lpstr>
      <vt:lpstr>4 golden signs</vt:lpstr>
      <vt:lpstr>4 Golden Sign Demonstrativo</vt:lpstr>
      <vt:lpstr>HomeWork</vt:lpstr>
      <vt:lpstr>Disponibilidade</vt:lpstr>
      <vt:lpstr>Service Levels</vt:lpstr>
      <vt:lpstr>Exemplo</vt:lpstr>
      <vt:lpstr>Minha aplicação nunca vai poder falhar?</vt:lpstr>
      <vt:lpstr>Exemplo de Consumo de Error Budget no grafana</vt:lpstr>
      <vt:lpstr>Dashboard para acompanhar Service Levels</vt:lpstr>
      <vt:lpstr>HomeWork </vt:lpstr>
      <vt:lpstr>Qualidade e Testes</vt:lpstr>
      <vt:lpstr>Qualidade e Testes</vt:lpstr>
      <vt:lpstr>Home Work</vt:lpstr>
      <vt:lpstr>Práticas de Tolerância a Falhas</vt:lpstr>
      <vt:lpstr>PRR (Production Readness Review)</vt:lpstr>
      <vt:lpstr>Incidentes, On-Call e War Room</vt:lpstr>
      <vt:lpstr>On-Call </vt:lpstr>
      <vt:lpstr>On-Call </vt:lpstr>
      <vt:lpstr>On-Call </vt:lpstr>
      <vt:lpstr>On-Call </vt:lpstr>
      <vt:lpstr>Home Work</vt:lpstr>
      <vt:lpstr>Durante a Tempestade ...</vt:lpstr>
      <vt:lpstr>Simulação de Incidente</vt:lpstr>
      <vt:lpstr>Postmortem</vt:lpstr>
      <vt:lpstr>Práticas de Resiliências e Recuperação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Vinicius de Moura Lima</dc:creator>
  <cp:lastModifiedBy>Marcos Vinicius de Moura Lima</cp:lastModifiedBy>
  <cp:revision>2</cp:revision>
  <dcterms:created xsi:type="dcterms:W3CDTF">2024-10-12T19:36:15Z</dcterms:created>
  <dcterms:modified xsi:type="dcterms:W3CDTF">2024-10-15T13:13:56Z</dcterms:modified>
</cp:coreProperties>
</file>