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56" r:id="rId3"/>
    <p:sldId id="256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17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4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4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4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2B9C-8FE8-49C4-901B-2EEF15B2F216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843B-6BC9-4BA5-B884-03EA5BB9C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-36512" y="0"/>
            <a:ext cx="91450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2728" cy="5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538520"/>
            <a:ext cx="1979712" cy="64807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1186592"/>
            <a:ext cx="1979712" cy="388843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546" y="3850888"/>
            <a:ext cx="1913774" cy="267445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9712" y="2914784"/>
            <a:ext cx="1944216" cy="216024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979712" y="5075024"/>
            <a:ext cx="1944216" cy="1450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979712" y="538520"/>
            <a:ext cx="1944216" cy="237626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5075024"/>
            <a:ext cx="1979712" cy="1450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923928" y="538520"/>
            <a:ext cx="1613089" cy="598682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448577" y="3709295"/>
            <a:ext cx="1695423" cy="281604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540080" y="538520"/>
            <a:ext cx="1912240" cy="3312368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452320" y="536887"/>
            <a:ext cx="1691680" cy="318186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" y="623398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95536" y="620688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725"/>
            <a:ext cx="6419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46274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334054" y="1206553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940152" y="3933056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Jogabilidade</a:t>
            </a:r>
            <a:endParaRPr lang="pt-BR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339752" y="2996952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Fluxo do Jogo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5157192"/>
            <a:ext cx="930298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411760" y="620688"/>
            <a:ext cx="995871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620688"/>
            <a:ext cx="115160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Mundo do Jogo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847856" y="3795500"/>
            <a:ext cx="147667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Chefes &amp; Inimigos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970750" y="539388"/>
            <a:ext cx="1337554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do Jogo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884368" y="548680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Personagens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82902" y="5147032"/>
            <a:ext cx="1524801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Cutscenes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Bonus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material,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22896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679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75" y="5144366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67" y="65170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20688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63" y="377888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26" y="61030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77" y="61917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" y="514703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1807" y="116632"/>
            <a:ext cx="1524801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Cutscenes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Bonus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material,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1" y="11663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DDB5C9-0BA8-154C-AB62-8D578CB856EA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1320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88640"/>
            <a:ext cx="930298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7" y="175814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D5A105-B161-2645-AB99-102CC833BFCF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6588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88640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Jogabilidade</a:t>
            </a:r>
            <a:endParaRPr lang="pt-BR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480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B31414-70B0-774F-8CE3-F546245F817B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099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88640"/>
            <a:ext cx="147667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Chefes &amp; Inimigos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9" y="17202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B7BF97-BA5C-DD42-84D9-288C5FAD1386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364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2728" cy="5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538520"/>
            <a:ext cx="1979712" cy="64807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1186592"/>
            <a:ext cx="1979712" cy="388843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546" y="3850888"/>
            <a:ext cx="1913774" cy="267445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9712" y="2914784"/>
            <a:ext cx="1944216" cy="216024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979712" y="5075024"/>
            <a:ext cx="1944216" cy="1450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979712" y="538520"/>
            <a:ext cx="1944216" cy="237626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5075024"/>
            <a:ext cx="1979712" cy="1450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923928" y="538520"/>
            <a:ext cx="1613089" cy="598682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448577" y="3709295"/>
            <a:ext cx="1695423" cy="281604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540080" y="538520"/>
            <a:ext cx="1912240" cy="3312368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452320" y="536887"/>
            <a:ext cx="1691680" cy="318186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" y="623398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95536" y="620688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725"/>
            <a:ext cx="6419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46274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334054" y="1206553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940152" y="3933056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Jogabilidade</a:t>
            </a:r>
            <a:endParaRPr lang="pt-BR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339752" y="2996952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Fluxo do Jogo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5157192"/>
            <a:ext cx="930298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411760" y="620688"/>
            <a:ext cx="995871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620688"/>
            <a:ext cx="115160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Mundo do Jogo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847856" y="3795500"/>
            <a:ext cx="147667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Chefes &amp; Inimigos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970750" y="539388"/>
            <a:ext cx="1337554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do Jogo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884368" y="548680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Personagens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82902" y="5085184"/>
            <a:ext cx="1524801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Cutscenes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Bonus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material, </a:t>
            </a:r>
            <a:r>
              <a:rPr lang="pt-BR" sz="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Comps</a:t>
            </a:r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22896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679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75" y="5144366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67" y="65170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20688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63" y="377888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26" y="61030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77" y="61917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" y="514703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Retângulo 37"/>
          <p:cNvSpPr/>
          <p:nvPr/>
        </p:nvSpPr>
        <p:spPr>
          <a:xfrm>
            <a:off x="395536" y="764704"/>
            <a:ext cx="1433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será a plataforma?</a:t>
            </a:r>
          </a:p>
          <a:p>
            <a:pPr marL="0" lvl="2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PC; WII; MOBILE...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60040" y="1628800"/>
            <a:ext cx="1433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Resumo da História do Jogo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Poucos parágrafos que resumem brevemente o jogo: principais personagens, um pouco sobre o fluxo do jogo (cenários, conflitos...)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652120" y="4365104"/>
            <a:ext cx="1433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tipo de jogo? (Corrida, aventura...)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é a sequência do jogo? (Níveis, fases, capítulos...)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Quais são os capítulos e como eles se relacionam?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2160240" y="3429000"/>
            <a:ext cx="14330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 jogador cresce quando os desafios aumentam?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o jogador ganha a medida que cresce? (habilidade, armas, dinheiro, medalhas...)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232248" y="5589240"/>
            <a:ext cx="1433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Mostrar mapeamento do controle destacando movimentos especiais.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232248" y="1124744"/>
            <a:ext cx="1433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 jogador navega pela interface do jogo?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música é usada?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que mostre como é esta navegação.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7504" y="5373216"/>
            <a:ext cx="1800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as cenas serão apresentadas?</a:t>
            </a:r>
          </a:p>
          <a:p>
            <a:pPr marL="0" lvl="1"/>
            <a:r>
              <a:rPr lang="pt-B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elas aparecem entre os níveis?</a:t>
            </a:r>
          </a:p>
          <a:p>
            <a:pPr marL="0" lvl="1"/>
            <a:r>
              <a:rPr lang="pt-B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o material que o jogador será capaz de desbloquear? Que incentivo há para o jogador jogar novamente?</a:t>
            </a:r>
          </a:p>
          <a:p>
            <a:pPr marL="0" lvl="1"/>
            <a:r>
              <a:rPr lang="pt-B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outros jogos serão seus concorrentes no mercado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4032448" y="1124744"/>
            <a:ext cx="1433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 o jogo acontece?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Listar os ambientes que o jogador visitará com breves descrições...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estes ambientes se amarram na história?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 um diagrama que mostre o mapa deste mundo.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524328" y="4365104"/>
            <a:ext cx="1433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aplicável, que tipos de personagens chefe ou inimigos encaram o jogador? Como o jogador pode derrotá-los? O que o jogador precisa conseguir para derrotá-los?</a:t>
            </a:r>
          </a:p>
          <a:p>
            <a:pPr marL="274320" lvl="1" indent="0">
              <a:buNone/>
            </a:pPr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760640" y="1124744"/>
            <a:ext cx="14330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mecânica usada? Quais os movimentos e como eles se relacionam com as ações? Como serão usados no ambiente?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Poderes: Que tipo de poderes são colecionáveis pelo jogador? Quais são os benefícios de recolhê-los? Eles podem ser usados para comprar itens, habilidades, e assim por diante?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524328" y="1196752"/>
            <a:ext cx="1433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Quem faz o controle do jogador?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é sua história?</a:t>
            </a:r>
          </a:p>
          <a:p>
            <a:pPr marL="0" lvl="1"/>
            <a:r>
              <a:rPr lang="pt-BR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eles podem fazer de único/especial para este jogo?</a:t>
            </a:r>
          </a:p>
        </p:txBody>
      </p:sp>
    </p:spTree>
    <p:extLst>
      <p:ext uri="{BB962C8B-B14F-4D97-AF65-F5344CB8AC3E}">
        <p14:creationId xmlns:p14="http://schemas.microsoft.com/office/powerpoint/2010/main" val="6751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4" y="228361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66930" y="274959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</a:t>
            </a:r>
          </a:p>
        </p:txBody>
      </p:sp>
    </p:spTree>
    <p:extLst>
      <p:ext uri="{BB962C8B-B14F-4D97-AF65-F5344CB8AC3E}">
        <p14:creationId xmlns:p14="http://schemas.microsoft.com/office/powerpoint/2010/main" val="32884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0" y="119342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86778" y="116632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D9F3AD-9AB7-A341-9711-D8196C8FD8FC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214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88640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Fluxo do Jogo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480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E4B1EB-945D-A346-93DB-FC8DB0B8AAF7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209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245840"/>
            <a:ext cx="995871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1" y="219653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E9AAD8-A2BC-F546-9CB7-AFA0A79DB6C4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0870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188640"/>
            <a:ext cx="1151602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Mundo do Jogo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451285-42C0-1347-ADA1-A03D67232697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635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01824"/>
            <a:ext cx="1337554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do Jogo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74218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3FA491-3DCC-8B4B-962B-69456833F588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6839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300947"/>
            <a:ext cx="1080120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Personagens</a:t>
            </a: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3" y="279779"/>
            <a:ext cx="252000" cy="2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07F4D2-B610-C641-9D5B-695A22D1F6C0}"/>
              </a:ext>
            </a:extLst>
          </p:cNvPr>
          <p:cNvSpPr txBox="1"/>
          <p:nvPr/>
        </p:nvSpPr>
        <p:spPr>
          <a:xfrm>
            <a:off x="204884" y="692696"/>
            <a:ext cx="883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02753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388</Words>
  <Application>Microsoft Macintosh PowerPoint</Application>
  <PresentationFormat>Apresentação na tela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Visitante</dc:creator>
  <cp:lastModifiedBy>Ana Carolina Gondim Inocêncio</cp:lastModifiedBy>
  <cp:revision>2</cp:revision>
  <dcterms:created xsi:type="dcterms:W3CDTF">2017-06-05T20:38:32Z</dcterms:created>
  <dcterms:modified xsi:type="dcterms:W3CDTF">2022-04-10T12:00:54Z</dcterms:modified>
</cp:coreProperties>
</file>