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5E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B639C-7968-4C04-B341-F5197F9EFD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949EDFE-CBE5-43F7-9AA1-E2102AC84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E726C0-E392-4F13-8E9C-D60F8F294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7770EC-CA95-4497-81B2-A7084F4A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075043-A564-46F9-AD13-8B9A634BC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3461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7D732-2CC0-4CD3-845D-AC0C3100D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E52255-6F22-467D-9C90-E0772873E2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3DA03A-E4A3-4BC2-9DF0-CCE93BFF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5D7CF4-22DF-47C7-AB2A-1917004AD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1DBC55-DF6A-4B51-A22D-933BAC362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08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26A65-A352-4E35-B7F6-BE46A06B08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1157D90-AC9E-4B8A-A348-939160121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721AD8-0D9A-45F2-B8F3-F799821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40CAC35-4B76-4F2E-935F-2C5996C9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3988FF-E1ED-4ED4-B70D-39780B72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290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6C288-7A4A-45BB-9B6E-7E1504E58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6E9728-DA51-49FC-BD96-5FEF176E3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09AC32-90BD-47CB-8B44-840E6E275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C5DF91-6DEA-49E5-AAFC-0CB7FE8C1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27C8A8-AA3F-47CD-A373-1854B28E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523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35CCB-B721-4F64-A126-AAA1C095E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2CB462-D054-4A16-B1B2-C19274395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D7106-4750-4B25-A7FC-12F60D719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49759BA-9E41-4A4A-9E6D-1A6D649E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BDCF98-3C65-4976-978D-737CF52A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76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40B789-7691-4A1A-BE01-160ED1065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3AD702-AEA3-4177-A399-700201D7C7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8CDBB7-3F09-48F5-A3C1-6B5CCD649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2360A97-0C3C-44DC-924E-2FD74CADC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51D0224-7A6C-4AA5-9A83-069F18C9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88C1B8-AC72-48BC-888E-612271BDD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729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7C8AF-F13C-43E0-AAE5-C6D17DA6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5CDF25B-7EE7-466F-AEA9-B9D7EB441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E88BC9B-F88B-4F3E-9AAC-D286EFDC6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9EF04A-B8DB-4C7C-A165-3E19AD6B68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A906964-4E45-4AF0-A98F-A662F3158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B9E3EF-8AF8-4AE2-AC3D-19B4D455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84E655A-86A6-4829-84B9-DB72DE168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D30900-B4F7-4C1E-A7EF-4F9B27628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915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067389-F44D-42B3-A079-B31F41A84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35FD24-1BE4-434A-A9C1-4DA57F866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98C241C-81B5-4D35-B530-DBF0DD372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F64655E-C948-4EB4-8159-CA907F05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8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2789543-E402-499B-8364-64254B666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728EDD-F84F-4C43-AEC5-EA1B82AFA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AA174A4-4D1C-490E-B8F4-E57F99ED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05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49E11D-B639-4212-A95D-DCA02C47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24D3C1-8544-4946-951C-2AB5570D2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D10BCB0-6ACF-4E59-98FA-EED94B018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B8DCF0-A8CE-46B6-BB6D-2FB974F3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0968BD-465A-45C6-925A-E116A57CA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2707C0-86D9-44DF-ADD8-E53637B02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637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3CAA92-01F4-4D0D-BAF6-A4802544B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D4F9D5B-D210-4B50-B839-420DC4984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8081CB9-C502-4251-99B0-C5DAC84D3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34FD5B-78DF-4AA2-B99B-3FE28CF1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3BCA7DC-CC44-4739-8760-C6995A487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149622E-E39F-4D75-9587-1014FEB38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965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16E8EE0-74BE-45E2-9EE5-D27FFD4A8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9D1C3D4-08A0-4653-9469-26688F0F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8D6C6D-3A50-4389-9A6F-50CD4057A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6CD89-B2E5-478F-8EAF-0FC58F6F4705}" type="datetimeFigureOut">
              <a:rPr lang="pt-BR" smtClean="0"/>
              <a:t>14/05/2025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14FE7-95DB-443F-904D-386478C42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1FF66-2A90-452E-BA93-66D77FC16E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8DFDE-E9CE-47F8-84CC-446D73AD987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153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65000"/>
                <a:lumOff val="35000"/>
              </a:schemeClr>
            </a:gs>
            <a:gs pos="5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8AD9B4-42B3-4BDA-ADB3-37C681DE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0549" y="1442760"/>
            <a:ext cx="5210902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847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65000"/>
                <a:lumOff val="35000"/>
              </a:schemeClr>
            </a:gs>
            <a:gs pos="5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8AD9B4-42B3-4BDA-ADB3-37C681DE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7" y="822968"/>
            <a:ext cx="2859451" cy="21798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7B7C97-41AB-47AA-BB33-8589631CB1E7}"/>
              </a:ext>
            </a:extLst>
          </p:cNvPr>
          <p:cNvSpPr txBox="1"/>
          <p:nvPr/>
        </p:nvSpPr>
        <p:spPr>
          <a:xfrm>
            <a:off x="4066091" y="3002842"/>
            <a:ext cx="13901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V 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2DFAA6-2BB2-4D93-8CFE-DC1FBFDF32EC}"/>
              </a:ext>
            </a:extLst>
          </p:cNvPr>
          <p:cNvSpPr txBox="1"/>
          <p:nvPr/>
        </p:nvSpPr>
        <p:spPr>
          <a:xfrm>
            <a:off x="5307759" y="3002842"/>
            <a:ext cx="91563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T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7A863B-FF61-42EA-92F9-23B94B6C3649}"/>
              </a:ext>
            </a:extLst>
          </p:cNvPr>
          <p:cNvSpPr txBox="1"/>
          <p:nvPr/>
        </p:nvSpPr>
        <p:spPr>
          <a:xfrm>
            <a:off x="6044488" y="3002842"/>
            <a:ext cx="90441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E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8D3C06-6F5F-4467-A1F9-1DF3ED32FB0E}"/>
              </a:ext>
            </a:extLst>
          </p:cNvPr>
          <p:cNvSpPr txBox="1"/>
          <p:nvPr/>
        </p:nvSpPr>
        <p:spPr>
          <a:xfrm>
            <a:off x="6720303" y="3002842"/>
            <a:ext cx="9653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C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DB51B1-5023-4809-A8CD-359E19B1E5D5}"/>
              </a:ext>
            </a:extLst>
          </p:cNvPr>
          <p:cNvSpPr txBox="1"/>
          <p:nvPr/>
        </p:nvSpPr>
        <p:spPr>
          <a:xfrm>
            <a:off x="7490439" y="3002842"/>
            <a:ext cx="11144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H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EED0C8-293E-4104-9997-AB773DA29309}"/>
              </a:ext>
            </a:extLst>
          </p:cNvPr>
          <p:cNvSpPr txBox="1"/>
          <p:nvPr/>
        </p:nvSpPr>
        <p:spPr>
          <a:xfrm>
            <a:off x="3814020" y="4510947"/>
            <a:ext cx="481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SOFTWARE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696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65000"/>
                <a:lumOff val="35000"/>
              </a:schemeClr>
            </a:gs>
            <a:gs pos="5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A68DDD-DA86-4456-BAC2-D9E15EF3DC04}"/>
              </a:ext>
            </a:extLst>
          </p:cNvPr>
          <p:cNvSpPr txBox="1"/>
          <p:nvPr/>
        </p:nvSpPr>
        <p:spPr>
          <a:xfrm>
            <a:off x="-2164224" y="368539"/>
            <a:ext cx="219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Demanda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CC1ABD-0551-45BE-A262-4C42BFB89AA9}"/>
              </a:ext>
            </a:extLst>
          </p:cNvPr>
          <p:cNvSpPr/>
          <p:nvPr/>
        </p:nvSpPr>
        <p:spPr>
          <a:xfrm>
            <a:off x="0" y="0"/>
            <a:ext cx="1190625" cy="1262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8AD9B4-42B3-4BDA-ADB3-37C681DE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237182"/>
            <a:ext cx="1132114" cy="8630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7B7C97-41AB-47AA-BB33-8589631CB1E7}"/>
              </a:ext>
            </a:extLst>
          </p:cNvPr>
          <p:cNvSpPr txBox="1"/>
          <p:nvPr/>
        </p:nvSpPr>
        <p:spPr>
          <a:xfrm>
            <a:off x="4281713" y="3429000"/>
            <a:ext cx="11745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 </a:t>
            </a:r>
            <a:endParaRPr lang="pt-BR" sz="1600" b="1" dirty="0">
              <a:solidFill>
                <a:srgbClr val="0E5EA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56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65000"/>
                <a:lumOff val="35000"/>
              </a:schemeClr>
            </a:gs>
            <a:gs pos="5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A68DDD-DA86-4456-BAC2-D9E15EF3DC04}"/>
              </a:ext>
            </a:extLst>
          </p:cNvPr>
          <p:cNvSpPr txBox="1"/>
          <p:nvPr/>
        </p:nvSpPr>
        <p:spPr>
          <a:xfrm>
            <a:off x="1288596" y="368539"/>
            <a:ext cx="219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Demanda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CC1ABD-0551-45BE-A262-4C42BFB89AA9}"/>
              </a:ext>
            </a:extLst>
          </p:cNvPr>
          <p:cNvSpPr/>
          <p:nvPr/>
        </p:nvSpPr>
        <p:spPr>
          <a:xfrm>
            <a:off x="0" y="0"/>
            <a:ext cx="1190625" cy="1262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8AD9B4-42B3-4BDA-ADB3-37C681DE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237182"/>
            <a:ext cx="1132114" cy="86305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7B7C97-41AB-47AA-BB33-8589631CB1E7}"/>
              </a:ext>
            </a:extLst>
          </p:cNvPr>
          <p:cNvSpPr txBox="1"/>
          <p:nvPr/>
        </p:nvSpPr>
        <p:spPr>
          <a:xfrm>
            <a:off x="4292513" y="3643655"/>
            <a:ext cx="1174501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 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F704D8C-8FEB-42A0-B676-641DCA87CCFF}"/>
              </a:ext>
            </a:extLst>
          </p:cNvPr>
          <p:cNvSpPr txBox="1"/>
          <p:nvPr/>
        </p:nvSpPr>
        <p:spPr>
          <a:xfrm>
            <a:off x="2519059" y="1274564"/>
            <a:ext cx="715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Sistema de Controle de Ordens de Serviço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4B6816B-CE6E-4A86-B608-093C5C02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47" y="2737666"/>
            <a:ext cx="1587841" cy="15878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2CEA272-FD34-4FB4-B051-ECB6D89E3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042" y="2708279"/>
            <a:ext cx="1587841" cy="15878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627219D-7575-4419-8649-8F8AF1A37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37" y="2718459"/>
            <a:ext cx="1421081" cy="14210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6423D9-0A2B-41DB-BE71-08DFD393B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514" y="2537403"/>
            <a:ext cx="1760107" cy="176010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2FAA6E-2AA3-4478-9708-348201518DF7}"/>
              </a:ext>
            </a:extLst>
          </p:cNvPr>
          <p:cNvSpPr txBox="1"/>
          <p:nvPr/>
        </p:nvSpPr>
        <p:spPr>
          <a:xfrm>
            <a:off x="1348673" y="4729348"/>
            <a:ext cx="158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Cadastro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E91BFF4-8613-488F-8E52-7C0D2D542964}"/>
              </a:ext>
            </a:extLst>
          </p:cNvPr>
          <p:cNvSpPr txBox="1"/>
          <p:nvPr/>
        </p:nvSpPr>
        <p:spPr>
          <a:xfrm>
            <a:off x="3694904" y="4737052"/>
            <a:ext cx="2273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Criação de 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B4079B-85D2-44BC-BFBB-39FD080C78E7}"/>
              </a:ext>
            </a:extLst>
          </p:cNvPr>
          <p:cNvSpPr txBox="1"/>
          <p:nvPr/>
        </p:nvSpPr>
        <p:spPr>
          <a:xfrm>
            <a:off x="6555012" y="4551596"/>
            <a:ext cx="20205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Alteração de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CB6B5ED-4D78-44DE-B067-6FC0DF21F5E6}"/>
              </a:ext>
            </a:extLst>
          </p:cNvPr>
          <p:cNvSpPr txBox="1"/>
          <p:nvPr/>
        </p:nvSpPr>
        <p:spPr>
          <a:xfrm>
            <a:off x="9003670" y="4574679"/>
            <a:ext cx="19309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Geração de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Relatórios</a:t>
            </a:r>
          </a:p>
        </p:txBody>
      </p:sp>
    </p:spTree>
    <p:extLst>
      <p:ext uri="{BB962C8B-B14F-4D97-AF65-F5344CB8AC3E}">
        <p14:creationId xmlns:p14="http://schemas.microsoft.com/office/powerpoint/2010/main" val="2423561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65000"/>
                <a:lumOff val="35000"/>
              </a:schemeClr>
            </a:gs>
            <a:gs pos="5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A68DDD-DA86-4456-BAC2-D9E15EF3DC04}"/>
              </a:ext>
            </a:extLst>
          </p:cNvPr>
          <p:cNvSpPr txBox="1"/>
          <p:nvPr/>
        </p:nvSpPr>
        <p:spPr>
          <a:xfrm>
            <a:off x="1288596" y="368539"/>
            <a:ext cx="219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Demanda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CC1ABD-0551-45BE-A262-4C42BFB89AA9}"/>
              </a:ext>
            </a:extLst>
          </p:cNvPr>
          <p:cNvSpPr/>
          <p:nvPr/>
        </p:nvSpPr>
        <p:spPr>
          <a:xfrm>
            <a:off x="0" y="0"/>
            <a:ext cx="1190625" cy="1262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8AD9B4-42B3-4BDA-ADB3-37C681DE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237182"/>
            <a:ext cx="1132114" cy="8630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4B6816B-CE6E-4A86-B608-093C5C02E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147" y="2737666"/>
            <a:ext cx="1587841" cy="158784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12CEA272-FD34-4FB4-B051-ECB6D89E3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5042" y="2708279"/>
            <a:ext cx="1587841" cy="158784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D627219D-7575-4419-8649-8F8AF1A37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937" y="2718459"/>
            <a:ext cx="1421081" cy="14210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56423D9-0A2B-41DB-BE71-08DFD393B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4514" y="2537403"/>
            <a:ext cx="1760107" cy="1760107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D62FAA6E-2AA3-4478-9708-348201518DF7}"/>
              </a:ext>
            </a:extLst>
          </p:cNvPr>
          <p:cNvSpPr txBox="1"/>
          <p:nvPr/>
        </p:nvSpPr>
        <p:spPr>
          <a:xfrm>
            <a:off x="1348673" y="4729348"/>
            <a:ext cx="1587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Cadastro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E91BFF4-8613-488F-8E52-7C0D2D542964}"/>
              </a:ext>
            </a:extLst>
          </p:cNvPr>
          <p:cNvSpPr txBox="1"/>
          <p:nvPr/>
        </p:nvSpPr>
        <p:spPr>
          <a:xfrm>
            <a:off x="3694904" y="4737052"/>
            <a:ext cx="22732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</a:rPr>
              <a:t>Criação de OS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9B4079B-85D2-44BC-BFBB-39FD080C78E7}"/>
              </a:ext>
            </a:extLst>
          </p:cNvPr>
          <p:cNvSpPr txBox="1"/>
          <p:nvPr/>
        </p:nvSpPr>
        <p:spPr>
          <a:xfrm>
            <a:off x="6555012" y="4551596"/>
            <a:ext cx="202054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Alteração de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Status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CB6B5ED-4D78-44DE-B067-6FC0DF21F5E6}"/>
              </a:ext>
            </a:extLst>
          </p:cNvPr>
          <p:cNvSpPr txBox="1"/>
          <p:nvPr/>
        </p:nvSpPr>
        <p:spPr>
          <a:xfrm>
            <a:off x="9003670" y="4574679"/>
            <a:ext cx="193095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800" dirty="0">
                <a:solidFill>
                  <a:schemeClr val="bg1"/>
                </a:solidFill>
              </a:rPr>
              <a:t>Geração de</a:t>
            </a:r>
          </a:p>
          <a:p>
            <a:pPr algn="ctr"/>
            <a:r>
              <a:rPr lang="pt-BR" sz="2800" dirty="0">
                <a:solidFill>
                  <a:schemeClr val="bg1"/>
                </a:solidFill>
              </a:rPr>
              <a:t>Relatórios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C32C7F7-44AA-47EF-824F-E965982498CA}"/>
              </a:ext>
            </a:extLst>
          </p:cNvPr>
          <p:cNvSpPr txBox="1"/>
          <p:nvPr/>
        </p:nvSpPr>
        <p:spPr>
          <a:xfrm>
            <a:off x="-7677250" y="2073541"/>
            <a:ext cx="8272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6000" b="1" dirty="0">
                <a:solidFill>
                  <a:schemeClr val="bg1"/>
                </a:solidFill>
              </a:rPr>
              <a:t>Obrigado pela atenção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E893013-4757-4878-8E6B-AD506658DB76}"/>
              </a:ext>
            </a:extLst>
          </p:cNvPr>
          <p:cNvSpPr txBox="1"/>
          <p:nvPr/>
        </p:nvSpPr>
        <p:spPr>
          <a:xfrm>
            <a:off x="2519059" y="1274564"/>
            <a:ext cx="71538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</a:rPr>
              <a:t>Sistema de Controle de Ordens de Serviço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7726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1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65000"/>
                <a:lumOff val="35000"/>
              </a:schemeClr>
            </a:gs>
            <a:gs pos="5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AA68DDD-DA86-4456-BAC2-D9E15EF3DC04}"/>
              </a:ext>
            </a:extLst>
          </p:cNvPr>
          <p:cNvSpPr txBox="1"/>
          <p:nvPr/>
        </p:nvSpPr>
        <p:spPr>
          <a:xfrm>
            <a:off x="-2653676" y="392352"/>
            <a:ext cx="2194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000" dirty="0">
                <a:solidFill>
                  <a:schemeClr val="bg1"/>
                </a:solidFill>
              </a:rPr>
              <a:t>Demanda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B5CC1ABD-0551-45BE-A262-4C42BFB89AA9}"/>
              </a:ext>
            </a:extLst>
          </p:cNvPr>
          <p:cNvSpPr/>
          <p:nvPr/>
        </p:nvSpPr>
        <p:spPr>
          <a:xfrm>
            <a:off x="0" y="0"/>
            <a:ext cx="1190625" cy="126274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8AD9B4-42B3-4BDA-ADB3-37C681DE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237182"/>
            <a:ext cx="1132114" cy="86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548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1">
                <a:lumMod val="65000"/>
                <a:lumOff val="35000"/>
              </a:schemeClr>
            </a:gs>
            <a:gs pos="59000">
              <a:schemeClr val="tx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18AD9B4-42B3-4BDA-ADB3-37C681DE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3667" y="822968"/>
            <a:ext cx="2859451" cy="2179874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47B7C97-41AB-47AA-BB33-8589631CB1E7}"/>
              </a:ext>
            </a:extLst>
          </p:cNvPr>
          <p:cNvSpPr txBox="1"/>
          <p:nvPr/>
        </p:nvSpPr>
        <p:spPr>
          <a:xfrm>
            <a:off x="4066091" y="3002842"/>
            <a:ext cx="1390124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V 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2DFAA6-2BB2-4D93-8CFE-DC1FBFDF32EC}"/>
              </a:ext>
            </a:extLst>
          </p:cNvPr>
          <p:cNvSpPr txBox="1"/>
          <p:nvPr/>
        </p:nvSpPr>
        <p:spPr>
          <a:xfrm>
            <a:off x="5307759" y="3002842"/>
            <a:ext cx="91563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T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F7A863B-FF61-42EA-92F9-23B94B6C3649}"/>
              </a:ext>
            </a:extLst>
          </p:cNvPr>
          <p:cNvSpPr txBox="1"/>
          <p:nvPr/>
        </p:nvSpPr>
        <p:spPr>
          <a:xfrm>
            <a:off x="6044488" y="3002842"/>
            <a:ext cx="904415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E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88D3C06-6F5F-4467-A1F9-1DF3ED32FB0E}"/>
              </a:ext>
            </a:extLst>
          </p:cNvPr>
          <p:cNvSpPr txBox="1"/>
          <p:nvPr/>
        </p:nvSpPr>
        <p:spPr>
          <a:xfrm>
            <a:off x="6720303" y="3002842"/>
            <a:ext cx="965329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C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AADB51B1-5023-4809-A8CD-359E19B1E5D5}"/>
              </a:ext>
            </a:extLst>
          </p:cNvPr>
          <p:cNvSpPr txBox="1"/>
          <p:nvPr/>
        </p:nvSpPr>
        <p:spPr>
          <a:xfrm>
            <a:off x="7490439" y="3002842"/>
            <a:ext cx="111440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500" b="1" dirty="0">
                <a:solidFill>
                  <a:srgbClr val="0E5EA3"/>
                </a:solidFill>
              </a:rPr>
              <a:t>H</a:t>
            </a:r>
            <a:endParaRPr lang="pt-BR" sz="1600" b="1" dirty="0">
              <a:solidFill>
                <a:srgbClr val="0E5EA3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6EED0C8-293E-4104-9997-AB773DA29309}"/>
              </a:ext>
            </a:extLst>
          </p:cNvPr>
          <p:cNvSpPr txBox="1"/>
          <p:nvPr/>
        </p:nvSpPr>
        <p:spPr>
          <a:xfrm>
            <a:off x="3814020" y="4510947"/>
            <a:ext cx="481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solidFill>
                  <a:schemeClr val="bg1"/>
                </a:solidFill>
              </a:rPr>
              <a:t>SOFTWARE</a:t>
            </a:r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18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3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55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VTech</dc:title>
  <dc:creator>Aluno_Noite</dc:creator>
  <cp:keywords>V de Vigilancia</cp:keywords>
  <cp:lastModifiedBy>Aluno_Noite</cp:lastModifiedBy>
  <cp:revision>18</cp:revision>
  <dcterms:created xsi:type="dcterms:W3CDTF">2025-05-12T21:18:30Z</dcterms:created>
  <dcterms:modified xsi:type="dcterms:W3CDTF">2025-05-14T22:15:38Z</dcterms:modified>
</cp:coreProperties>
</file>