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61" r:id="rId6"/>
    <p:sldId id="262" r:id="rId7"/>
    <p:sldId id="265" r:id="rId8"/>
    <p:sldId id="267" r:id="rId9"/>
    <p:sldId id="266" r:id="rId10"/>
    <p:sldId id="264" r:id="rId11"/>
    <p:sldId id="269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7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7" d="100"/>
          <a:sy n="57" d="100"/>
        </p:scale>
        <p:origin x="1962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8F6C85-775B-40A8-9FAB-E3E6F8C2B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D69267-2E50-4890-A745-16993E764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0E8FB9-B5B1-4A0D-AF8F-A8B36609B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CE62-9834-48E3-B48A-0AA65123E881}" type="datetimeFigureOut">
              <a:rPr lang="pt-BR" smtClean="0"/>
              <a:t>22/04/2025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5E5774-9030-4031-A263-0552512D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343431-C5E4-471D-AF2C-6A677345A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22B-8466-4860-9845-53169D34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74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63449-7B57-4975-B0A4-393B5B96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6F5312-7A86-4B11-8B37-E5166A7E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DA18DD-228F-4421-BF10-66FCA23B6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CE62-9834-48E3-B48A-0AA65123E881}" type="datetimeFigureOut">
              <a:rPr lang="pt-BR" smtClean="0"/>
              <a:t>22/04/2025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3BBD34-03C2-493F-830C-D63C6F41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082F4D-02D4-4BA6-B064-96C52FA10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22B-8466-4860-9845-53169D34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90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B881C7C-6ADE-4535-966F-A40C237AB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0873FC-CC7E-4359-B059-51866BBCF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0C517C-2CE1-496E-9F4C-CD8FD1152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CE62-9834-48E3-B48A-0AA65123E881}" type="datetimeFigureOut">
              <a:rPr lang="pt-BR" smtClean="0"/>
              <a:t>22/04/2025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26A312-9D9A-4FAE-A01E-A0CC1D22B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E531BD-A95E-47A8-8FC4-589484F6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22B-8466-4860-9845-53169D34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692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9603A-6F3B-42E1-9DE7-5B50EFD9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4BAB06-B9E7-4511-B9FF-4B5BCEC9B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0A2C7-AAE1-4676-A1AA-56C1F318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CE62-9834-48E3-B48A-0AA65123E881}" type="datetimeFigureOut">
              <a:rPr lang="pt-BR" smtClean="0"/>
              <a:t>22/04/2025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26F397-1DB2-4E03-BAD7-752955F0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54BB5B-DCF1-4458-A47B-61F9BF71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22B-8466-4860-9845-53169D34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6058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95F71-7BD2-4690-8909-E26C0961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F2D866-BB84-49BA-97B3-92898641D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C6AC45-63FE-448E-B659-C3751159A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CE62-9834-48E3-B48A-0AA65123E881}" type="datetimeFigureOut">
              <a:rPr lang="pt-BR" smtClean="0"/>
              <a:t>22/04/2025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ED4160-F2E8-48E0-A4E2-62939026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DFD4DC8-EF23-4AF6-88B4-DB613C9F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22B-8466-4860-9845-53169D34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157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855E4-0D2F-409C-8AD6-27C404FE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851C60-5FDF-4221-98AF-A27ED101A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FD7B87-E4A6-482D-B859-624B85D10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8CAAF0-AC24-4B1C-BBC2-05F8FA00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CE62-9834-48E3-B48A-0AA65123E881}" type="datetimeFigureOut">
              <a:rPr lang="pt-BR" smtClean="0"/>
              <a:t>22/04/2025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0653B3-59C3-4877-9B08-09FA725D4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5CE8E6-71C7-4FE1-9E10-8B521382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22B-8466-4860-9845-53169D34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470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072BD-D847-4DF5-AC01-E1B91A1F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13D23D-45DB-475C-A6ED-1C2C78036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8ADE2D-D49C-4277-8026-75A4B9F74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829585A-C5B9-4EE3-81E7-6AD30BB0A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2C4F104-94C7-4551-A400-E5EB15AA31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EE397D3-3589-4963-B837-286F1AFA0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CE62-9834-48E3-B48A-0AA65123E881}" type="datetimeFigureOut">
              <a:rPr lang="pt-BR" smtClean="0"/>
              <a:t>22/04/2025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27D4111-5FE6-428A-9E67-22E6587AE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32FE86-81B6-4AE0-A1A7-261F3237A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22B-8466-4860-9845-53169D34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95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76563-ED3C-46D2-90FC-C9ECCF2B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90C9A5-90ED-48DD-93D5-E3A80388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CE62-9834-48E3-B48A-0AA65123E881}" type="datetimeFigureOut">
              <a:rPr lang="pt-BR" smtClean="0"/>
              <a:t>22/04/2025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C933B67-892C-410D-A1A4-216462A6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47A2FDD-03E1-4F4F-AB8F-3C0CC11F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22B-8466-4860-9845-53169D34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52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ACA7D9-08EB-4320-A4D4-898A49561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CE62-9834-48E3-B48A-0AA65123E881}" type="datetimeFigureOut">
              <a:rPr lang="pt-BR" smtClean="0"/>
              <a:t>22/04/2025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9182EA9-CFF6-4D5B-90A7-165EE430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8DD629-9BB0-4590-9161-6E05EB5C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22B-8466-4860-9845-53169D34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92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8117C-0146-4434-B08D-7DE7CEDD9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05C2C2-081C-40E0-B269-081054B15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2B6877-CA03-4C3C-8E48-F82BACB4A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F6B42F-FFB0-4F50-84AF-88C38BDF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CE62-9834-48E3-B48A-0AA65123E881}" type="datetimeFigureOut">
              <a:rPr lang="pt-BR" smtClean="0"/>
              <a:t>22/04/2025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7D7979-EF8C-4768-A602-4872B01A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09F920-9D5C-4BF4-BD09-D321B02D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22B-8466-4860-9845-53169D34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44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F2C4E-6DA4-4F77-B7C2-19FE7941E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E1D0B3-19BB-46B3-A2D6-F17376EF4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A364D5-328C-4400-AC85-3B847C8A0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71AEE8-97CF-4A90-B2C4-C3D87EFD1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CE62-9834-48E3-B48A-0AA65123E881}" type="datetimeFigureOut">
              <a:rPr lang="pt-BR" smtClean="0"/>
              <a:t>22/04/2025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CBF8C8-21D7-42C4-99B3-80CA9620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769852-7DAF-4433-BEA5-FB505B12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6822B-8466-4860-9845-53169D34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6031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9CD32B-0887-4697-851E-01497A24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3BBAB8-275A-4E30-B194-4D9533591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75223E-7838-4B61-BD26-84A5B786B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DCE62-9834-48E3-B48A-0AA65123E881}" type="datetimeFigureOut">
              <a:rPr lang="pt-BR" smtClean="0"/>
              <a:t>22/04/2025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DE550B-4F73-4FC6-8374-CF8F5AC2AA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FF20FE-FF30-4128-8EE7-A70099217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6822B-8466-4860-9845-53169D34E99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67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E0FD030-D75F-43B2-A3D0-E64223737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566" y="2539206"/>
            <a:ext cx="4639733" cy="1179869"/>
          </a:xfrm>
          <a:prstGeom prst="rect">
            <a:avLst/>
          </a:prstGeom>
        </p:spPr>
      </p:pic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C8E41CCE-D4F7-4915-9F3F-A3336B0A5B83}"/>
              </a:ext>
            </a:extLst>
          </p:cNvPr>
          <p:cNvSpPr/>
          <p:nvPr/>
        </p:nvSpPr>
        <p:spPr>
          <a:xfrm rot="3031699">
            <a:off x="11493669" y="515369"/>
            <a:ext cx="7459132" cy="2319868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059FFE22-8AC1-4BD9-B654-41A17C9BFA5E}"/>
              </a:ext>
            </a:extLst>
          </p:cNvPr>
          <p:cNvSpPr/>
          <p:nvPr/>
        </p:nvSpPr>
        <p:spPr>
          <a:xfrm rot="8193063" flipV="1">
            <a:off x="15060506" y="4768"/>
            <a:ext cx="6858001" cy="1744133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1718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E0FD030-D75F-43B2-A3D0-E64223737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" y="224176"/>
            <a:ext cx="1493763" cy="379859"/>
          </a:xfrm>
          <a:prstGeom prst="rect">
            <a:avLst/>
          </a:prstGeom>
        </p:spPr>
      </p:pic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FA5D58CE-ABC2-4C83-82D1-B707C7F1BA5D}"/>
              </a:ext>
            </a:extLst>
          </p:cNvPr>
          <p:cNvSpPr/>
          <p:nvPr/>
        </p:nvSpPr>
        <p:spPr>
          <a:xfrm>
            <a:off x="0" y="4538133"/>
            <a:ext cx="7459132" cy="2319868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157385-1601-40CC-BA77-7450A3BD0019}"/>
              </a:ext>
            </a:extLst>
          </p:cNvPr>
          <p:cNvSpPr txBox="1"/>
          <p:nvPr/>
        </p:nvSpPr>
        <p:spPr>
          <a:xfrm>
            <a:off x="1828800" y="29384"/>
            <a:ext cx="5354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EA7100"/>
                </a:solidFill>
              </a:rPr>
              <a:t>Banco de dados</a:t>
            </a:r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8A3FB24D-E605-4620-B9FA-2A1533BB04A9}"/>
              </a:ext>
            </a:extLst>
          </p:cNvPr>
          <p:cNvSpPr/>
          <p:nvPr/>
        </p:nvSpPr>
        <p:spPr>
          <a:xfrm rot="5400000" flipV="1">
            <a:off x="7890934" y="2556935"/>
            <a:ext cx="6858001" cy="1744133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DDF0083-7A65-4EFA-B1D5-DF2E623C8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5690" y="798825"/>
            <a:ext cx="500762" cy="50076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0DC396B-F152-4355-A1AC-B80440FC3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2617" y="732856"/>
            <a:ext cx="567689" cy="76944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C4253CA-4B3C-4CFC-AC6C-34E9A91DFE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48"/>
          <a:stretch/>
        </p:blipFill>
        <p:spPr>
          <a:xfrm>
            <a:off x="-2857429" y="566006"/>
            <a:ext cx="997312" cy="76944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6A26B4C-23D1-4785-97F0-89523B3C7F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6890" y="726232"/>
            <a:ext cx="1088194" cy="108819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9CC96A2-E4F1-4AE7-903B-F7D26F92B4BF}"/>
              </a:ext>
            </a:extLst>
          </p:cNvPr>
          <p:cNvSpPr txBox="1"/>
          <p:nvPr/>
        </p:nvSpPr>
        <p:spPr>
          <a:xfrm>
            <a:off x="1364343" y="1814426"/>
            <a:ext cx="88101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Sistema que armazena e organiza informações de forma estruturada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Funções como criar, consultar, modificar e excluir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Ferramentas e linguagem de consulta</a:t>
            </a:r>
          </a:p>
        </p:txBody>
      </p:sp>
    </p:spTree>
    <p:extLst>
      <p:ext uri="{BB962C8B-B14F-4D97-AF65-F5344CB8AC3E}">
        <p14:creationId xmlns:p14="http://schemas.microsoft.com/office/powerpoint/2010/main" val="1667169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E0FD030-D75F-43B2-A3D0-E64223737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566" y="2539206"/>
            <a:ext cx="4639733" cy="1179869"/>
          </a:xfrm>
          <a:prstGeom prst="rect">
            <a:avLst/>
          </a:prstGeom>
        </p:spPr>
      </p:pic>
      <p:sp>
        <p:nvSpPr>
          <p:cNvPr id="10" name="Triângulo isósceles 9">
            <a:extLst>
              <a:ext uri="{FF2B5EF4-FFF2-40B4-BE49-F238E27FC236}">
                <a16:creationId xmlns:a16="http://schemas.microsoft.com/office/drawing/2014/main" id="{C8E41CCE-D4F7-4915-9F3F-A3336B0A5B83}"/>
              </a:ext>
            </a:extLst>
          </p:cNvPr>
          <p:cNvSpPr/>
          <p:nvPr/>
        </p:nvSpPr>
        <p:spPr>
          <a:xfrm rot="3031699">
            <a:off x="11493669" y="515369"/>
            <a:ext cx="7459132" cy="2319868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Triângulo isósceles 10">
            <a:extLst>
              <a:ext uri="{FF2B5EF4-FFF2-40B4-BE49-F238E27FC236}">
                <a16:creationId xmlns:a16="http://schemas.microsoft.com/office/drawing/2014/main" id="{059FFE22-8AC1-4BD9-B654-41A17C9BFA5E}"/>
              </a:ext>
            </a:extLst>
          </p:cNvPr>
          <p:cNvSpPr/>
          <p:nvPr/>
        </p:nvSpPr>
        <p:spPr>
          <a:xfrm rot="8193063" flipV="1">
            <a:off x="15060506" y="4768"/>
            <a:ext cx="6858001" cy="1744133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97DCBD8-49E0-47CB-A1E2-9C2C75B3B5C3}"/>
              </a:ext>
            </a:extLst>
          </p:cNvPr>
          <p:cNvSpPr txBox="1"/>
          <p:nvPr/>
        </p:nvSpPr>
        <p:spPr>
          <a:xfrm>
            <a:off x="1828799" y="-786108"/>
            <a:ext cx="5354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EA7100"/>
                </a:solidFill>
              </a:rPr>
              <a:t>Banco de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B03EAF-FA7F-4CD2-9200-6727B22A1DE8}"/>
              </a:ext>
            </a:extLst>
          </p:cNvPr>
          <p:cNvSpPr txBox="1"/>
          <p:nvPr/>
        </p:nvSpPr>
        <p:spPr>
          <a:xfrm>
            <a:off x="-8964976" y="1814426"/>
            <a:ext cx="88101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Sistema que armazena e organiza informações de forma estruturada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Funções como criar, consultar, modificar e excluir dados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Ferramentas e linguagem de consulta</a:t>
            </a:r>
          </a:p>
        </p:txBody>
      </p:sp>
    </p:spTree>
    <p:extLst>
      <p:ext uri="{BB962C8B-B14F-4D97-AF65-F5344CB8AC3E}">
        <p14:creationId xmlns:p14="http://schemas.microsoft.com/office/powerpoint/2010/main" val="13942125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E0FD030-D75F-43B2-A3D0-E64223737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66" y="354805"/>
            <a:ext cx="4639733" cy="1179869"/>
          </a:xfrm>
          <a:prstGeom prst="rect">
            <a:avLst/>
          </a:prstGeom>
        </p:spPr>
      </p:pic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FA5D58CE-ABC2-4C83-82D1-B707C7F1BA5D}"/>
              </a:ext>
            </a:extLst>
          </p:cNvPr>
          <p:cNvSpPr/>
          <p:nvPr/>
        </p:nvSpPr>
        <p:spPr>
          <a:xfrm>
            <a:off x="0" y="4538133"/>
            <a:ext cx="7459132" cy="2319868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157385-1601-40CC-BA77-7450A3BD0019}"/>
              </a:ext>
            </a:extLst>
          </p:cNvPr>
          <p:cNvSpPr txBox="1"/>
          <p:nvPr/>
        </p:nvSpPr>
        <p:spPr>
          <a:xfrm>
            <a:off x="1989666" y="2209801"/>
            <a:ext cx="4919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EA7100"/>
                </a:solidFill>
              </a:rPr>
              <a:t>SOFTWARE MOCKUP </a:t>
            </a:r>
          </a:p>
          <a:p>
            <a:pPr algn="ctr"/>
            <a:r>
              <a:rPr lang="pt-BR" sz="4400" dirty="0">
                <a:solidFill>
                  <a:srgbClr val="EA7100"/>
                </a:solidFill>
              </a:rPr>
              <a:t>&amp;&amp;</a:t>
            </a:r>
          </a:p>
          <a:p>
            <a:pPr algn="ctr"/>
            <a:r>
              <a:rPr lang="pt-BR" sz="4400" dirty="0">
                <a:solidFill>
                  <a:srgbClr val="EA7100"/>
                </a:solidFill>
              </a:rPr>
              <a:t>BANCO DE DADOS</a:t>
            </a:r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8A3FB24D-E605-4620-B9FA-2A1533BB04A9}"/>
              </a:ext>
            </a:extLst>
          </p:cNvPr>
          <p:cNvSpPr/>
          <p:nvPr/>
        </p:nvSpPr>
        <p:spPr>
          <a:xfrm rot="5400000" flipV="1">
            <a:off x="7890934" y="2556935"/>
            <a:ext cx="6858001" cy="1744133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CAA9D78-481F-49F3-8B72-BF63FE5C1AA5}"/>
              </a:ext>
            </a:extLst>
          </p:cNvPr>
          <p:cNvSpPr txBox="1"/>
          <p:nvPr/>
        </p:nvSpPr>
        <p:spPr>
          <a:xfrm>
            <a:off x="1654629" y="-826958"/>
            <a:ext cx="5354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EA7100"/>
                </a:solidFill>
              </a:rPr>
              <a:t>Tecnologias utilizadas</a:t>
            </a:r>
          </a:p>
        </p:txBody>
      </p:sp>
    </p:spTree>
    <p:extLst>
      <p:ext uri="{BB962C8B-B14F-4D97-AF65-F5344CB8AC3E}">
        <p14:creationId xmlns:p14="http://schemas.microsoft.com/office/powerpoint/2010/main" val="303442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E0FD030-D75F-43B2-A3D0-E64223737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" y="224176"/>
            <a:ext cx="1493763" cy="379859"/>
          </a:xfrm>
          <a:prstGeom prst="rect">
            <a:avLst/>
          </a:prstGeom>
        </p:spPr>
      </p:pic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FA5D58CE-ABC2-4C83-82D1-B707C7F1BA5D}"/>
              </a:ext>
            </a:extLst>
          </p:cNvPr>
          <p:cNvSpPr/>
          <p:nvPr/>
        </p:nvSpPr>
        <p:spPr>
          <a:xfrm>
            <a:off x="0" y="4538133"/>
            <a:ext cx="7459132" cy="2319868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157385-1601-40CC-BA77-7450A3BD0019}"/>
              </a:ext>
            </a:extLst>
          </p:cNvPr>
          <p:cNvSpPr txBox="1"/>
          <p:nvPr/>
        </p:nvSpPr>
        <p:spPr>
          <a:xfrm>
            <a:off x="1654629" y="29384"/>
            <a:ext cx="5354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EA7100"/>
                </a:solidFill>
              </a:rPr>
              <a:t>Tecnologias utilizadas</a:t>
            </a:r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8A3FB24D-E605-4620-B9FA-2A1533BB04A9}"/>
              </a:ext>
            </a:extLst>
          </p:cNvPr>
          <p:cNvSpPr/>
          <p:nvPr/>
        </p:nvSpPr>
        <p:spPr>
          <a:xfrm rot="5400000" flipV="1">
            <a:off x="7890934" y="2556935"/>
            <a:ext cx="6858001" cy="1744133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6F1C24-F6E1-4982-8EB0-C02D7A39DEE3}"/>
              </a:ext>
            </a:extLst>
          </p:cNvPr>
          <p:cNvSpPr txBox="1"/>
          <p:nvPr/>
        </p:nvSpPr>
        <p:spPr>
          <a:xfrm>
            <a:off x="-5035256" y="2209801"/>
            <a:ext cx="49191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EA7100"/>
                </a:solidFill>
              </a:rPr>
              <a:t>SOFTWARE MOCKUP </a:t>
            </a:r>
          </a:p>
          <a:p>
            <a:pPr algn="ctr"/>
            <a:r>
              <a:rPr lang="pt-BR" sz="4400" dirty="0">
                <a:solidFill>
                  <a:srgbClr val="EA7100"/>
                </a:solidFill>
              </a:rPr>
              <a:t>&amp;&amp;</a:t>
            </a:r>
          </a:p>
          <a:p>
            <a:pPr algn="ctr"/>
            <a:r>
              <a:rPr lang="pt-BR" sz="4400" dirty="0">
                <a:solidFill>
                  <a:srgbClr val="EA7100"/>
                </a:solidFill>
              </a:rPr>
              <a:t>BANCO DE DADOS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C7B0335-A2B6-480E-B303-516189BB9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2516" y="6318684"/>
            <a:ext cx="2950098" cy="295009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8E1A6F0-B1A4-456C-B71E-3D24E68CF8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311" y="7313652"/>
            <a:ext cx="2209801" cy="220980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B638133-5C0A-4D6D-BD9B-C1C4F2486A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514" y="7517487"/>
            <a:ext cx="1032690" cy="103269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3ABA401-75A5-455A-89E9-163985A59C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834" y="8418552"/>
            <a:ext cx="811852" cy="110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4429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E0FD030-D75F-43B2-A3D0-E64223737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" y="224176"/>
            <a:ext cx="1493763" cy="379859"/>
          </a:xfrm>
          <a:prstGeom prst="rect">
            <a:avLst/>
          </a:prstGeom>
        </p:spPr>
      </p:pic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FA5D58CE-ABC2-4C83-82D1-B707C7F1BA5D}"/>
              </a:ext>
            </a:extLst>
          </p:cNvPr>
          <p:cNvSpPr/>
          <p:nvPr/>
        </p:nvSpPr>
        <p:spPr>
          <a:xfrm>
            <a:off x="0" y="4538133"/>
            <a:ext cx="7459132" cy="2319868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157385-1601-40CC-BA77-7450A3BD0019}"/>
              </a:ext>
            </a:extLst>
          </p:cNvPr>
          <p:cNvSpPr txBox="1"/>
          <p:nvPr/>
        </p:nvSpPr>
        <p:spPr>
          <a:xfrm>
            <a:off x="1654629" y="29384"/>
            <a:ext cx="5354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EA7100"/>
                </a:solidFill>
              </a:rPr>
              <a:t>Tecnologias utilizadas</a:t>
            </a:r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8A3FB24D-E605-4620-B9FA-2A1533BB04A9}"/>
              </a:ext>
            </a:extLst>
          </p:cNvPr>
          <p:cNvSpPr/>
          <p:nvPr/>
        </p:nvSpPr>
        <p:spPr>
          <a:xfrm rot="5400000" flipV="1">
            <a:off x="7890934" y="2556935"/>
            <a:ext cx="6858001" cy="1744133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DDF0083-7A65-4EFA-B1D5-DF2E623C8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6" y="1726291"/>
            <a:ext cx="3006632" cy="300663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0DC396B-F152-4355-A1AC-B80440FC3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0834" y="8418552"/>
            <a:ext cx="811852" cy="110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6849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E0FD030-D75F-43B2-A3D0-E64223737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" y="224176"/>
            <a:ext cx="1493763" cy="379859"/>
          </a:xfrm>
          <a:prstGeom prst="rect">
            <a:avLst/>
          </a:prstGeom>
        </p:spPr>
      </p:pic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FA5D58CE-ABC2-4C83-82D1-B707C7F1BA5D}"/>
              </a:ext>
            </a:extLst>
          </p:cNvPr>
          <p:cNvSpPr/>
          <p:nvPr/>
        </p:nvSpPr>
        <p:spPr>
          <a:xfrm>
            <a:off x="0" y="4538133"/>
            <a:ext cx="7459132" cy="2319868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157385-1601-40CC-BA77-7450A3BD0019}"/>
              </a:ext>
            </a:extLst>
          </p:cNvPr>
          <p:cNvSpPr txBox="1"/>
          <p:nvPr/>
        </p:nvSpPr>
        <p:spPr>
          <a:xfrm>
            <a:off x="1654629" y="29384"/>
            <a:ext cx="5354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EA7100"/>
                </a:solidFill>
              </a:rPr>
              <a:t>Tecnologias utilizadas</a:t>
            </a:r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8A3FB24D-E605-4620-B9FA-2A1533BB04A9}"/>
              </a:ext>
            </a:extLst>
          </p:cNvPr>
          <p:cNvSpPr/>
          <p:nvPr/>
        </p:nvSpPr>
        <p:spPr>
          <a:xfrm rot="5400000" flipV="1">
            <a:off x="7890934" y="2556935"/>
            <a:ext cx="6858001" cy="1744133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DDF0083-7A65-4EFA-B1D5-DF2E623C8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2" y="1608810"/>
            <a:ext cx="1242201" cy="124220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0DC396B-F152-4355-A1AC-B80440FC3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792" y="1501088"/>
            <a:ext cx="2844800" cy="385582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84DDA9F-3CB3-48C0-B1BF-139B510C5F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48"/>
          <a:stretch/>
        </p:blipFill>
        <p:spPr>
          <a:xfrm>
            <a:off x="12462935" y="7235442"/>
            <a:ext cx="1610079" cy="124220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705750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E0FD030-D75F-43B2-A3D0-E64223737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" y="224176"/>
            <a:ext cx="1493763" cy="379859"/>
          </a:xfrm>
          <a:prstGeom prst="rect">
            <a:avLst/>
          </a:prstGeom>
        </p:spPr>
      </p:pic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FA5D58CE-ABC2-4C83-82D1-B707C7F1BA5D}"/>
              </a:ext>
            </a:extLst>
          </p:cNvPr>
          <p:cNvSpPr/>
          <p:nvPr/>
        </p:nvSpPr>
        <p:spPr>
          <a:xfrm>
            <a:off x="0" y="4538133"/>
            <a:ext cx="7459132" cy="2319868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157385-1601-40CC-BA77-7450A3BD0019}"/>
              </a:ext>
            </a:extLst>
          </p:cNvPr>
          <p:cNvSpPr txBox="1"/>
          <p:nvPr/>
        </p:nvSpPr>
        <p:spPr>
          <a:xfrm>
            <a:off x="1654629" y="29384"/>
            <a:ext cx="5354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EA7100"/>
                </a:solidFill>
              </a:rPr>
              <a:t>Tecnologias utilizadas</a:t>
            </a:r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8A3FB24D-E605-4620-B9FA-2A1533BB04A9}"/>
              </a:ext>
            </a:extLst>
          </p:cNvPr>
          <p:cNvSpPr/>
          <p:nvPr/>
        </p:nvSpPr>
        <p:spPr>
          <a:xfrm rot="5400000" flipV="1">
            <a:off x="7890934" y="2556935"/>
            <a:ext cx="6858001" cy="1744133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8DDF0083-7A65-4EFA-B1D5-DF2E623C8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75690" y="798825"/>
            <a:ext cx="500762" cy="50076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0DC396B-F152-4355-A1AC-B80440FC38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742" y="1376625"/>
            <a:ext cx="1259095" cy="17065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1C4253CA-4B3C-4CFC-AC6C-34E9A91DFE3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48"/>
          <a:stretch/>
        </p:blipFill>
        <p:spPr>
          <a:xfrm>
            <a:off x="4915506" y="1502298"/>
            <a:ext cx="4187372" cy="32306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BB25A3D-BE01-45EE-A104-3170F92AAA9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6" r="13506" b="5858"/>
          <a:stretch/>
        </p:blipFill>
        <p:spPr>
          <a:xfrm>
            <a:off x="12752645" y="7496662"/>
            <a:ext cx="1139310" cy="111390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76248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E0FD030-D75F-43B2-A3D0-E64223737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" y="224176"/>
            <a:ext cx="1493763" cy="379859"/>
          </a:xfrm>
          <a:prstGeom prst="rect">
            <a:avLst/>
          </a:prstGeom>
        </p:spPr>
      </p:pic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FA5D58CE-ABC2-4C83-82D1-B707C7F1BA5D}"/>
              </a:ext>
            </a:extLst>
          </p:cNvPr>
          <p:cNvSpPr/>
          <p:nvPr/>
        </p:nvSpPr>
        <p:spPr>
          <a:xfrm>
            <a:off x="0" y="4538133"/>
            <a:ext cx="7459132" cy="2319868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157385-1601-40CC-BA77-7450A3BD0019}"/>
              </a:ext>
            </a:extLst>
          </p:cNvPr>
          <p:cNvSpPr txBox="1"/>
          <p:nvPr/>
        </p:nvSpPr>
        <p:spPr>
          <a:xfrm>
            <a:off x="1654629" y="29384"/>
            <a:ext cx="5354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EA7100"/>
                </a:solidFill>
              </a:rPr>
              <a:t>Tecnologias utilizadas</a:t>
            </a:r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8A3FB24D-E605-4620-B9FA-2A1533BB04A9}"/>
              </a:ext>
            </a:extLst>
          </p:cNvPr>
          <p:cNvSpPr/>
          <p:nvPr/>
        </p:nvSpPr>
        <p:spPr>
          <a:xfrm rot="5400000" flipV="1">
            <a:off x="7890934" y="2556935"/>
            <a:ext cx="6858001" cy="1744133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6A26B4C-23D1-4785-97F0-89523B3C7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6136" y="7511143"/>
            <a:ext cx="1110343" cy="111034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DE87809-A5FD-417E-9345-F94C820309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6" r="13506" b="5858"/>
          <a:stretch/>
        </p:blipFill>
        <p:spPr>
          <a:xfrm>
            <a:off x="5753100" y="1603899"/>
            <a:ext cx="3200400" cy="312902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B886F15-09E1-49B5-B32B-4FB1083BE6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48"/>
          <a:stretch/>
        </p:blipFill>
        <p:spPr>
          <a:xfrm>
            <a:off x="1103817" y="1345631"/>
            <a:ext cx="1928210" cy="148764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163BC886-9673-4BF8-BE93-C0E26B6C45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42617" y="732856"/>
            <a:ext cx="567689" cy="76944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80248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E0FD030-D75F-43B2-A3D0-E64223737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" y="224176"/>
            <a:ext cx="1493763" cy="379859"/>
          </a:xfrm>
          <a:prstGeom prst="rect">
            <a:avLst/>
          </a:prstGeom>
        </p:spPr>
      </p:pic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FA5D58CE-ABC2-4C83-82D1-B707C7F1BA5D}"/>
              </a:ext>
            </a:extLst>
          </p:cNvPr>
          <p:cNvSpPr/>
          <p:nvPr/>
        </p:nvSpPr>
        <p:spPr>
          <a:xfrm>
            <a:off x="0" y="4538133"/>
            <a:ext cx="7459132" cy="2319868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157385-1601-40CC-BA77-7450A3BD0019}"/>
              </a:ext>
            </a:extLst>
          </p:cNvPr>
          <p:cNvSpPr txBox="1"/>
          <p:nvPr/>
        </p:nvSpPr>
        <p:spPr>
          <a:xfrm>
            <a:off x="1654629" y="29384"/>
            <a:ext cx="5354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EA7100"/>
                </a:solidFill>
              </a:rPr>
              <a:t>Tecnologias utilizadas</a:t>
            </a:r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8A3FB24D-E605-4620-B9FA-2A1533BB04A9}"/>
              </a:ext>
            </a:extLst>
          </p:cNvPr>
          <p:cNvSpPr/>
          <p:nvPr/>
        </p:nvSpPr>
        <p:spPr>
          <a:xfrm rot="5400000" flipV="1">
            <a:off x="7890934" y="2556935"/>
            <a:ext cx="6858001" cy="1744133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6A26B4C-23D1-4785-97F0-89523B3C7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1769023"/>
            <a:ext cx="3422954" cy="34229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DE87809-A5FD-417E-9345-F94C8203099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6" r="13506" b="5858"/>
          <a:stretch/>
        </p:blipFill>
        <p:spPr>
          <a:xfrm>
            <a:off x="1473200" y="1311799"/>
            <a:ext cx="1706032" cy="166798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3B886F15-09E1-49B5-B32B-4FB1083BE6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48"/>
          <a:stretch/>
        </p:blipFill>
        <p:spPr>
          <a:xfrm>
            <a:off x="-2414083" y="834458"/>
            <a:ext cx="997310" cy="76944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621567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E0FD030-D75F-43B2-A3D0-E64223737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" y="224176"/>
            <a:ext cx="1493763" cy="379859"/>
          </a:xfrm>
          <a:prstGeom prst="rect">
            <a:avLst/>
          </a:prstGeom>
        </p:spPr>
      </p:pic>
      <p:sp>
        <p:nvSpPr>
          <p:cNvPr id="6" name="Triângulo isósceles 5">
            <a:extLst>
              <a:ext uri="{FF2B5EF4-FFF2-40B4-BE49-F238E27FC236}">
                <a16:creationId xmlns:a16="http://schemas.microsoft.com/office/drawing/2014/main" id="{FA5D58CE-ABC2-4C83-82D1-B707C7F1BA5D}"/>
              </a:ext>
            </a:extLst>
          </p:cNvPr>
          <p:cNvSpPr/>
          <p:nvPr/>
        </p:nvSpPr>
        <p:spPr>
          <a:xfrm>
            <a:off x="0" y="4538133"/>
            <a:ext cx="7459132" cy="2319868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3157385-1601-40CC-BA77-7450A3BD0019}"/>
              </a:ext>
            </a:extLst>
          </p:cNvPr>
          <p:cNvSpPr txBox="1"/>
          <p:nvPr/>
        </p:nvSpPr>
        <p:spPr>
          <a:xfrm>
            <a:off x="1654629" y="-872316"/>
            <a:ext cx="5354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solidFill>
                  <a:srgbClr val="EA7100"/>
                </a:solidFill>
              </a:rPr>
              <a:t>Tecnologias utilizadas</a:t>
            </a:r>
          </a:p>
        </p:txBody>
      </p:sp>
      <p:sp>
        <p:nvSpPr>
          <p:cNvPr id="8" name="Triângulo isósceles 7">
            <a:extLst>
              <a:ext uri="{FF2B5EF4-FFF2-40B4-BE49-F238E27FC236}">
                <a16:creationId xmlns:a16="http://schemas.microsoft.com/office/drawing/2014/main" id="{8A3FB24D-E605-4620-B9FA-2A1533BB04A9}"/>
              </a:ext>
            </a:extLst>
          </p:cNvPr>
          <p:cNvSpPr/>
          <p:nvPr/>
        </p:nvSpPr>
        <p:spPr>
          <a:xfrm rot="5400000" flipV="1">
            <a:off x="7890934" y="2556935"/>
            <a:ext cx="6858001" cy="1744133"/>
          </a:xfrm>
          <a:prstGeom prst="triangle">
            <a:avLst>
              <a:gd name="adj" fmla="val 0"/>
            </a:avLst>
          </a:prstGeom>
          <a:solidFill>
            <a:srgbClr val="EA7100"/>
          </a:solidFill>
          <a:ln>
            <a:solidFill>
              <a:srgbClr val="EA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B886F15-09E1-49B5-B32B-4FB1083BE6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48"/>
          <a:stretch/>
        </p:blipFill>
        <p:spPr>
          <a:xfrm>
            <a:off x="-2258629" y="998855"/>
            <a:ext cx="928183" cy="71610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3307D39-B2CC-4A26-A7F3-4EF9D1CDF2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4537" y="1116408"/>
            <a:ext cx="710401" cy="71040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8E3E7D7-2861-4354-8B1F-1F67894F8E8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86" r="13506" b="5858"/>
          <a:stretch/>
        </p:blipFill>
        <p:spPr>
          <a:xfrm>
            <a:off x="-2210000" y="966871"/>
            <a:ext cx="879554" cy="85993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DCF8DE54-C59A-42DE-9E31-FA429CDAF4F9}"/>
              </a:ext>
            </a:extLst>
          </p:cNvPr>
          <p:cNvSpPr txBox="1"/>
          <p:nvPr/>
        </p:nvSpPr>
        <p:spPr>
          <a:xfrm>
            <a:off x="1828800" y="-885016"/>
            <a:ext cx="53545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EA7100"/>
                </a:solidFill>
              </a:rPr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2010629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85</Words>
  <Application>Microsoft Office PowerPoint</Application>
  <PresentationFormat>Widescreen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 de Vigilância</dc:creator>
  <cp:lastModifiedBy>Aluno_Noite</cp:lastModifiedBy>
  <cp:revision>8</cp:revision>
  <dcterms:created xsi:type="dcterms:W3CDTF">2025-04-16T00:01:21Z</dcterms:created>
  <dcterms:modified xsi:type="dcterms:W3CDTF">2025-04-22T21:56:53Z</dcterms:modified>
</cp:coreProperties>
</file>