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D927"/>
    <a:srgbClr val="005D00"/>
    <a:srgbClr val="00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5F00-E170-4E55-68E8-4F975D223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F4C42-A159-250C-A792-60AA19760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41AE7-6396-28B7-1E59-DCED851B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D87A-3A26-4F3C-9626-36F8B46F0318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111A2-CE7A-6E42-CED7-7C8F694E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A085-CAAF-AD0E-B3BC-F46C4451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19A-3E6B-40B9-BE09-FEF95EB4B7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66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EA73-C968-51CD-F8FE-93EE7668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0D9AF-DB0F-1B92-6D5F-15AB640CA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70189-C670-B6E0-8B26-61B004C3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D87A-3A26-4F3C-9626-36F8B46F0318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9D6F3-5C6C-57DD-3858-55556CB4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FECDE-8D92-9378-2633-87038EF8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19A-3E6B-40B9-BE09-FEF95EB4B7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21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5FA05-4C93-FB59-5289-B69E18E3F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4F37F-8888-B2DC-75AA-B119F00DE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2854D-414E-FEF8-B0D1-F5B929A7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D87A-3A26-4F3C-9626-36F8B46F0318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AD5F8-6A04-D878-2936-DC97DE1B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5A79-679F-656F-6CEE-91C185BB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19A-3E6B-40B9-BE09-FEF95EB4B7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63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876F-08E0-581B-1431-414B8467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FB153-906C-5499-2F58-D7BA22B7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A5691-2711-2FCD-E4D9-C3EBD369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D87A-3A26-4F3C-9626-36F8B46F0318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A063-B2C0-890E-1114-1B5AA1BE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82D1B-342A-BE08-75A4-C214374D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19A-3E6B-40B9-BE09-FEF95EB4B7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82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35B6-603D-27EF-56E9-3AF03C29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FBB2-C173-5F7A-90F0-D86392DFD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603E0-8DC3-9B03-9DAE-6CDA8F11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D87A-3A26-4F3C-9626-36F8B46F0318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883ED-9883-C23D-FB0E-A2F3477E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658FD-2430-4C3A-0549-5E8B48A7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19A-3E6B-40B9-BE09-FEF95EB4B7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79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5773-4465-2006-AB9F-E812B49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0490-7EE2-EC4D-BAB6-2AD4575F6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901FD-79D2-6940-5DE1-76C825C32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B33D8-E91A-0239-A3F1-3ABE2E57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D87A-3A26-4F3C-9626-36F8B46F0318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B4114-B6B3-0F22-521A-2D49114D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DCB14-946A-61F6-FEFB-28A02F8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19A-3E6B-40B9-BE09-FEF95EB4B7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5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D5ED-6F9F-0FF0-66D0-400CB382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941E0-FC86-6720-B584-11F09410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EFAA6-8B3C-D74B-ADE7-200BB95F8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98C53-0192-1765-700D-8D518B5CD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5185C-026A-CCCB-190E-F18294EFF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0C6EC-C284-8FD6-5E7F-3BE327E8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D87A-3A26-4F3C-9626-36F8B46F0318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A930C-E6A7-B087-1C71-44186D82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D7D4E-7E88-0676-EC3E-CA441879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19A-3E6B-40B9-BE09-FEF95EB4B7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31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F006-49DB-CBF4-29C9-FE166A87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9AFA5-BF08-4DEA-9E81-07C65E2A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D87A-3A26-4F3C-9626-36F8B46F0318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ECC9D-84A9-0962-D60A-50EC07DB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29A6D-9BBF-24E5-F83D-C6D6A7E8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19A-3E6B-40B9-BE09-FEF95EB4B7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45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FCDDE-36B5-088F-CDD4-E82BFD9C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D87A-3A26-4F3C-9626-36F8B46F0318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6346E-B1FE-1272-9938-AAA8B973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A33E7-1464-ECEB-BDD5-F106B475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19A-3E6B-40B9-BE09-FEF95EB4B7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39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9030-2697-B04D-4D1D-D3238995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5391B-86A9-E05C-9C58-8CD2CE4C4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0118C-F5A1-6F54-4108-463E18BCB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52F0C-7750-8538-1670-2BA04478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D87A-3A26-4F3C-9626-36F8B46F0318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601F6-95B7-6D91-BBC7-928B8596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95A0A-142F-B2CB-E87C-0B21B337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19A-3E6B-40B9-BE09-FEF95EB4B7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3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95FC-4C30-AFFB-74F9-C8DA0D52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CAD8D-71AD-8F3C-AADD-30BF38179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6CDDA-3F60-4619-24FB-579F16CA7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61644-D3A2-FD1E-6BAA-9003B1F4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D87A-3A26-4F3C-9626-36F8B46F0318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F0A46-331F-A4EF-ED70-E65FAB89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00495-D5BA-5250-C231-6A007412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19A-3E6B-40B9-BE09-FEF95EB4B7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01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2B264-B7AC-B0B8-0ACB-F03BD2CA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1EC1A-4A68-D58A-2894-5F502BB03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8355F-9A3D-2FF2-F3C1-E7C7A67FF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D87A-3A26-4F3C-9626-36F8B46F0318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455E-FA14-974A-C644-1AF0F892F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C25E0-1ACC-CC48-5842-30419A9AC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F19A-3E6B-40B9-BE09-FEF95EB4B7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3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4383-3E10-5362-6E01-32E2235D9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Trabalho SAP-1.6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D84AD-BA8D-2EC7-44AA-F3B4990BA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Adriano Araújo Domingos dos Santos</a:t>
            </a:r>
          </a:p>
          <a:p>
            <a:r>
              <a:rPr lang="pt-BR" dirty="0"/>
              <a:t>Diego Henrique Xavier dos Santos</a:t>
            </a:r>
          </a:p>
          <a:p>
            <a:r>
              <a:rPr lang="pt-BR" dirty="0"/>
              <a:t>Marcos Vinícius Nunes Reis</a:t>
            </a:r>
          </a:p>
          <a:p>
            <a:r>
              <a:rPr lang="pt-BR" dirty="0"/>
              <a:t>Rafael Georgetti Grossi</a:t>
            </a:r>
          </a:p>
          <a:p>
            <a:r>
              <a:rPr lang="pt-BR" dirty="0"/>
              <a:t>Vitor Daniel Silva Melo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0F8FD68-199C-C3A3-EE7B-A455B5296A08}"/>
              </a:ext>
            </a:extLst>
          </p:cNvPr>
          <p:cNvSpPr/>
          <p:nvPr/>
        </p:nvSpPr>
        <p:spPr>
          <a:xfrm rot="5400000">
            <a:off x="5246449" y="-87547"/>
            <a:ext cx="1621277" cy="12269822"/>
          </a:xfrm>
          <a:prstGeom prst="triangle">
            <a:avLst>
              <a:gd name="adj" fmla="val 100000"/>
            </a:avLst>
          </a:prstGeom>
          <a:solidFill>
            <a:srgbClr val="005D00"/>
          </a:solidFill>
          <a:ln>
            <a:solidFill>
              <a:srgbClr val="005D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4666A7D-9835-4244-EBB6-20B1ED47A691}"/>
              </a:ext>
            </a:extLst>
          </p:cNvPr>
          <p:cNvSpPr/>
          <p:nvPr/>
        </p:nvSpPr>
        <p:spPr>
          <a:xfrm rot="16200000">
            <a:off x="5324272" y="-5351834"/>
            <a:ext cx="1621277" cy="12269822"/>
          </a:xfrm>
          <a:prstGeom prst="triangle">
            <a:avLst>
              <a:gd name="adj" fmla="val 100000"/>
            </a:avLst>
          </a:prstGeom>
          <a:solidFill>
            <a:srgbClr val="27D927"/>
          </a:solidFill>
          <a:ln>
            <a:solidFill>
              <a:srgbClr val="27D9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237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BF87A-9D1A-8A86-5624-7FCE19D86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B8BBC55-B147-BB16-9CE3-20DCD15D3D18}"/>
              </a:ext>
            </a:extLst>
          </p:cNvPr>
          <p:cNvSpPr/>
          <p:nvPr/>
        </p:nvSpPr>
        <p:spPr>
          <a:xfrm rot="5400000">
            <a:off x="5246449" y="369654"/>
            <a:ext cx="1621277" cy="12269822"/>
          </a:xfrm>
          <a:prstGeom prst="triangle">
            <a:avLst>
              <a:gd name="adj" fmla="val 100000"/>
            </a:avLst>
          </a:prstGeom>
          <a:solidFill>
            <a:srgbClr val="005D00"/>
          </a:solidFill>
          <a:ln>
            <a:solidFill>
              <a:srgbClr val="005D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EE9C66A-9F1B-BAB2-AE86-37E8474C7CF0}"/>
              </a:ext>
            </a:extLst>
          </p:cNvPr>
          <p:cNvSpPr/>
          <p:nvPr/>
        </p:nvSpPr>
        <p:spPr>
          <a:xfrm rot="16200000">
            <a:off x="5324272" y="-5770125"/>
            <a:ext cx="1621277" cy="12269822"/>
          </a:xfrm>
          <a:prstGeom prst="triangle">
            <a:avLst>
              <a:gd name="adj" fmla="val 100000"/>
            </a:avLst>
          </a:prstGeom>
          <a:solidFill>
            <a:srgbClr val="27D927"/>
          </a:solidFill>
          <a:ln>
            <a:solidFill>
              <a:srgbClr val="27D9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764FD-C48D-C616-3F32-DE5E4600A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3183" y="-113049"/>
            <a:ext cx="3018817" cy="788247"/>
          </a:xfrm>
        </p:spPr>
        <p:txBody>
          <a:bodyPr>
            <a:normAutofit/>
          </a:bodyPr>
          <a:lstStyle/>
          <a:p>
            <a:r>
              <a:rPr lang="pt-BR" sz="3200" b="1" dirty="0"/>
              <a:t>Trabalho SAP-1.6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397F3-D269-7508-CF0D-14B7A7EF4C0F}"/>
              </a:ext>
            </a:extLst>
          </p:cNvPr>
          <p:cNvSpPr txBox="1"/>
          <p:nvPr/>
        </p:nvSpPr>
        <p:spPr>
          <a:xfrm>
            <a:off x="797668" y="467539"/>
            <a:ext cx="1420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SAP-1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4D5238-8920-F42C-C21F-8ADD927C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680" y="1465368"/>
            <a:ext cx="6441636" cy="3927264"/>
          </a:xfrm>
          <a:prstGeom prst="rect">
            <a:avLst/>
          </a:prstGeom>
          <a:ln w="38100">
            <a:solidFill>
              <a:srgbClr val="005D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965463-9252-5B55-C9CD-DE5E16CAD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4840">
            <a:off x="8678695" y="4552927"/>
            <a:ext cx="1292157" cy="12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86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E83DF-73F2-96EA-5E3A-A7E63B2A5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DBD90CD-6828-1906-1783-7567EBADB78F}"/>
              </a:ext>
            </a:extLst>
          </p:cNvPr>
          <p:cNvSpPr/>
          <p:nvPr/>
        </p:nvSpPr>
        <p:spPr>
          <a:xfrm rot="5400000">
            <a:off x="5246449" y="369654"/>
            <a:ext cx="1621277" cy="12269822"/>
          </a:xfrm>
          <a:prstGeom prst="triangle">
            <a:avLst>
              <a:gd name="adj" fmla="val 100000"/>
            </a:avLst>
          </a:prstGeom>
          <a:solidFill>
            <a:srgbClr val="005D00"/>
          </a:solidFill>
          <a:ln>
            <a:solidFill>
              <a:srgbClr val="005D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93A07BC-D778-77F4-4FEE-C1ED411117D5}"/>
              </a:ext>
            </a:extLst>
          </p:cNvPr>
          <p:cNvSpPr/>
          <p:nvPr/>
        </p:nvSpPr>
        <p:spPr>
          <a:xfrm rot="16200000">
            <a:off x="5324272" y="-5770125"/>
            <a:ext cx="1621277" cy="12269822"/>
          </a:xfrm>
          <a:prstGeom prst="triangle">
            <a:avLst>
              <a:gd name="adj" fmla="val 100000"/>
            </a:avLst>
          </a:prstGeom>
          <a:solidFill>
            <a:srgbClr val="27D927"/>
          </a:solidFill>
          <a:ln>
            <a:solidFill>
              <a:srgbClr val="27D9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BD53C-CD35-F431-33BE-D18BA4F60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3183" y="-113049"/>
            <a:ext cx="3018817" cy="788247"/>
          </a:xfrm>
        </p:spPr>
        <p:txBody>
          <a:bodyPr>
            <a:normAutofit/>
          </a:bodyPr>
          <a:lstStyle/>
          <a:p>
            <a:r>
              <a:rPr lang="pt-BR" sz="3200" b="1" dirty="0"/>
              <a:t>Trabalho SAP-1.6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447F2E-79B9-4D63-F623-FB6179F34DAE}"/>
              </a:ext>
            </a:extLst>
          </p:cNvPr>
          <p:cNvSpPr txBox="1"/>
          <p:nvPr/>
        </p:nvSpPr>
        <p:spPr>
          <a:xfrm>
            <a:off x="797668" y="467539"/>
            <a:ext cx="3737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SAP-1.6: Adições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A258C-376F-30C0-A92D-589A2AA0F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091" y="2767501"/>
            <a:ext cx="4064888" cy="1920771"/>
          </a:xfrm>
          <a:prstGeom prst="rect">
            <a:avLst/>
          </a:prstGeom>
          <a:ln w="38100">
            <a:solidFill>
              <a:srgbClr val="005D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7C2959-9BB8-8101-84D4-F2CCDBC0C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007" y="1834227"/>
            <a:ext cx="4408100" cy="1920771"/>
          </a:xfrm>
          <a:prstGeom prst="rect">
            <a:avLst/>
          </a:prstGeom>
          <a:ln w="38100">
            <a:solidFill>
              <a:srgbClr val="27D927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DC392F-7EFA-B2AF-A3E1-6BEABD0766A3}"/>
              </a:ext>
            </a:extLst>
          </p:cNvPr>
          <p:cNvSpPr txBox="1"/>
          <p:nvPr/>
        </p:nvSpPr>
        <p:spPr>
          <a:xfrm>
            <a:off x="3034466" y="4821767"/>
            <a:ext cx="26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Porta de Entrada de 8 bits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AED1F3-E6CE-69F7-DA97-A105B0F73968}"/>
              </a:ext>
            </a:extLst>
          </p:cNvPr>
          <p:cNvSpPr txBox="1"/>
          <p:nvPr/>
        </p:nvSpPr>
        <p:spPr>
          <a:xfrm>
            <a:off x="7135754" y="3883575"/>
            <a:ext cx="22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Temporizador (Timer)</a:t>
            </a:r>
          </a:p>
        </p:txBody>
      </p:sp>
    </p:spTree>
    <p:extLst>
      <p:ext uri="{BB962C8B-B14F-4D97-AF65-F5344CB8AC3E}">
        <p14:creationId xmlns:p14="http://schemas.microsoft.com/office/powerpoint/2010/main" val="2291068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37AB60-677C-F828-A1BF-9D7657F09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067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Trabalho SAP-1.6</vt:lpstr>
      <vt:lpstr>Trabalho SAP-1.6</vt:lpstr>
      <vt:lpstr>Trabalho SAP-1.6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</dc:creator>
  <cp:lastModifiedBy>Marcos</cp:lastModifiedBy>
  <cp:revision>1</cp:revision>
  <dcterms:created xsi:type="dcterms:W3CDTF">2025-06-30T18:19:36Z</dcterms:created>
  <dcterms:modified xsi:type="dcterms:W3CDTF">2025-06-30T19:44:15Z</dcterms:modified>
</cp:coreProperties>
</file>