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C6A166-9F02-473F-B510-9445559E391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Alfonso" initials="MA" lastIdx="1" clrIdx="0">
    <p:extLst>
      <p:ext uri="{19B8F6BF-5375-455C-9EA6-DF929625EA0E}">
        <p15:presenceInfo xmlns:p15="http://schemas.microsoft.com/office/powerpoint/2012/main" userId="0b50165983bcc8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99" y="3363837"/>
            <a:ext cx="9144000" cy="1531745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748862" y="3359069"/>
            <a:ext cx="324036" cy="1531745"/>
            <a:chOff x="8172400" y="4680214"/>
            <a:chExt cx="324036" cy="1624338"/>
          </a:xfrm>
        </p:grpSpPr>
        <p:sp>
          <p:nvSpPr>
            <p:cNvPr id="4" name="Rectangle 3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0126" y="3363837"/>
            <a:ext cx="324036" cy="1531745"/>
            <a:chOff x="8172400" y="4680214"/>
            <a:chExt cx="324036" cy="1624338"/>
          </a:xfrm>
        </p:grpSpPr>
        <p:sp>
          <p:nvSpPr>
            <p:cNvPr id="8" name="Rectangle 7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-20538"/>
            <a:ext cx="9144000" cy="14401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Desktop/bootcamp/2-Data%20Analysis/EDA/scatter%20partidos%20a&#241;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Desktop/bootcamp/2-Data%20Analysis/EDA/partidos%202015%202019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Desktop/bootcamp/2-Data%20Analysis/EDA/boxplo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esktop/bootcamp/2-Data%20Analysis/EDA/Tasa%20victorias%20casa%20a&#241;o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Desktop/bootcamp/2-Data%20Analysis/EDA/Media%20de%20goles%20por%20selecc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445529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MARCOS ALFONSO MARTÍNEZ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36383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Partidos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de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fútbol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internacionales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¿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Cuál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ha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sido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la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mejor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selección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de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los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últimos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años</a:t>
            </a:r>
            <a:r>
              <a:rPr lang="en-US" altLang="ko-KR" sz="2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Evolución</a:t>
            </a:r>
            <a:r>
              <a:rPr lang="en-US" dirty="0"/>
              <a:t> </a:t>
            </a:r>
            <a:r>
              <a:rPr lang="en-US" dirty="0" err="1"/>
              <a:t>fútbol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B884AF-BDF6-0C0E-96BA-96C3FF783EC8}"/>
              </a:ext>
            </a:extLst>
          </p:cNvPr>
          <p:cNvSpPr txBox="1"/>
          <p:nvPr/>
        </p:nvSpPr>
        <p:spPr>
          <a:xfrm>
            <a:off x="284123" y="3352693"/>
            <a:ext cx="764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Comienza en 1872</a:t>
            </a:r>
          </a:p>
          <a:p>
            <a:r>
              <a:rPr lang="es-ES" dirty="0" err="1"/>
              <a:t>Nº</a:t>
            </a:r>
            <a:r>
              <a:rPr lang="es-ES" dirty="0"/>
              <a:t> partidos bastante constante</a:t>
            </a:r>
          </a:p>
          <a:p>
            <a:r>
              <a:rPr lang="es-ES" dirty="0"/>
              <a:t>Descenso durante períodos largos 1912 y 1939</a:t>
            </a:r>
          </a:p>
          <a:p>
            <a:r>
              <a:rPr lang="es-ES" dirty="0"/>
              <a:t>Picos que se repiten cada 4 años</a:t>
            </a:r>
          </a:p>
          <a:p>
            <a:r>
              <a:rPr lang="es-ES" dirty="0"/>
              <a:t>Descenso drástico en 2020</a:t>
            </a:r>
          </a:p>
        </p:txBody>
      </p:sp>
      <p:pic>
        <p:nvPicPr>
          <p:cNvPr id="7" name="Marcador de contenido 6">
            <a:hlinkClick r:id="rId2" action="ppaction://hlinkfile"/>
            <a:extLst>
              <a:ext uri="{FF2B5EF4-FFF2-40B4-BE49-F238E27FC236}">
                <a16:creationId xmlns:a16="http://schemas.microsoft.com/office/drawing/2014/main" id="{D1737C67-5C41-DE69-8961-110EF368A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" y="925344"/>
            <a:ext cx="4349966" cy="2386471"/>
          </a:xfrm>
        </p:spPr>
      </p:pic>
      <p:pic>
        <p:nvPicPr>
          <p:cNvPr id="15" name="Marcador de contenido 14">
            <a:hlinkClick r:id="rId2" action="ppaction://hlinkfile"/>
            <a:extLst>
              <a:ext uri="{FF2B5EF4-FFF2-40B4-BE49-F238E27FC236}">
                <a16:creationId xmlns:a16="http://schemas.microsoft.com/office/drawing/2014/main" id="{20748E16-F359-943D-C8DB-663EC2ABE6D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69" y="987574"/>
            <a:ext cx="4564177" cy="2324241"/>
          </a:xfr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Competiciones</a:t>
            </a:r>
            <a:r>
              <a:rPr lang="en-US" altLang="ko-KR" dirty="0"/>
              <a:t> </a:t>
            </a:r>
            <a:r>
              <a:rPr lang="en-US" altLang="ko-KR" dirty="0" err="1"/>
              <a:t>por</a:t>
            </a:r>
            <a:r>
              <a:rPr lang="en-US" altLang="ko-KR" dirty="0"/>
              <a:t> </a:t>
            </a:r>
            <a:r>
              <a:rPr lang="en-US" altLang="ko-KR" dirty="0" err="1"/>
              <a:t>año</a:t>
            </a:r>
            <a:endParaRPr lang="ko-KR" alt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F968D16-DB48-6965-2FFE-60FA5E3A06B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70" y="699144"/>
            <a:ext cx="7231402" cy="2212519"/>
          </a:xfrm>
        </p:spPr>
      </p:pic>
      <p:pic>
        <p:nvPicPr>
          <p:cNvPr id="11" name="Imagen 10">
            <a:hlinkClick r:id="rId3" action="ppaction://hlinkfile"/>
            <a:extLst>
              <a:ext uri="{FF2B5EF4-FFF2-40B4-BE49-F238E27FC236}">
                <a16:creationId xmlns:a16="http://schemas.microsoft.com/office/drawing/2014/main" id="{48D71A23-539D-6E05-DB1A-2CE482EA0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9" y="2787774"/>
            <a:ext cx="7165403" cy="21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EAE2-2FF6-BCAF-F659-FE3F61F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EAB89-D579-085F-8C3D-266908A018CF}"/>
              </a:ext>
            </a:extLst>
          </p:cNvPr>
          <p:cNvSpPr txBox="1"/>
          <p:nvPr/>
        </p:nvSpPr>
        <p:spPr>
          <a:xfrm>
            <a:off x="5220072" y="1203598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Hasta 1900+ no empieza a haber muchos equipos</a:t>
            </a:r>
          </a:p>
          <a:p>
            <a:endParaRPr lang="es-ES" dirty="0"/>
          </a:p>
          <a:p>
            <a:r>
              <a:rPr lang="es-ES" dirty="0"/>
              <a:t>Menos goles a partir de </a:t>
            </a:r>
          </a:p>
          <a:p>
            <a:r>
              <a:rPr lang="es-ES" dirty="0"/>
              <a:t>1950 - 1960, </a:t>
            </a:r>
            <a:r>
              <a:rPr lang="es-ES" dirty="0" err="1"/>
              <a:t>Catenaccio</a:t>
            </a:r>
            <a:endParaRPr lang="es-ES" dirty="0"/>
          </a:p>
          <a:p>
            <a:endParaRPr lang="es-ES" dirty="0"/>
          </a:p>
          <a:p>
            <a:r>
              <a:rPr lang="es-ES" dirty="0"/>
              <a:t>31 goles en un partido, Oceanía y regiones pequeñas</a:t>
            </a:r>
          </a:p>
          <a:p>
            <a:endParaRPr lang="es-ES" dirty="0"/>
          </a:p>
          <a:p>
            <a:r>
              <a:rPr lang="es-ES" dirty="0"/>
              <a:t>Diferencia entre casa y fuera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A0CD0CF-10F5-C2D7-0F30-BC09CAC74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31888"/>
            <a:ext cx="5127030" cy="1999275"/>
          </a:xfrm>
        </p:spPr>
      </p:pic>
      <p:pic>
        <p:nvPicPr>
          <p:cNvPr id="14" name="Marcador de contenido 13">
            <a:hlinkClick r:id="rId3" action="ppaction://hlinkfile"/>
            <a:extLst>
              <a:ext uri="{FF2B5EF4-FFF2-40B4-BE49-F238E27FC236}">
                <a16:creationId xmlns:a16="http://schemas.microsoft.com/office/drawing/2014/main" id="{95BFA6B6-0C14-1B78-E430-A6A16F13F7E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3798"/>
            <a:ext cx="4910618" cy="1914886"/>
          </a:xfrm>
        </p:spPr>
      </p:pic>
    </p:spTree>
    <p:extLst>
      <p:ext uri="{BB962C8B-B14F-4D97-AF65-F5344CB8AC3E}">
        <p14:creationId xmlns:p14="http://schemas.microsoft.com/office/powerpoint/2010/main" val="278918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89311-0D83-F1C6-F621-13B8B0AE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¿Influye tanto jugar en casa?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BFFF8A-1845-D535-DA51-91FACA34F47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93" y="884466"/>
            <a:ext cx="5184576" cy="240736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4ABEE9-C456-C829-59EB-17F3327EB158}"/>
              </a:ext>
            </a:extLst>
          </p:cNvPr>
          <p:cNvSpPr txBox="1"/>
          <p:nvPr/>
        </p:nvSpPr>
        <p:spPr>
          <a:xfrm>
            <a:off x="6948169" y="1494260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~7% de diferencia</a:t>
            </a:r>
          </a:p>
          <a:p>
            <a:endParaRPr lang="es-ES" dirty="0"/>
          </a:p>
          <a:p>
            <a:r>
              <a:rPr lang="es-ES" dirty="0"/>
              <a:t>26% frente a 51%</a:t>
            </a:r>
          </a:p>
          <a:p>
            <a:endParaRPr lang="es-ES" dirty="0"/>
          </a:p>
          <a:p>
            <a:r>
              <a:rPr lang="es-ES" dirty="0"/>
              <a:t>43% frente a 33%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DD389F-5F7D-DB4A-7DB9-20C0489297C4}"/>
              </a:ext>
            </a:extLst>
          </p:cNvPr>
          <p:cNvSpPr txBox="1"/>
          <p:nvPr/>
        </p:nvSpPr>
        <p:spPr>
          <a:xfrm>
            <a:off x="2051721" y="3710680"/>
            <a:ext cx="16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¿Ha sido </a:t>
            </a:r>
          </a:p>
          <a:p>
            <a:r>
              <a:rPr lang="es-ES" dirty="0"/>
              <a:t>siempre así?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158A6BCD-9655-0F55-8078-18861A036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64186"/>
            <a:ext cx="4644008" cy="21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AF84-91A1-B1A4-BE48-3E1353FB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Mejores selecciones en lo suyo</a:t>
            </a:r>
          </a:p>
        </p:txBody>
      </p:sp>
      <p:pic>
        <p:nvPicPr>
          <p:cNvPr id="6" name="Marcador de contenido 5">
            <a:hlinkClick r:id="rId2" action="ppaction://hlinkfile"/>
            <a:extLst>
              <a:ext uri="{FF2B5EF4-FFF2-40B4-BE49-F238E27FC236}">
                <a16:creationId xmlns:a16="http://schemas.microsoft.com/office/drawing/2014/main" id="{4BEF4E59-93BB-D4AF-AE51-69C769C9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059582"/>
            <a:ext cx="8352929" cy="266429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A4267-10C7-B9BB-B33C-B9679BEFDA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3795886"/>
            <a:ext cx="6830416" cy="1008112"/>
          </a:xfrm>
        </p:spPr>
        <p:txBody>
          <a:bodyPr/>
          <a:lstStyle/>
          <a:p>
            <a:r>
              <a:rPr lang="es-ES" dirty="0"/>
              <a:t>De nuevo Oceanía con casi 3 goles por partido</a:t>
            </a:r>
          </a:p>
          <a:p>
            <a:r>
              <a:rPr lang="es-ES" dirty="0"/>
              <a:t>Ninguno de los que mejor ataca es de los que mejor defiende</a:t>
            </a:r>
          </a:p>
          <a:p>
            <a:r>
              <a:rPr lang="es-ES" dirty="0"/>
              <a:t>Diferencia entre casa y fuera otra vez</a:t>
            </a:r>
          </a:p>
        </p:txBody>
      </p:sp>
    </p:spTree>
    <p:extLst>
      <p:ext uri="{BB962C8B-B14F-4D97-AF65-F5344CB8AC3E}">
        <p14:creationId xmlns:p14="http://schemas.microsoft.com/office/powerpoint/2010/main" val="412499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B3F94-8ED4-6374-D48E-C60D4775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 selección a día de hoy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2D2FAB4-FF06-F43D-1987-22FCEB87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74" y="884466"/>
            <a:ext cx="6542871" cy="255138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6BAB3C-376A-9CC8-DC81-BC2A8AC0A8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3646966"/>
            <a:ext cx="6912768" cy="1224136"/>
          </a:xfrm>
        </p:spPr>
        <p:txBody>
          <a:bodyPr/>
          <a:lstStyle/>
          <a:p>
            <a:r>
              <a:rPr lang="es-ES" dirty="0"/>
              <a:t>Sistema tipo ranking FIFA</a:t>
            </a:r>
          </a:p>
          <a:p>
            <a:r>
              <a:rPr lang="es-ES" dirty="0"/>
              <a:t>Europa domina pero Sudamérica lidera</a:t>
            </a:r>
          </a:p>
          <a:p>
            <a:r>
              <a:rPr lang="es-ES" dirty="0"/>
              <a:t>Brasil y Alemania de las mejores ofensivamente</a:t>
            </a:r>
          </a:p>
          <a:p>
            <a:r>
              <a:rPr lang="es-ES" dirty="0"/>
              <a:t>España e Italia defensivamente</a:t>
            </a:r>
          </a:p>
        </p:txBody>
      </p:sp>
    </p:spTree>
    <p:extLst>
      <p:ext uri="{BB962C8B-B14F-4D97-AF65-F5344CB8AC3E}">
        <p14:creationId xmlns:p14="http://schemas.microsoft.com/office/powerpoint/2010/main" val="20314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C42D-A2E5-2394-703C-DB74E820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las peores?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0440B3-06C3-1D0A-BDDB-82A4BCF2A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84466"/>
            <a:ext cx="6358212" cy="247937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7B856-3A8A-4B8F-4C3C-601DE952430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3435846"/>
            <a:ext cx="6912768" cy="1224136"/>
          </a:xfrm>
        </p:spPr>
        <p:txBody>
          <a:bodyPr/>
          <a:lstStyle/>
          <a:p>
            <a:r>
              <a:rPr lang="es-ES" dirty="0"/>
              <a:t>Países o regiones muy pequeños</a:t>
            </a:r>
          </a:p>
          <a:p>
            <a:r>
              <a:rPr lang="es-ES" dirty="0"/>
              <a:t>Selecciones jóvenes e inexpertas</a:t>
            </a:r>
          </a:p>
          <a:p>
            <a:r>
              <a:rPr lang="es-ES" dirty="0"/>
              <a:t>San Marino 1 victoria, 5 empates y 162 derrotas</a:t>
            </a:r>
          </a:p>
        </p:txBody>
      </p:sp>
    </p:spTree>
    <p:extLst>
      <p:ext uri="{BB962C8B-B14F-4D97-AF65-F5344CB8AC3E}">
        <p14:creationId xmlns:p14="http://schemas.microsoft.com/office/powerpoint/2010/main" val="180279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2A42-139B-9A30-508A-4F177131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La mejor selección de la</a:t>
            </a:r>
            <a:br>
              <a:rPr lang="es-ES" dirty="0"/>
            </a:br>
            <a:r>
              <a:rPr lang="es-ES" dirty="0"/>
              <a:t>última década (2010-actualidad)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FD83A06-727C-2FFB-BD17-6B1FBD86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57" y="1628236"/>
            <a:ext cx="2171496" cy="303174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47D422-E519-FA42-71DC-6E80F8C9C1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27984" y="1664245"/>
            <a:ext cx="4474840" cy="2995737"/>
          </a:xfrm>
        </p:spPr>
        <p:txBody>
          <a:bodyPr/>
          <a:lstStyle/>
          <a:p>
            <a:r>
              <a:rPr lang="es-ES" dirty="0"/>
              <a:t>La época en la que España dominó, </a:t>
            </a:r>
            <a:r>
              <a:rPr lang="es-ES" dirty="0" err="1"/>
              <a:t>Eurocopas</a:t>
            </a:r>
            <a:r>
              <a:rPr lang="es-ES" dirty="0"/>
              <a:t> </a:t>
            </a:r>
          </a:p>
          <a:p>
            <a:r>
              <a:rPr lang="es-ES" dirty="0"/>
              <a:t>2008 y 2012, y mundial 2010</a:t>
            </a:r>
          </a:p>
          <a:p>
            <a:endParaRPr lang="es-ES" dirty="0"/>
          </a:p>
          <a:p>
            <a:r>
              <a:rPr lang="es-ES" dirty="0"/>
              <a:t>Mundial de Alemania en 2014</a:t>
            </a:r>
          </a:p>
          <a:p>
            <a:endParaRPr lang="es-ES" dirty="0"/>
          </a:p>
          <a:p>
            <a:r>
              <a:rPr lang="es-ES" dirty="0"/>
              <a:t>Mundial de Francia 2018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39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246</Words>
  <Application>Microsoft Office PowerPoint</Application>
  <PresentationFormat>Presentación en pantalla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Presentación de PowerPoint</vt:lpstr>
      <vt:lpstr>Evolución fútbol internacional</vt:lpstr>
      <vt:lpstr>Competiciones por año</vt:lpstr>
      <vt:lpstr>Goles</vt:lpstr>
      <vt:lpstr>¿Influye tanto jugar en casa?</vt:lpstr>
      <vt:lpstr>Mejores selecciones en lo suyo</vt:lpstr>
      <vt:lpstr>Mejor selección a día de hoy</vt:lpstr>
      <vt:lpstr>¿Y las peores?</vt:lpstr>
      <vt:lpstr>La mejor selección de la última década (2010-actualidad)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Marcos Alfonso</cp:lastModifiedBy>
  <cp:revision>30</cp:revision>
  <dcterms:created xsi:type="dcterms:W3CDTF">2014-04-01T16:27:38Z</dcterms:created>
  <dcterms:modified xsi:type="dcterms:W3CDTF">2022-10-25T11:37:28Z</dcterms:modified>
</cp:coreProperties>
</file>