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57" r:id="rId5"/>
    <p:sldId id="262" r:id="rId6"/>
    <p:sldId id="258" r:id="rId7"/>
    <p:sldId id="256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7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9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71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71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21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12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6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4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1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53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53FB-C413-4E42-B868-00E47FB12D5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FF9C-6903-46E0-B210-3858FE1BD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98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EA188-C462-4DFD-B5FA-760F16F44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804534"/>
            <a:ext cx="9144000" cy="2387600"/>
          </a:xfrm>
        </p:spPr>
        <p:txBody>
          <a:bodyPr/>
          <a:lstStyle/>
          <a:p>
            <a:r>
              <a:rPr lang="pt-BR" dirty="0"/>
              <a:t>ARQUITETURA</a:t>
            </a:r>
            <a:br>
              <a:rPr lang="pt-BR" dirty="0"/>
            </a:br>
            <a:r>
              <a:rPr lang="pt-BR" dirty="0"/>
              <a:t>EP2</a:t>
            </a:r>
          </a:p>
        </p:txBody>
      </p:sp>
    </p:spTree>
    <p:extLst>
      <p:ext uri="{BB962C8B-B14F-4D97-AF65-F5344CB8AC3E}">
        <p14:creationId xmlns:p14="http://schemas.microsoft.com/office/powerpoint/2010/main" val="1559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C32843B-5B31-45C1-9309-F2D7E0615D6C}"/>
              </a:ext>
            </a:extLst>
          </p:cNvPr>
          <p:cNvSpPr txBox="1"/>
          <p:nvPr/>
        </p:nvSpPr>
        <p:spPr>
          <a:xfrm>
            <a:off x="852965" y="2895928"/>
            <a:ext cx="106902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&amp; C:/Users/marco/anaconda3/python.exe "c:/Users/marco/OneDrive/Área de Trabalho/BIGDATA/ARQUITETURA/PYTHON/ep2_tempo.py" yellow_tripdata_2019-01.csv yellow_tripdata_2019-02.csv yellow_tripdata_2019-03.csv yellow_tripdata_2019-04.csv yellow_tripdata_2019-05.csv yellow_tripdata_2019-06.csv yellow_tripdata_2019-07.csv yellow_tripdata_2019-08.csv yellow_tripdata_2019-09.csv yellow_tripdata_2019-10.csv yellow_tripdata_2019-11.csv yellow_tripdata_2019-12.csv &gt; saida_tempo.txt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E8BBA2-BC2D-4AFC-ABD5-93C7906E6F97}"/>
              </a:ext>
            </a:extLst>
          </p:cNvPr>
          <p:cNvSpPr txBox="1"/>
          <p:nvPr/>
        </p:nvSpPr>
        <p:spPr>
          <a:xfrm>
            <a:off x="918062" y="2096039"/>
            <a:ext cx="9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Execução do código PYTHON ep2_tempo.py + 12 TXTS + arquivo de saída: sada_tempo.txt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E12877-06B2-41CC-A8D3-3896EDAFACAF}"/>
              </a:ext>
            </a:extLst>
          </p:cNvPr>
          <p:cNvSpPr txBox="1"/>
          <p:nvPr/>
        </p:nvSpPr>
        <p:spPr>
          <a:xfrm>
            <a:off x="918062" y="566511"/>
            <a:ext cx="106251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Camada Batch: Gerar uma </a:t>
            </a:r>
            <a:r>
              <a:rPr lang="pt-BR" sz="2800" b="1" dirty="0" err="1"/>
              <a:t>view</a:t>
            </a:r>
            <a:r>
              <a:rPr lang="pt-BR" sz="2800" b="1" dirty="0"/>
              <a:t> com consolidações tempo e valor de viagem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C60179-89B4-4059-884B-9EA696D315F1}"/>
              </a:ext>
            </a:extLst>
          </p:cNvPr>
          <p:cNvSpPr txBox="1"/>
          <p:nvPr/>
        </p:nvSpPr>
        <p:spPr>
          <a:xfrm>
            <a:off x="626421" y="5318009"/>
            <a:ext cx="9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Resultado:</a:t>
            </a: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72C24A7-D6AB-4AF2-BC02-A723DB3F3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54999"/>
              </p:ext>
            </p:extLst>
          </p:nvPr>
        </p:nvGraphicFramePr>
        <p:xfrm>
          <a:off x="2424173" y="5210403"/>
          <a:ext cx="16525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Objeto de Shell de Gerenciador" showAsIcon="1" r:id="rId3" imgW="1652760" imgH="538200" progId="Package">
                  <p:embed/>
                </p:oleObj>
              </mc:Choice>
              <mc:Fallback>
                <p:oleObj name="Objeto de Shell de Gerenciador" showAsIcon="1" r:id="rId3" imgW="165276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173" y="5210403"/>
                        <a:ext cx="1652587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24E2DBD0-9E6B-4382-B068-BE818C4AB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73055"/>
              </p:ext>
            </p:extLst>
          </p:nvPr>
        </p:nvGraphicFramePr>
        <p:xfrm>
          <a:off x="10059468" y="1951175"/>
          <a:ext cx="9556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Objeto de Shell de Gerenciador" showAsIcon="1" r:id="rId5" imgW="955800" imgH="538200" progId="Package">
                  <p:embed/>
                </p:oleObj>
              </mc:Choice>
              <mc:Fallback>
                <p:oleObj name="Objeto de Shell de Gerenciador" showAsIcon="1" r:id="rId5" imgW="9558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59468" y="1951175"/>
                        <a:ext cx="955675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6C816892-10A0-4D63-9946-DDD52AD5B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2588" y="4690960"/>
            <a:ext cx="3002311" cy="19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9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11AB3B-B2A5-4EA2-ACCE-2661E1BBD24F}"/>
              </a:ext>
            </a:extLst>
          </p:cNvPr>
          <p:cNvSpPr txBox="1"/>
          <p:nvPr/>
        </p:nvSpPr>
        <p:spPr>
          <a:xfrm>
            <a:off x="918062" y="566511"/>
            <a:ext cx="10625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Conversão dos dados para realização da carga no </a:t>
            </a:r>
            <a:r>
              <a:rPr lang="pt-BR" sz="2800" b="1" dirty="0" err="1"/>
              <a:t>MongoDB</a:t>
            </a:r>
            <a:endParaRPr lang="pt-BR" sz="2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0F48-F2F9-481E-9B34-F9BAC3A771D4}"/>
              </a:ext>
            </a:extLst>
          </p:cNvPr>
          <p:cNvSpPr txBox="1"/>
          <p:nvPr/>
        </p:nvSpPr>
        <p:spPr>
          <a:xfrm>
            <a:off x="1132115" y="989461"/>
            <a:ext cx="194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Amostra em CSV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35737D-7FB9-418C-874C-59DFE4B7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83" y="1702146"/>
            <a:ext cx="2985245" cy="28274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D9B7967-5B73-4506-85ED-97F3EA4DDFF1}"/>
              </a:ext>
            </a:extLst>
          </p:cNvPr>
          <p:cNvSpPr txBox="1"/>
          <p:nvPr/>
        </p:nvSpPr>
        <p:spPr>
          <a:xfrm>
            <a:off x="7432740" y="1077120"/>
            <a:ext cx="2088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Amostra em JSON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2B5F94F-3A15-4BE5-AA5D-92C1DB28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15" y="1577962"/>
            <a:ext cx="3396342" cy="30758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D937CF-5F77-46BA-A9DB-BDB4E5C9B26E}"/>
              </a:ext>
            </a:extLst>
          </p:cNvPr>
          <p:cNvSpPr txBox="1"/>
          <p:nvPr/>
        </p:nvSpPr>
        <p:spPr>
          <a:xfrm>
            <a:off x="918061" y="5018428"/>
            <a:ext cx="10625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Carga no </a:t>
            </a:r>
            <a:r>
              <a:rPr lang="pt-BR" sz="2800" b="1" dirty="0" err="1"/>
              <a:t>Mongodb</a:t>
            </a:r>
            <a:endParaRPr lang="pt-BR" sz="2800" b="1" dirty="0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934440BA-60D3-45FF-BD82-8760555F7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54371"/>
              </p:ext>
            </p:extLst>
          </p:nvPr>
        </p:nvGraphicFramePr>
        <p:xfrm>
          <a:off x="4753249" y="5557192"/>
          <a:ext cx="12144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Objeto de Shell de Gerenciador" showAsIcon="1" r:id="rId5" imgW="1214640" imgH="538200" progId="Package">
                  <p:embed/>
                </p:oleObj>
              </mc:Choice>
              <mc:Fallback>
                <p:oleObj name="Objeto de Shell de Gerenciador" showAsIcon="1" r:id="rId5" imgW="121464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3249" y="5557192"/>
                        <a:ext cx="1214437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3C9D0A78-90D8-45A4-975E-1BD14473DC1B}"/>
              </a:ext>
            </a:extLst>
          </p:cNvPr>
          <p:cNvSpPr txBox="1"/>
          <p:nvPr/>
        </p:nvSpPr>
        <p:spPr>
          <a:xfrm>
            <a:off x="918060" y="5644700"/>
            <a:ext cx="5410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Carga realizada através do código: </a:t>
            </a:r>
          </a:p>
        </p:txBody>
      </p:sp>
    </p:spTree>
    <p:extLst>
      <p:ext uri="{BB962C8B-B14F-4D97-AF65-F5344CB8AC3E}">
        <p14:creationId xmlns:p14="http://schemas.microsoft.com/office/powerpoint/2010/main" val="30899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18" y="1754953"/>
            <a:ext cx="9818311" cy="4257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44818" y="319631"/>
            <a:ext cx="319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Base de taxi (</a:t>
            </a:r>
            <a:r>
              <a:rPr lang="pt-BR" sz="2400" b="1" dirty="0" err="1"/>
              <a:t>mongodb</a:t>
            </a:r>
            <a:r>
              <a:rPr lang="pt-BR" sz="2400" b="1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FEB9F4-ACCF-488E-A05D-7E26B58C661E}"/>
              </a:ext>
            </a:extLst>
          </p:cNvPr>
          <p:cNvSpPr txBox="1"/>
          <p:nvPr/>
        </p:nvSpPr>
        <p:spPr>
          <a:xfrm>
            <a:off x="944818" y="1068069"/>
            <a:ext cx="10101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Como estamos utilizando uma versão cloud, importamos uma amostra de 38 mil linhas</a:t>
            </a:r>
          </a:p>
        </p:txBody>
      </p:sp>
    </p:spTree>
    <p:extLst>
      <p:ext uri="{BB962C8B-B14F-4D97-AF65-F5344CB8AC3E}">
        <p14:creationId xmlns:p14="http://schemas.microsoft.com/office/powerpoint/2010/main" val="36129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27093" y="2961685"/>
            <a:ext cx="8836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mongo "</a:t>
            </a:r>
            <a:r>
              <a:rPr lang="pt-BR" dirty="0" err="1"/>
              <a:t>mongodb+srv</a:t>
            </a:r>
            <a:r>
              <a:rPr lang="pt-BR" dirty="0"/>
              <a:t>://arquitetura.aafrk.mongodb.net/ARQUITETURA" --</a:t>
            </a:r>
            <a:r>
              <a:rPr lang="pt-BR" dirty="0" err="1"/>
              <a:t>username</a:t>
            </a:r>
            <a:r>
              <a:rPr lang="pt-BR" dirty="0"/>
              <a:t> marcos</a:t>
            </a:r>
          </a:p>
          <a:p>
            <a:r>
              <a:rPr lang="pt-BR" dirty="0" err="1"/>
              <a:t>password</a:t>
            </a:r>
            <a:r>
              <a:rPr lang="pt-BR" dirty="0"/>
              <a:t>: Mongo#4321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29374" y="740211"/>
            <a:ext cx="4766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CONEXAO MONGODB - CLOUD</a:t>
            </a:r>
          </a:p>
        </p:txBody>
      </p:sp>
      <p:sp>
        <p:nvSpPr>
          <p:cNvPr id="6" name="Retângulo 5"/>
          <p:cNvSpPr/>
          <p:nvPr/>
        </p:nvSpPr>
        <p:spPr>
          <a:xfrm>
            <a:off x="1270449" y="2168665"/>
            <a:ext cx="9961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Download: https://drive.google.com/file/d/1lH6gGdjzV-gnVQEQ0ZxFzpyTov1yb2yO/view?usp=sharing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70449" y="1736885"/>
            <a:ext cx="9467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mongodb-win32-x86_64-windows-4.4.0c	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03" y="3885015"/>
            <a:ext cx="5608740" cy="26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70052" y="1197663"/>
            <a:ext cx="6727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db.taxi.find</a:t>
            </a:r>
            <a:r>
              <a:rPr lang="pt-BR" dirty="0"/>
              <a:t>().</a:t>
            </a:r>
            <a:r>
              <a:rPr lang="pt-BR" dirty="0" err="1"/>
              <a:t>forEach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(data){</a:t>
            </a:r>
          </a:p>
          <a:p>
            <a:r>
              <a:rPr lang="pt-BR" dirty="0"/>
              <a:t>    </a:t>
            </a:r>
            <a:r>
              <a:rPr lang="pt-BR" dirty="0" err="1"/>
              <a:t>data.dt_ini_convertido</a:t>
            </a:r>
            <a:r>
              <a:rPr lang="pt-BR" dirty="0"/>
              <a:t>= </a:t>
            </a:r>
            <a:r>
              <a:rPr lang="pt-BR" dirty="0" err="1"/>
              <a:t>ISODate</a:t>
            </a:r>
            <a:r>
              <a:rPr lang="pt-BR" dirty="0"/>
              <a:t>(</a:t>
            </a:r>
            <a:r>
              <a:rPr lang="pt-BR" dirty="0" err="1"/>
              <a:t>data.tpep_pickup_datetime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data.dt_fim_convertido</a:t>
            </a:r>
            <a:r>
              <a:rPr lang="pt-BR" dirty="0"/>
              <a:t>= </a:t>
            </a:r>
            <a:r>
              <a:rPr lang="pt-BR" dirty="0" err="1"/>
              <a:t>ISODate</a:t>
            </a:r>
            <a:r>
              <a:rPr lang="pt-BR" dirty="0"/>
              <a:t>(</a:t>
            </a:r>
            <a:r>
              <a:rPr lang="pt-BR" dirty="0" err="1"/>
              <a:t>data.tpep_dropoff_datetime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db.taxi_tratado.save</a:t>
            </a:r>
            <a:r>
              <a:rPr lang="pt-BR" dirty="0"/>
              <a:t>(data);</a:t>
            </a:r>
          </a:p>
          <a:p>
            <a:r>
              <a:rPr lang="pt-BR" dirty="0"/>
              <a:t> });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64857" y="605778"/>
            <a:ext cx="965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Após carga, ajustamos o formato dos campos data com o script: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88" y="2897544"/>
            <a:ext cx="4053713" cy="365985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70450" y="3252998"/>
            <a:ext cx="3919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Inclusão dos campos </a:t>
            </a:r>
          </a:p>
          <a:p>
            <a:r>
              <a:rPr lang="pt-BR" dirty="0" err="1"/>
              <a:t>dt_ini_convertido</a:t>
            </a:r>
            <a:r>
              <a:rPr lang="pt-BR" dirty="0"/>
              <a:t> e </a:t>
            </a:r>
            <a:r>
              <a:rPr lang="pt-BR" dirty="0" err="1"/>
              <a:t>dt_fim_convertido</a:t>
            </a: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1599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29988" y="946768"/>
            <a:ext cx="6158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db.taxi_tratado.aggregate</a:t>
            </a:r>
            <a:r>
              <a:rPr lang="pt-BR" dirty="0"/>
              <a:t>([{</a:t>
            </a:r>
          </a:p>
          <a:p>
            <a:r>
              <a:rPr lang="pt-BR" dirty="0"/>
              <a:t>   $</a:t>
            </a:r>
            <a:r>
              <a:rPr lang="pt-BR" dirty="0" err="1"/>
              <a:t>group</a:t>
            </a:r>
            <a:r>
              <a:rPr lang="pt-BR" dirty="0"/>
              <a:t>: { _id: {</a:t>
            </a:r>
          </a:p>
          <a:p>
            <a:r>
              <a:rPr lang="pt-BR" dirty="0"/>
              <a:t>      "$</a:t>
            </a:r>
            <a:r>
              <a:rPr lang="pt-BR" dirty="0" err="1"/>
              <a:t>dateToString</a:t>
            </a:r>
            <a:r>
              <a:rPr lang="pt-BR" dirty="0"/>
              <a:t>": {</a:t>
            </a:r>
          </a:p>
          <a:p>
            <a:r>
              <a:rPr lang="pt-BR" dirty="0"/>
              <a:t>        "</a:t>
            </a:r>
            <a:r>
              <a:rPr lang="pt-BR" dirty="0" err="1"/>
              <a:t>format</a:t>
            </a:r>
            <a:r>
              <a:rPr lang="pt-BR" dirty="0"/>
              <a:t>": "%Y-%m-%d",</a:t>
            </a:r>
          </a:p>
          <a:p>
            <a:r>
              <a:rPr lang="pt-BR" dirty="0"/>
              <a:t>        "date": "$</a:t>
            </a:r>
            <a:r>
              <a:rPr lang="pt-BR" dirty="0" err="1"/>
              <a:t>dt_ini_convertido</a:t>
            </a:r>
            <a:r>
              <a:rPr lang="pt-BR" dirty="0"/>
              <a:t>"</a:t>
            </a:r>
          </a:p>
          <a:p>
            <a:r>
              <a:rPr lang="pt-BR" dirty="0"/>
              <a:t>      }</a:t>
            </a:r>
          </a:p>
          <a:p>
            <a:r>
              <a:rPr lang="pt-BR" dirty="0"/>
              <a:t>    }, total: { $sum: "$</a:t>
            </a:r>
            <a:r>
              <a:rPr lang="pt-BR" dirty="0" err="1"/>
              <a:t>total_amount</a:t>
            </a:r>
            <a:r>
              <a:rPr lang="pt-BR" dirty="0"/>
              <a:t>" } } </a:t>
            </a:r>
          </a:p>
          <a:p>
            <a:r>
              <a:rPr lang="pt-BR" dirty="0"/>
              <a:t>}])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29988" y="762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29988" y="412694"/>
            <a:ext cx="509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Somar total de cobranças por dia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92" y="3622194"/>
            <a:ext cx="7325747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22353" y="888633"/>
            <a:ext cx="6710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r>
              <a:rPr lang="pt-BR" sz="1600" dirty="0" err="1"/>
              <a:t>db.taxi_tratado.aggregate</a:t>
            </a:r>
            <a:r>
              <a:rPr lang="pt-BR" sz="1600" dirty="0"/>
              <a:t>([{</a:t>
            </a:r>
          </a:p>
          <a:p>
            <a:r>
              <a:rPr lang="pt-BR" sz="1600" dirty="0"/>
              <a:t>   $</a:t>
            </a:r>
            <a:r>
              <a:rPr lang="pt-BR" sz="1600" dirty="0" err="1"/>
              <a:t>group</a:t>
            </a:r>
            <a:r>
              <a:rPr lang="pt-BR" sz="1600" dirty="0"/>
              <a:t>: { _id: {</a:t>
            </a:r>
          </a:p>
          <a:p>
            <a:r>
              <a:rPr lang="pt-BR" sz="1600" dirty="0"/>
              <a:t>      "$</a:t>
            </a:r>
            <a:r>
              <a:rPr lang="pt-BR" sz="1600" dirty="0" err="1"/>
              <a:t>dateToString</a:t>
            </a:r>
            <a:r>
              <a:rPr lang="pt-BR" sz="1600" dirty="0"/>
              <a:t>": {</a:t>
            </a:r>
          </a:p>
          <a:p>
            <a:r>
              <a:rPr lang="pt-BR" sz="1600" dirty="0"/>
              <a:t>        "</a:t>
            </a:r>
            <a:r>
              <a:rPr lang="pt-BR" sz="1600" dirty="0" err="1"/>
              <a:t>format</a:t>
            </a:r>
            <a:r>
              <a:rPr lang="pt-BR" sz="1600" dirty="0"/>
              <a:t>": "%Y-%m-%d",</a:t>
            </a:r>
          </a:p>
          <a:p>
            <a:r>
              <a:rPr lang="pt-BR" sz="1600" dirty="0"/>
              <a:t>        "date": "$</a:t>
            </a:r>
            <a:r>
              <a:rPr lang="pt-BR" sz="1600" dirty="0" err="1"/>
              <a:t>dt_ini_convertido</a:t>
            </a:r>
            <a:r>
              <a:rPr lang="pt-BR" sz="1600" dirty="0"/>
              <a:t>"</a:t>
            </a:r>
          </a:p>
          <a:p>
            <a:r>
              <a:rPr lang="pt-BR" sz="1600" dirty="0"/>
              <a:t>      }</a:t>
            </a:r>
          </a:p>
          <a:p>
            <a:r>
              <a:rPr lang="pt-BR" sz="1600" dirty="0"/>
              <a:t>    }, total: { $</a:t>
            </a:r>
            <a:r>
              <a:rPr lang="pt-BR" sz="1600" dirty="0" err="1"/>
              <a:t>avg</a:t>
            </a:r>
            <a:r>
              <a:rPr lang="pt-BR" sz="1600" dirty="0"/>
              <a:t>: {$</a:t>
            </a:r>
            <a:r>
              <a:rPr lang="pt-BR" sz="1600" dirty="0" err="1"/>
              <a:t>multiply</a:t>
            </a:r>
            <a:r>
              <a:rPr lang="pt-BR" sz="1600" dirty="0"/>
              <a:t>: [{$divide: [{$</a:t>
            </a:r>
            <a:r>
              <a:rPr lang="pt-BR" sz="1600" dirty="0" err="1"/>
              <a:t>subtract</a:t>
            </a:r>
            <a:r>
              <a:rPr lang="pt-BR" sz="1600" dirty="0"/>
              <a:t>: ["$</a:t>
            </a:r>
            <a:r>
              <a:rPr lang="pt-BR" sz="1600" dirty="0" err="1"/>
              <a:t>dt_fim_convertido</a:t>
            </a:r>
            <a:r>
              <a:rPr lang="pt-BR" sz="1600" dirty="0"/>
              <a:t>", "$</a:t>
            </a:r>
            <a:r>
              <a:rPr lang="pt-BR" sz="1600" dirty="0" err="1"/>
              <a:t>dt_ini_convertido</a:t>
            </a:r>
            <a:r>
              <a:rPr lang="pt-BR" sz="1600" dirty="0"/>
              <a:t>"]}, 3600000]},60]} } } </a:t>
            </a:r>
          </a:p>
          <a:p>
            <a:r>
              <a:rPr lang="pt-BR" sz="1600" dirty="0"/>
              <a:t>}])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29988" y="762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29988" y="412694"/>
            <a:ext cx="6802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Tempo médio de corrida por dia em minutos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53" y="3313616"/>
            <a:ext cx="724953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9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22353" y="888633"/>
            <a:ext cx="6158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db.taxi_tratado.aggregate</a:t>
            </a:r>
            <a:r>
              <a:rPr lang="pt-BR" dirty="0"/>
              <a:t>([{</a:t>
            </a:r>
          </a:p>
          <a:p>
            <a:r>
              <a:rPr lang="pt-BR" dirty="0"/>
              <a:t>    $</a:t>
            </a:r>
            <a:r>
              <a:rPr lang="pt-BR" dirty="0" err="1"/>
              <a:t>group</a:t>
            </a:r>
            <a:r>
              <a:rPr lang="pt-BR" dirty="0"/>
              <a:t>: { _id: { $</a:t>
            </a:r>
            <a:r>
              <a:rPr lang="pt-BR" dirty="0" err="1"/>
              <a:t>trunc</a:t>
            </a:r>
            <a:r>
              <a:rPr lang="pt-BR" dirty="0"/>
              <a:t>: [{$divide: [{$</a:t>
            </a:r>
            <a:r>
              <a:rPr lang="pt-BR" dirty="0" err="1"/>
              <a:t>multiply</a:t>
            </a:r>
            <a:r>
              <a:rPr lang="pt-BR" dirty="0"/>
              <a:t>: [{$divide: [{$</a:t>
            </a:r>
            <a:r>
              <a:rPr lang="pt-BR" dirty="0" err="1"/>
              <a:t>subtract</a:t>
            </a:r>
            <a:r>
              <a:rPr lang="pt-BR" dirty="0"/>
              <a:t>: ["$</a:t>
            </a:r>
            <a:r>
              <a:rPr lang="pt-BR" dirty="0" err="1"/>
              <a:t>dt_fim_convertido</a:t>
            </a:r>
            <a:r>
              <a:rPr lang="pt-BR" dirty="0"/>
              <a:t>", "$</a:t>
            </a:r>
            <a:r>
              <a:rPr lang="pt-BR" dirty="0" err="1"/>
              <a:t>dt_ini_convertido</a:t>
            </a:r>
            <a:r>
              <a:rPr lang="pt-BR" dirty="0"/>
              <a:t>"]}, 3600000]},60]},15]},0]}, total: { $</a:t>
            </a:r>
            <a:r>
              <a:rPr lang="pt-BR" dirty="0" err="1"/>
              <a:t>avg</a:t>
            </a:r>
            <a:r>
              <a:rPr lang="pt-BR" dirty="0"/>
              <a:t>: "$</a:t>
            </a:r>
            <a:r>
              <a:rPr lang="pt-BR" dirty="0" err="1"/>
              <a:t>total_amount</a:t>
            </a:r>
            <a:r>
              <a:rPr lang="pt-BR" dirty="0"/>
              <a:t>" } }</a:t>
            </a:r>
          </a:p>
          <a:p>
            <a:r>
              <a:rPr lang="pt-BR" dirty="0"/>
              <a:t>}])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29988" y="762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29988" y="412694"/>
            <a:ext cx="624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Valor médio de corrida a cada 15 minutos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88" y="2769490"/>
            <a:ext cx="6661488" cy="34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10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588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Pacote</vt:lpstr>
      <vt:lpstr>ARQUITETURA EP2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Zaha Yamashiro, Marcos</dc:creator>
  <cp:lastModifiedBy>marcos zaha yamashiro</cp:lastModifiedBy>
  <cp:revision>16</cp:revision>
  <dcterms:created xsi:type="dcterms:W3CDTF">2020-11-23T21:17:37Z</dcterms:created>
  <dcterms:modified xsi:type="dcterms:W3CDTF">2020-11-23T23:08:36Z</dcterms:modified>
</cp:coreProperties>
</file>