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0"/>
  </p:notesMasterIdLst>
  <p:sldIdLst>
    <p:sldId id="262" r:id="rId5"/>
    <p:sldId id="265" r:id="rId6"/>
    <p:sldId id="269" r:id="rId7"/>
    <p:sldId id="270" r:id="rId8"/>
    <p:sldId id="271" r:id="rId9"/>
    <p:sldId id="273" r:id="rId10"/>
    <p:sldId id="272" r:id="rId11"/>
    <p:sldId id="275" r:id="rId12"/>
    <p:sldId id="274" r:id="rId13"/>
    <p:sldId id="276" r:id="rId14"/>
    <p:sldId id="279" r:id="rId15"/>
    <p:sldId id="280" r:id="rId16"/>
    <p:sldId id="277" r:id="rId17"/>
    <p:sldId id="278" r:id="rId18"/>
    <p:sldId id="268" r:id="rId19"/>
  </p:sldIdLst>
  <p:sldSz cx="9144000" cy="5143500" type="screen16x9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s Martínez Robles" initials="MMR" lastIdx="2" clrIdx="0">
    <p:extLst>
      <p:ext uri="{19B8F6BF-5375-455C-9EA6-DF929625EA0E}">
        <p15:presenceInfo xmlns:p15="http://schemas.microsoft.com/office/powerpoint/2012/main" userId="df174c5944657c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1B28"/>
    <a:srgbClr val="F5D1A9"/>
    <a:srgbClr val="F79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9"/>
    <p:restoredTop sz="80645" autoAdjust="0"/>
  </p:normalViewPr>
  <p:slideViewPr>
    <p:cSldViewPr snapToGrid="0" snapToObjects="1">
      <p:cViewPr varScale="1">
        <p:scale>
          <a:sx n="89" d="100"/>
          <a:sy n="89" d="100"/>
        </p:scale>
        <p:origin x="89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56A9A-4BAE-FD47-BB3C-7835DCE68FCA}" type="datetimeFigureOut">
              <a:rPr lang="es-ES_tradnl" smtClean="0"/>
              <a:t>25/10/2018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2ADF4-A534-6449-9CBB-71456C9C3EC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6940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1819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Demo 1: Aplicación tradicional con eventos vs usando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Rx</a:t>
            </a: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Demo 2: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ReactiveX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Twitter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Instalar paquetes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Nuget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System.Reactive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4579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Demo 1: Aplicación tradicional con eventos vs usando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Rx</a:t>
            </a: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Demo 2: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ReactiveX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Twitter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Instalar paquetes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Nuget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System.Reactive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4794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Demo 1: Aplicación tradicional con eventos vs usando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Rx</a:t>
            </a: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Demo 2: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ReactiveX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Twitter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Instalar paquetes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Nuget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System.Reactive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18235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4213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15010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2762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>
                <a:latin typeface="Roboto" charset="0"/>
                <a:ea typeface="Roboto" charset="0"/>
                <a:cs typeface="Roboto" charset="0"/>
              </a:rPr>
              <a:t>Faltaría un punto: ¿por qué aquí y ahora?</a:t>
            </a:r>
          </a:p>
          <a:p>
            <a:r>
              <a:rPr lang="es-ES_tradnl" dirty="0">
                <a:latin typeface="Roboto" charset="0"/>
                <a:ea typeface="Roboto" charset="0"/>
                <a:cs typeface="Roboto" charset="0"/>
              </a:rPr>
              <a:t>Pues porque llevo dos años ayudando a organizar el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dotnetmalaga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y tengo enchufe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214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¿Y por qué mola?</a:t>
            </a:r>
          </a:p>
          <a:p>
            <a:r>
              <a:rPr lang="es-ES_tradnl" dirty="0">
                <a:latin typeface="Roboto" charset="0"/>
                <a:ea typeface="Roboto" charset="0"/>
                <a:cs typeface="Roboto" charset="0"/>
              </a:rPr>
              <a:t>Dispone de un montón de operadores que podemos aplicar a esos flujos (componiéndolos unos detrás de otros) como entidades (como si fuera operaciones sobre conjuntos) y los podemos usar de forma declarativa, centrándonos más en el qué que el cómo vamos a hacer las cosas, disminuyendo la cantidad de código y facilitando la legibilidad del mismo.</a:t>
            </a:r>
          </a:p>
          <a:p>
            <a:r>
              <a:rPr lang="es-ES_tradnl" dirty="0">
                <a:latin typeface="Roboto" charset="0"/>
                <a:ea typeface="Roboto" charset="0"/>
                <a:cs typeface="Roboto" charset="0"/>
              </a:rPr>
              <a:t>También nos abstrae de temas de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threads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, sincronización,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thread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-safety, concurrencia, bloqueos, etc.</a:t>
            </a:r>
          </a:p>
          <a:p>
            <a:endParaRPr lang="es-ES_tradnl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48655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Rx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fue lanzada por Microsoft en el 2010 y desde entonces se ha ido incrementando su uso incluso fuera de la comunidad .NET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creandose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muchas implementaciones en otros lenguajes.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Ejemplos de uso: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Microsoft en Cortana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Netflix para su capa de servicio. Es responsable de la implementación para Java (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RxJava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0378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En medio tenemos las interfaces que son solo 3 </a:t>
            </a:r>
            <a:r>
              <a:rPr lang="es-ES" dirty="0">
                <a:latin typeface="Roboto" charset="0"/>
                <a:ea typeface="Roboto" charset="0"/>
                <a:cs typeface="Roboto" charset="0"/>
              </a:rPr>
              <a:t>(en realidad 2) sobre las que gira </a:t>
            </a:r>
            <a:r>
              <a:rPr lang="es-ES" dirty="0" err="1">
                <a:latin typeface="Roboto" charset="0"/>
                <a:ea typeface="Roboto" charset="0"/>
                <a:cs typeface="Roboto" charset="0"/>
              </a:rPr>
              <a:t>Rx</a:t>
            </a:r>
            <a:r>
              <a:rPr lang="es-ES" dirty="0">
                <a:latin typeface="Roboto" charset="0"/>
                <a:ea typeface="Roboto" charset="0"/>
                <a:cs typeface="Roboto" charset="0"/>
              </a:rPr>
              <a:t>. </a:t>
            </a:r>
            <a:r>
              <a:rPr lang="es-ES" dirty="0" err="1">
                <a:latin typeface="Roboto" charset="0"/>
                <a:ea typeface="Roboto" charset="0"/>
                <a:cs typeface="Roboto" charset="0"/>
              </a:rPr>
              <a:t>Iobservable</a:t>
            </a:r>
            <a:r>
              <a:rPr lang="es-ES" dirty="0">
                <a:latin typeface="Roboto" charset="0"/>
                <a:ea typeface="Roboto" charset="0"/>
                <a:cs typeface="Roboto" charset="0"/>
              </a:rPr>
              <a:t> representa a los flujos y </a:t>
            </a:r>
            <a:r>
              <a:rPr lang="es-ES" dirty="0" err="1">
                <a:latin typeface="Roboto" charset="0"/>
                <a:ea typeface="Roboto" charset="0"/>
                <a:cs typeface="Roboto" charset="0"/>
              </a:rPr>
              <a:t>Iobserver</a:t>
            </a:r>
            <a:r>
              <a:rPr lang="es-ES" dirty="0">
                <a:latin typeface="Roboto" charset="0"/>
                <a:ea typeface="Roboto" charset="0"/>
                <a:cs typeface="Roboto" charset="0"/>
              </a:rPr>
              <a:t> representa a los suscriptores</a:t>
            </a: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Por debajo están los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schedulers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que son los que se encargan de controlar la concurrencia en el procesado de los flujos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Y encima de todo tenemos los operadores que vamos a aplicar a los flujos al estilo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Linq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de forma declarativa y uno detrás de otro con lo que al final los datos del flujo van pasando por un pipeline desde la fuente hasta que éstos son notificados a los observadores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13297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Aquí podemos ver la base en la que se sustenta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Rx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es la comunicación entre un objeto Observable y otro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Observer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. Básicamente el Observable implementa la interfaz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IObservable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que solo tiene el método Subscribe, al cual se le pasa un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observer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y devuelve un objeto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IDisposable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. Por otro lado tenemos el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observer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que implementa la interfaz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IObserver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que tiene 3 métodos,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OnNext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OnCompleted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y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OnError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. Esta interfaz extiende el patrón observador habitual en el que solo tenemos un método para notificar a los observadores.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Entonces el objeto Observable (que representa al flujo) va invocando al método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OnNext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con cada elemento que se genera del flujo y los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Observers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que se hayan suscrito a través del método Subscribe reciben esos elementos.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Cuando el flujo termina, se invoca el método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OnCompleted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. Si se produce algún error en el flujo, se invoca el método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OnError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. Tanto en un caso como en otro se acaba llamando al método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Dispose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de la suscripción para poder liberar recursos que estuvieran en uso.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22032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Aquí podemos ver un ejemplo de lo que sería un pipeline en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ReactiveX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donde partimos de flujo de datos (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strings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en este caso) y cómo se aplicarían los operadores sobre ese flujo para obtener unos valores al final que serán notificados a los observadores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7031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Aquí tenéis el conjunto de operadores disponibles para el manejo de flujos. No voy a entrar a ver cada uno de ellos porque sería muy tedioso ya que cada uno juegue con ellos.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95928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Bueno y aquí el motivo principal del título de mi charla y porqué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Rx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te hace pensar de otra forma. Aquí vemos la comparativa entre lo que sería el modelo tradicional y el modelo reactivo a la hora de trabajar con datos.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Por un lado tenemos el modelo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Pull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en el que llamamos a un método para traernos una colección de datos y luego iteramos sobre ellos para hacer nuestros cálculos y demás operaciones, y por otro lado tenemos el modelo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Push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en el que los datos nos son “empujados”, es decir, nosotros nos suscribimos a un flujo de datos en el que vamos siendo notificados de cada nuevo dato.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Rx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dispone de métodos que te permiten pasar de un modelo a otro fácilmente, como por ejemplo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Ienumerable.ToObservable</a:t>
            </a: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Entonces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ReactiveX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no se trata sólo de usar una API en la que vamos invocando métodos para hacer algo determinado si no que también nos obliga a cambiar el chip y pensar de forma más reactiva, en definitiva ser reactivos.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97130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25/10/2018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673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25/10/2018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126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25/10/2018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379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25/10/2018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206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25/10/2018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117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25/10/2018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784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25/10/2018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26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25/10/2018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246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25/10/2018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7904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25/10/2018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2526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25/10/2018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719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54D82-3A64-5548-A478-6A05F87958C3}" type="datetimeFigureOut">
              <a:rPr lang="es-ES_tradnl" smtClean="0"/>
              <a:t>25/10/2018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8B3BC-61AD-1F45-AC82-83B3624E2DF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054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hyperlink" Target="https://github.com/marcotako/ReactiveXTwitterStat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hannel9.msdn.com/Tags/reactive+extensions" TargetMode="External"/><Relationship Id="rId5" Type="http://schemas.openxmlformats.org/officeDocument/2006/relationships/hyperlink" Target="http://reactivex.io/" TargetMode="Externa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agenda2018.dotnetmalaga.es/" TargetMode="External"/><Relationship Id="rId3" Type="http://schemas.openxmlformats.org/officeDocument/2006/relationships/image" Target="../media/image6.emf"/><Relationship Id="rId7" Type="http://schemas.openxmlformats.org/officeDocument/2006/relationships/hyperlink" Target="mailto:marcosmartinezrobles@gmail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marcosmartinezrobles" TargetMode="External"/><Relationship Id="rId5" Type="http://schemas.openxmlformats.org/officeDocument/2006/relationships/hyperlink" Target="https://twitter.com/marcotako" TargetMode="Externa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5"/>
          <p:cNvPicPr>
            <a:picLocks noChangeAspect="1"/>
          </p:cNvPicPr>
          <p:nvPr/>
        </p:nvPicPr>
        <p:blipFill rotWithShape="1">
          <a:blip r:embed="rId4"/>
          <a:srcRect l="8127" t="15646" r="6112" b="11098"/>
          <a:stretch/>
        </p:blipFill>
        <p:spPr>
          <a:xfrm>
            <a:off x="7089611" y="4389748"/>
            <a:ext cx="883696" cy="354408"/>
          </a:xfrm>
          <a:prstGeom prst="rect">
            <a:avLst/>
          </a:prstGeom>
        </p:spPr>
      </p:pic>
      <p:pic>
        <p:nvPicPr>
          <p:cNvPr id="32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4170" y="4315326"/>
            <a:ext cx="503252" cy="503252"/>
          </a:xfrm>
          <a:prstGeom prst="rect">
            <a:avLst/>
          </a:prstGeom>
        </p:spPr>
      </p:pic>
      <p:sp>
        <p:nvSpPr>
          <p:cNvPr id="50" name="Freeform 30"/>
          <p:cNvSpPr>
            <a:spLocks noEditPoints="1"/>
          </p:cNvSpPr>
          <p:nvPr/>
        </p:nvSpPr>
        <p:spPr bwMode="auto">
          <a:xfrm>
            <a:off x="245280" y="194466"/>
            <a:ext cx="1010456" cy="643734"/>
          </a:xfrm>
          <a:custGeom>
            <a:avLst/>
            <a:gdLst>
              <a:gd name="T0" fmla="*/ 683 w 865"/>
              <a:gd name="T1" fmla="*/ 59 h 550"/>
              <a:gd name="T2" fmla="*/ 628 w 865"/>
              <a:gd name="T3" fmla="*/ 141 h 550"/>
              <a:gd name="T4" fmla="*/ 565 w 865"/>
              <a:gd name="T5" fmla="*/ 61 h 550"/>
              <a:gd name="T6" fmla="*/ 565 w 865"/>
              <a:gd name="T7" fmla="*/ 140 h 550"/>
              <a:gd name="T8" fmla="*/ 0 w 865"/>
              <a:gd name="T9" fmla="*/ 0 h 550"/>
              <a:gd name="T10" fmla="*/ 768 w 865"/>
              <a:gd name="T11" fmla="*/ 162 h 550"/>
              <a:gd name="T12" fmla="*/ 708 w 865"/>
              <a:gd name="T13" fmla="*/ 211 h 550"/>
              <a:gd name="T14" fmla="*/ 745 w 865"/>
              <a:gd name="T15" fmla="*/ 334 h 550"/>
              <a:gd name="T16" fmla="*/ 614 w 865"/>
              <a:gd name="T17" fmla="*/ 64 h 550"/>
              <a:gd name="T18" fmla="*/ 703 w 865"/>
              <a:gd name="T19" fmla="*/ 92 h 550"/>
              <a:gd name="T20" fmla="*/ 621 w 865"/>
              <a:gd name="T21" fmla="*/ 148 h 550"/>
              <a:gd name="T22" fmla="*/ 642 w 865"/>
              <a:gd name="T23" fmla="*/ 281 h 550"/>
              <a:gd name="T24" fmla="*/ 617 w 865"/>
              <a:gd name="T25" fmla="*/ 211 h 550"/>
              <a:gd name="T26" fmla="*/ 691 w 865"/>
              <a:gd name="T27" fmla="*/ 261 h 550"/>
              <a:gd name="T28" fmla="*/ 587 w 865"/>
              <a:gd name="T29" fmla="*/ 95 h 550"/>
              <a:gd name="T30" fmla="*/ 500 w 865"/>
              <a:gd name="T31" fmla="*/ 162 h 550"/>
              <a:gd name="T32" fmla="*/ 373 w 865"/>
              <a:gd name="T33" fmla="*/ 42 h 550"/>
              <a:gd name="T34" fmla="*/ 253 w 865"/>
              <a:gd name="T35" fmla="*/ 317 h 550"/>
              <a:gd name="T36" fmla="*/ 341 w 865"/>
              <a:gd name="T37" fmla="*/ 274 h 550"/>
              <a:gd name="T38" fmla="*/ 258 w 865"/>
              <a:gd name="T39" fmla="*/ 144 h 550"/>
              <a:gd name="T40" fmla="*/ 216 w 865"/>
              <a:gd name="T41" fmla="*/ 140 h 550"/>
              <a:gd name="T42" fmla="*/ 175 w 865"/>
              <a:gd name="T43" fmla="*/ 149 h 550"/>
              <a:gd name="T44" fmla="*/ 149 w 865"/>
              <a:gd name="T45" fmla="*/ 162 h 550"/>
              <a:gd name="T46" fmla="*/ 118 w 865"/>
              <a:gd name="T47" fmla="*/ 191 h 550"/>
              <a:gd name="T48" fmla="*/ 98 w 865"/>
              <a:gd name="T49" fmla="*/ 228 h 550"/>
              <a:gd name="T50" fmla="*/ 42 w 865"/>
              <a:gd name="T51" fmla="*/ 267 h 550"/>
              <a:gd name="T52" fmla="*/ 42 w 865"/>
              <a:gd name="T53" fmla="*/ 267 h 550"/>
              <a:gd name="T54" fmla="*/ 206 w 865"/>
              <a:gd name="T55" fmla="*/ 508 h 550"/>
              <a:gd name="T56" fmla="*/ 42 w 865"/>
              <a:gd name="T57" fmla="*/ 475 h 550"/>
              <a:gd name="T58" fmla="*/ 227 w 865"/>
              <a:gd name="T59" fmla="*/ 492 h 550"/>
              <a:gd name="T60" fmla="*/ 407 w 865"/>
              <a:gd name="T61" fmla="*/ 504 h 550"/>
              <a:gd name="T62" fmla="*/ 330 w 865"/>
              <a:gd name="T63" fmla="*/ 425 h 550"/>
              <a:gd name="T64" fmla="*/ 146 w 865"/>
              <a:gd name="T65" fmla="*/ 438 h 550"/>
              <a:gd name="T66" fmla="*/ 69 w 865"/>
              <a:gd name="T67" fmla="*/ 418 h 550"/>
              <a:gd name="T68" fmla="*/ 253 w 865"/>
              <a:gd name="T69" fmla="*/ 431 h 550"/>
              <a:gd name="T70" fmla="*/ 407 w 865"/>
              <a:gd name="T71" fmla="*/ 431 h 550"/>
              <a:gd name="T72" fmla="*/ 330 w 865"/>
              <a:gd name="T73" fmla="*/ 355 h 550"/>
              <a:gd name="T74" fmla="*/ 146 w 865"/>
              <a:gd name="T75" fmla="*/ 368 h 550"/>
              <a:gd name="T76" fmla="*/ 69 w 865"/>
              <a:gd name="T77" fmla="*/ 348 h 550"/>
              <a:gd name="T78" fmla="*/ 253 w 865"/>
              <a:gd name="T79" fmla="*/ 361 h 550"/>
              <a:gd name="T80" fmla="*/ 407 w 865"/>
              <a:gd name="T81" fmla="*/ 361 h 550"/>
              <a:gd name="T82" fmla="*/ 359 w 865"/>
              <a:gd name="T83" fmla="*/ 266 h 550"/>
              <a:gd name="T84" fmla="*/ 350 w 865"/>
              <a:gd name="T85" fmla="*/ 225 h 550"/>
              <a:gd name="T86" fmla="*/ 328 w 865"/>
              <a:gd name="T87" fmla="*/ 188 h 550"/>
              <a:gd name="T88" fmla="*/ 570 w 865"/>
              <a:gd name="T89" fmla="*/ 292 h 550"/>
              <a:gd name="T90" fmla="*/ 521 w 865"/>
              <a:gd name="T91" fmla="*/ 253 h 550"/>
              <a:gd name="T92" fmla="*/ 608 w 865"/>
              <a:gd name="T93" fmla="*/ 506 h 550"/>
              <a:gd name="T94" fmla="*/ 510 w 865"/>
              <a:gd name="T95" fmla="*/ 398 h 550"/>
              <a:gd name="T96" fmla="*/ 514 w 865"/>
              <a:gd name="T97" fmla="*/ 384 h 550"/>
              <a:gd name="T98" fmla="*/ 720 w 865"/>
              <a:gd name="T99" fmla="*/ 506 h 550"/>
              <a:gd name="T100" fmla="*/ 720 w 865"/>
              <a:gd name="T101" fmla="*/ 497 h 550"/>
              <a:gd name="T102" fmla="*/ 755 w 865"/>
              <a:gd name="T103" fmla="*/ 501 h 550"/>
              <a:gd name="T104" fmla="*/ 779 w 865"/>
              <a:gd name="T105" fmla="*/ 382 h 550"/>
              <a:gd name="T106" fmla="*/ 779 w 865"/>
              <a:gd name="T107" fmla="*/ 391 h 550"/>
              <a:gd name="T108" fmla="*/ 760 w 865"/>
              <a:gd name="T109" fmla="*/ 493 h 550"/>
              <a:gd name="T110" fmla="*/ 780 w 865"/>
              <a:gd name="T111" fmla="*/ 457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65" h="550">
                <a:moveTo>
                  <a:pt x="656" y="154"/>
                </a:moveTo>
                <a:cubicBezTo>
                  <a:pt x="667" y="154"/>
                  <a:pt x="677" y="150"/>
                  <a:pt x="683" y="142"/>
                </a:cubicBezTo>
                <a:cubicBezTo>
                  <a:pt x="690" y="133"/>
                  <a:pt x="693" y="122"/>
                  <a:pt x="693" y="107"/>
                </a:cubicBezTo>
                <a:cubicBezTo>
                  <a:pt x="693" y="94"/>
                  <a:pt x="693" y="94"/>
                  <a:pt x="693" y="94"/>
                </a:cubicBezTo>
                <a:cubicBezTo>
                  <a:pt x="693" y="79"/>
                  <a:pt x="690" y="67"/>
                  <a:pt x="683" y="59"/>
                </a:cubicBezTo>
                <a:cubicBezTo>
                  <a:pt x="676" y="51"/>
                  <a:pt x="667" y="46"/>
                  <a:pt x="656" y="46"/>
                </a:cubicBezTo>
                <a:cubicBezTo>
                  <a:pt x="644" y="46"/>
                  <a:pt x="635" y="51"/>
                  <a:pt x="628" y="59"/>
                </a:cubicBezTo>
                <a:cubicBezTo>
                  <a:pt x="622" y="67"/>
                  <a:pt x="618" y="79"/>
                  <a:pt x="618" y="94"/>
                </a:cubicBezTo>
                <a:cubicBezTo>
                  <a:pt x="618" y="107"/>
                  <a:pt x="618" y="107"/>
                  <a:pt x="618" y="107"/>
                </a:cubicBezTo>
                <a:cubicBezTo>
                  <a:pt x="618" y="121"/>
                  <a:pt x="622" y="133"/>
                  <a:pt x="628" y="141"/>
                </a:cubicBezTo>
                <a:cubicBezTo>
                  <a:pt x="635" y="150"/>
                  <a:pt x="644" y="154"/>
                  <a:pt x="656" y="154"/>
                </a:cubicBezTo>
                <a:close/>
                <a:moveTo>
                  <a:pt x="565" y="140"/>
                </a:moveTo>
                <a:cubicBezTo>
                  <a:pt x="572" y="131"/>
                  <a:pt x="576" y="120"/>
                  <a:pt x="576" y="105"/>
                </a:cubicBezTo>
                <a:cubicBezTo>
                  <a:pt x="576" y="94"/>
                  <a:pt x="576" y="94"/>
                  <a:pt x="576" y="94"/>
                </a:cubicBezTo>
                <a:cubicBezTo>
                  <a:pt x="576" y="80"/>
                  <a:pt x="572" y="69"/>
                  <a:pt x="565" y="61"/>
                </a:cubicBezTo>
                <a:cubicBezTo>
                  <a:pt x="557" y="52"/>
                  <a:pt x="547" y="48"/>
                  <a:pt x="534" y="48"/>
                </a:cubicBezTo>
                <a:cubicBezTo>
                  <a:pt x="510" y="48"/>
                  <a:pt x="510" y="48"/>
                  <a:pt x="510" y="48"/>
                </a:cubicBezTo>
                <a:cubicBezTo>
                  <a:pt x="510" y="153"/>
                  <a:pt x="510" y="153"/>
                  <a:pt x="510" y="153"/>
                </a:cubicBezTo>
                <a:cubicBezTo>
                  <a:pt x="534" y="153"/>
                  <a:pt x="534" y="153"/>
                  <a:pt x="534" y="153"/>
                </a:cubicBezTo>
                <a:cubicBezTo>
                  <a:pt x="546" y="153"/>
                  <a:pt x="557" y="149"/>
                  <a:pt x="565" y="140"/>
                </a:cubicBezTo>
                <a:close/>
                <a:moveTo>
                  <a:pt x="0" y="0"/>
                </a:moveTo>
                <a:cubicBezTo>
                  <a:pt x="0" y="550"/>
                  <a:pt x="0" y="550"/>
                  <a:pt x="0" y="550"/>
                </a:cubicBezTo>
                <a:cubicBezTo>
                  <a:pt x="865" y="550"/>
                  <a:pt x="865" y="550"/>
                  <a:pt x="865" y="550"/>
                </a:cubicBezTo>
                <a:cubicBezTo>
                  <a:pt x="865" y="0"/>
                  <a:pt x="865" y="0"/>
                  <a:pt x="865" y="0"/>
                </a:cubicBezTo>
                <a:lnTo>
                  <a:pt x="0" y="0"/>
                </a:lnTo>
                <a:close/>
                <a:moveTo>
                  <a:pt x="716" y="39"/>
                </a:moveTo>
                <a:cubicBezTo>
                  <a:pt x="810" y="39"/>
                  <a:pt x="810" y="39"/>
                  <a:pt x="810" y="39"/>
                </a:cubicBezTo>
                <a:cubicBezTo>
                  <a:pt x="810" y="48"/>
                  <a:pt x="810" y="48"/>
                  <a:pt x="810" y="48"/>
                </a:cubicBezTo>
                <a:cubicBezTo>
                  <a:pt x="768" y="48"/>
                  <a:pt x="768" y="48"/>
                  <a:pt x="768" y="48"/>
                </a:cubicBezTo>
                <a:cubicBezTo>
                  <a:pt x="768" y="162"/>
                  <a:pt x="768" y="162"/>
                  <a:pt x="768" y="162"/>
                </a:cubicBezTo>
                <a:cubicBezTo>
                  <a:pt x="758" y="162"/>
                  <a:pt x="758" y="162"/>
                  <a:pt x="758" y="162"/>
                </a:cubicBezTo>
                <a:cubicBezTo>
                  <a:pt x="758" y="48"/>
                  <a:pt x="758" y="48"/>
                  <a:pt x="758" y="48"/>
                </a:cubicBezTo>
                <a:cubicBezTo>
                  <a:pt x="716" y="48"/>
                  <a:pt x="716" y="48"/>
                  <a:pt x="716" y="48"/>
                </a:cubicBezTo>
                <a:lnTo>
                  <a:pt x="716" y="39"/>
                </a:lnTo>
                <a:close/>
                <a:moveTo>
                  <a:pt x="708" y="211"/>
                </a:moveTo>
                <a:cubicBezTo>
                  <a:pt x="808" y="211"/>
                  <a:pt x="808" y="211"/>
                  <a:pt x="808" y="211"/>
                </a:cubicBezTo>
                <a:cubicBezTo>
                  <a:pt x="808" y="232"/>
                  <a:pt x="808" y="232"/>
                  <a:pt x="808" y="232"/>
                </a:cubicBezTo>
                <a:cubicBezTo>
                  <a:pt x="770" y="232"/>
                  <a:pt x="770" y="232"/>
                  <a:pt x="770" y="232"/>
                </a:cubicBezTo>
                <a:cubicBezTo>
                  <a:pt x="770" y="334"/>
                  <a:pt x="770" y="334"/>
                  <a:pt x="770" y="334"/>
                </a:cubicBezTo>
                <a:cubicBezTo>
                  <a:pt x="745" y="334"/>
                  <a:pt x="745" y="334"/>
                  <a:pt x="745" y="334"/>
                </a:cubicBezTo>
                <a:cubicBezTo>
                  <a:pt x="745" y="232"/>
                  <a:pt x="745" y="232"/>
                  <a:pt x="745" y="232"/>
                </a:cubicBezTo>
                <a:cubicBezTo>
                  <a:pt x="708" y="232"/>
                  <a:pt x="708" y="232"/>
                  <a:pt x="708" y="232"/>
                </a:cubicBezTo>
                <a:lnTo>
                  <a:pt x="708" y="211"/>
                </a:lnTo>
                <a:close/>
                <a:moveTo>
                  <a:pt x="608" y="94"/>
                </a:moveTo>
                <a:cubicBezTo>
                  <a:pt x="608" y="83"/>
                  <a:pt x="610" y="73"/>
                  <a:pt x="614" y="64"/>
                </a:cubicBezTo>
                <a:cubicBezTo>
                  <a:pt x="618" y="56"/>
                  <a:pt x="623" y="49"/>
                  <a:pt x="631" y="44"/>
                </a:cubicBezTo>
                <a:cubicBezTo>
                  <a:pt x="638" y="40"/>
                  <a:pt x="646" y="37"/>
                  <a:pt x="656" y="37"/>
                </a:cubicBezTo>
                <a:cubicBezTo>
                  <a:pt x="665" y="37"/>
                  <a:pt x="673" y="40"/>
                  <a:pt x="681" y="44"/>
                </a:cubicBezTo>
                <a:cubicBezTo>
                  <a:pt x="688" y="49"/>
                  <a:pt x="693" y="55"/>
                  <a:pt x="697" y="63"/>
                </a:cubicBezTo>
                <a:cubicBezTo>
                  <a:pt x="701" y="72"/>
                  <a:pt x="703" y="81"/>
                  <a:pt x="703" y="92"/>
                </a:cubicBezTo>
                <a:cubicBezTo>
                  <a:pt x="703" y="107"/>
                  <a:pt x="703" y="107"/>
                  <a:pt x="703" y="107"/>
                </a:cubicBezTo>
                <a:cubicBezTo>
                  <a:pt x="703" y="118"/>
                  <a:pt x="701" y="128"/>
                  <a:pt x="698" y="137"/>
                </a:cubicBezTo>
                <a:cubicBezTo>
                  <a:pt x="694" y="145"/>
                  <a:pt x="688" y="152"/>
                  <a:pt x="681" y="156"/>
                </a:cubicBezTo>
                <a:cubicBezTo>
                  <a:pt x="674" y="161"/>
                  <a:pt x="665" y="163"/>
                  <a:pt x="656" y="163"/>
                </a:cubicBezTo>
                <a:cubicBezTo>
                  <a:pt x="641" y="163"/>
                  <a:pt x="630" y="158"/>
                  <a:pt x="621" y="148"/>
                </a:cubicBezTo>
                <a:cubicBezTo>
                  <a:pt x="612" y="138"/>
                  <a:pt x="608" y="124"/>
                  <a:pt x="608" y="106"/>
                </a:cubicBezTo>
                <a:lnTo>
                  <a:pt x="608" y="94"/>
                </a:lnTo>
                <a:close/>
                <a:moveTo>
                  <a:pt x="691" y="261"/>
                </a:moveTo>
                <a:cubicBezTo>
                  <a:pt x="691" y="281"/>
                  <a:pt x="691" y="281"/>
                  <a:pt x="691" y="281"/>
                </a:cubicBezTo>
                <a:cubicBezTo>
                  <a:pt x="642" y="281"/>
                  <a:pt x="642" y="281"/>
                  <a:pt x="642" y="281"/>
                </a:cubicBezTo>
                <a:cubicBezTo>
                  <a:pt x="642" y="313"/>
                  <a:pt x="642" y="313"/>
                  <a:pt x="642" y="313"/>
                </a:cubicBezTo>
                <a:cubicBezTo>
                  <a:pt x="699" y="313"/>
                  <a:pt x="699" y="313"/>
                  <a:pt x="699" y="313"/>
                </a:cubicBezTo>
                <a:cubicBezTo>
                  <a:pt x="699" y="334"/>
                  <a:pt x="699" y="334"/>
                  <a:pt x="699" y="334"/>
                </a:cubicBezTo>
                <a:cubicBezTo>
                  <a:pt x="617" y="334"/>
                  <a:pt x="617" y="334"/>
                  <a:pt x="617" y="334"/>
                </a:cubicBezTo>
                <a:cubicBezTo>
                  <a:pt x="617" y="211"/>
                  <a:pt x="617" y="211"/>
                  <a:pt x="617" y="211"/>
                </a:cubicBezTo>
                <a:cubicBezTo>
                  <a:pt x="699" y="211"/>
                  <a:pt x="699" y="211"/>
                  <a:pt x="699" y="211"/>
                </a:cubicBezTo>
                <a:cubicBezTo>
                  <a:pt x="699" y="232"/>
                  <a:pt x="699" y="232"/>
                  <a:pt x="699" y="232"/>
                </a:cubicBezTo>
                <a:cubicBezTo>
                  <a:pt x="642" y="232"/>
                  <a:pt x="642" y="232"/>
                  <a:pt x="642" y="232"/>
                </a:cubicBezTo>
                <a:cubicBezTo>
                  <a:pt x="642" y="261"/>
                  <a:pt x="642" y="261"/>
                  <a:pt x="642" y="261"/>
                </a:cubicBezTo>
                <a:lnTo>
                  <a:pt x="691" y="261"/>
                </a:lnTo>
                <a:close/>
                <a:moveTo>
                  <a:pt x="500" y="39"/>
                </a:moveTo>
                <a:cubicBezTo>
                  <a:pt x="534" y="39"/>
                  <a:pt x="534" y="39"/>
                  <a:pt x="534" y="39"/>
                </a:cubicBezTo>
                <a:cubicBezTo>
                  <a:pt x="544" y="39"/>
                  <a:pt x="553" y="41"/>
                  <a:pt x="561" y="46"/>
                </a:cubicBezTo>
                <a:cubicBezTo>
                  <a:pt x="569" y="50"/>
                  <a:pt x="575" y="57"/>
                  <a:pt x="580" y="66"/>
                </a:cubicBezTo>
                <a:cubicBezTo>
                  <a:pt x="584" y="74"/>
                  <a:pt x="587" y="84"/>
                  <a:pt x="587" y="95"/>
                </a:cubicBezTo>
                <a:cubicBezTo>
                  <a:pt x="587" y="106"/>
                  <a:pt x="587" y="106"/>
                  <a:pt x="587" y="106"/>
                </a:cubicBezTo>
                <a:cubicBezTo>
                  <a:pt x="587" y="117"/>
                  <a:pt x="584" y="127"/>
                  <a:pt x="580" y="135"/>
                </a:cubicBezTo>
                <a:cubicBezTo>
                  <a:pt x="576" y="144"/>
                  <a:pt x="569" y="150"/>
                  <a:pt x="561" y="155"/>
                </a:cubicBezTo>
                <a:cubicBezTo>
                  <a:pt x="553" y="159"/>
                  <a:pt x="544" y="162"/>
                  <a:pt x="534" y="162"/>
                </a:cubicBezTo>
                <a:cubicBezTo>
                  <a:pt x="500" y="162"/>
                  <a:pt x="500" y="162"/>
                  <a:pt x="500" y="162"/>
                </a:cubicBezTo>
                <a:lnTo>
                  <a:pt x="500" y="39"/>
                </a:lnTo>
                <a:close/>
                <a:moveTo>
                  <a:pt x="407" y="42"/>
                </a:moveTo>
                <a:cubicBezTo>
                  <a:pt x="308" y="168"/>
                  <a:pt x="308" y="168"/>
                  <a:pt x="308" y="168"/>
                </a:cubicBezTo>
                <a:cubicBezTo>
                  <a:pt x="304" y="165"/>
                  <a:pt x="301" y="163"/>
                  <a:pt x="297" y="161"/>
                </a:cubicBezTo>
                <a:cubicBezTo>
                  <a:pt x="373" y="42"/>
                  <a:pt x="373" y="42"/>
                  <a:pt x="373" y="42"/>
                </a:cubicBezTo>
                <a:lnTo>
                  <a:pt x="407" y="42"/>
                </a:lnTo>
                <a:close/>
                <a:moveTo>
                  <a:pt x="341" y="274"/>
                </a:moveTo>
                <a:cubicBezTo>
                  <a:pt x="341" y="278"/>
                  <a:pt x="341" y="283"/>
                  <a:pt x="340" y="287"/>
                </a:cubicBezTo>
                <a:cubicBezTo>
                  <a:pt x="337" y="286"/>
                  <a:pt x="334" y="286"/>
                  <a:pt x="330" y="286"/>
                </a:cubicBezTo>
                <a:cubicBezTo>
                  <a:pt x="292" y="286"/>
                  <a:pt x="292" y="317"/>
                  <a:pt x="253" y="317"/>
                </a:cubicBezTo>
                <a:cubicBezTo>
                  <a:pt x="215" y="317"/>
                  <a:pt x="215" y="286"/>
                  <a:pt x="176" y="286"/>
                </a:cubicBezTo>
                <a:cubicBezTo>
                  <a:pt x="144" y="286"/>
                  <a:pt x="139" y="308"/>
                  <a:pt x="115" y="315"/>
                </a:cubicBezTo>
                <a:cubicBezTo>
                  <a:pt x="110" y="302"/>
                  <a:pt x="108" y="288"/>
                  <a:pt x="108" y="274"/>
                </a:cubicBezTo>
                <a:cubicBezTo>
                  <a:pt x="108" y="210"/>
                  <a:pt x="160" y="158"/>
                  <a:pt x="224" y="158"/>
                </a:cubicBezTo>
                <a:cubicBezTo>
                  <a:pt x="289" y="158"/>
                  <a:pt x="341" y="210"/>
                  <a:pt x="341" y="274"/>
                </a:cubicBezTo>
                <a:close/>
                <a:moveTo>
                  <a:pt x="266" y="113"/>
                </a:moveTo>
                <a:cubicBezTo>
                  <a:pt x="284" y="42"/>
                  <a:pt x="284" y="42"/>
                  <a:pt x="284" y="42"/>
                </a:cubicBezTo>
                <a:cubicBezTo>
                  <a:pt x="309" y="42"/>
                  <a:pt x="309" y="42"/>
                  <a:pt x="309" y="42"/>
                </a:cubicBezTo>
                <a:cubicBezTo>
                  <a:pt x="271" y="148"/>
                  <a:pt x="271" y="148"/>
                  <a:pt x="271" y="148"/>
                </a:cubicBezTo>
                <a:cubicBezTo>
                  <a:pt x="267" y="146"/>
                  <a:pt x="262" y="145"/>
                  <a:pt x="258" y="144"/>
                </a:cubicBezTo>
                <a:lnTo>
                  <a:pt x="266" y="113"/>
                </a:lnTo>
                <a:close/>
                <a:moveTo>
                  <a:pt x="233" y="42"/>
                </a:moveTo>
                <a:cubicBezTo>
                  <a:pt x="229" y="139"/>
                  <a:pt x="229" y="139"/>
                  <a:pt x="229" y="139"/>
                </a:cubicBezTo>
                <a:cubicBezTo>
                  <a:pt x="228" y="139"/>
                  <a:pt x="226" y="139"/>
                  <a:pt x="224" y="139"/>
                </a:cubicBezTo>
                <a:cubicBezTo>
                  <a:pt x="222" y="139"/>
                  <a:pt x="219" y="139"/>
                  <a:pt x="216" y="140"/>
                </a:cubicBezTo>
                <a:cubicBezTo>
                  <a:pt x="210" y="42"/>
                  <a:pt x="210" y="42"/>
                  <a:pt x="210" y="42"/>
                </a:cubicBezTo>
                <a:lnTo>
                  <a:pt x="233" y="42"/>
                </a:lnTo>
                <a:close/>
                <a:moveTo>
                  <a:pt x="158" y="42"/>
                </a:moveTo>
                <a:cubicBezTo>
                  <a:pt x="187" y="144"/>
                  <a:pt x="187" y="144"/>
                  <a:pt x="187" y="144"/>
                </a:cubicBezTo>
                <a:cubicBezTo>
                  <a:pt x="183" y="146"/>
                  <a:pt x="179" y="147"/>
                  <a:pt x="175" y="149"/>
                </a:cubicBezTo>
                <a:cubicBezTo>
                  <a:pt x="133" y="42"/>
                  <a:pt x="133" y="42"/>
                  <a:pt x="133" y="42"/>
                </a:cubicBezTo>
                <a:lnTo>
                  <a:pt x="158" y="42"/>
                </a:lnTo>
                <a:close/>
                <a:moveTo>
                  <a:pt x="42" y="42"/>
                </a:moveTo>
                <a:cubicBezTo>
                  <a:pt x="68" y="42"/>
                  <a:pt x="68" y="42"/>
                  <a:pt x="68" y="42"/>
                </a:cubicBezTo>
                <a:cubicBezTo>
                  <a:pt x="149" y="162"/>
                  <a:pt x="149" y="162"/>
                  <a:pt x="149" y="162"/>
                </a:cubicBezTo>
                <a:cubicBezTo>
                  <a:pt x="146" y="165"/>
                  <a:pt x="142" y="167"/>
                  <a:pt x="139" y="170"/>
                </a:cubicBezTo>
                <a:cubicBezTo>
                  <a:pt x="42" y="52"/>
                  <a:pt x="42" y="52"/>
                  <a:pt x="42" y="52"/>
                </a:cubicBezTo>
                <a:lnTo>
                  <a:pt x="42" y="42"/>
                </a:lnTo>
                <a:close/>
                <a:moveTo>
                  <a:pt x="42" y="131"/>
                </a:moveTo>
                <a:cubicBezTo>
                  <a:pt x="118" y="191"/>
                  <a:pt x="118" y="191"/>
                  <a:pt x="118" y="191"/>
                </a:cubicBezTo>
                <a:cubicBezTo>
                  <a:pt x="116" y="194"/>
                  <a:pt x="113" y="198"/>
                  <a:pt x="111" y="202"/>
                </a:cubicBezTo>
                <a:cubicBezTo>
                  <a:pt x="42" y="158"/>
                  <a:pt x="42" y="158"/>
                  <a:pt x="42" y="158"/>
                </a:cubicBezTo>
                <a:lnTo>
                  <a:pt x="42" y="131"/>
                </a:lnTo>
                <a:close/>
                <a:moveTo>
                  <a:pt x="42" y="207"/>
                </a:moveTo>
                <a:cubicBezTo>
                  <a:pt x="98" y="228"/>
                  <a:pt x="98" y="228"/>
                  <a:pt x="98" y="228"/>
                </a:cubicBezTo>
                <a:cubicBezTo>
                  <a:pt x="96" y="232"/>
                  <a:pt x="95" y="236"/>
                  <a:pt x="94" y="241"/>
                </a:cubicBezTo>
                <a:cubicBezTo>
                  <a:pt x="64" y="233"/>
                  <a:pt x="64" y="233"/>
                  <a:pt x="64" y="233"/>
                </a:cubicBezTo>
                <a:cubicBezTo>
                  <a:pt x="42" y="228"/>
                  <a:pt x="42" y="228"/>
                  <a:pt x="42" y="228"/>
                </a:cubicBezTo>
                <a:lnTo>
                  <a:pt x="42" y="207"/>
                </a:lnTo>
                <a:close/>
                <a:moveTo>
                  <a:pt x="42" y="267"/>
                </a:moveTo>
                <a:cubicBezTo>
                  <a:pt x="90" y="269"/>
                  <a:pt x="90" y="269"/>
                  <a:pt x="90" y="269"/>
                </a:cubicBezTo>
                <a:cubicBezTo>
                  <a:pt x="89" y="271"/>
                  <a:pt x="89" y="273"/>
                  <a:pt x="89" y="274"/>
                </a:cubicBezTo>
                <a:cubicBezTo>
                  <a:pt x="89" y="277"/>
                  <a:pt x="90" y="280"/>
                  <a:pt x="90" y="282"/>
                </a:cubicBezTo>
                <a:cubicBezTo>
                  <a:pt x="42" y="285"/>
                  <a:pt x="42" y="285"/>
                  <a:pt x="42" y="285"/>
                </a:cubicBezTo>
                <a:lnTo>
                  <a:pt x="42" y="267"/>
                </a:lnTo>
                <a:close/>
                <a:moveTo>
                  <a:pt x="407" y="508"/>
                </a:moveTo>
                <a:cubicBezTo>
                  <a:pt x="359" y="508"/>
                  <a:pt x="359" y="508"/>
                  <a:pt x="359" y="508"/>
                </a:cubicBezTo>
                <a:cubicBezTo>
                  <a:pt x="352" y="502"/>
                  <a:pt x="346" y="499"/>
                  <a:pt x="334" y="499"/>
                </a:cubicBezTo>
                <a:cubicBezTo>
                  <a:pt x="322" y="499"/>
                  <a:pt x="315" y="502"/>
                  <a:pt x="309" y="508"/>
                </a:cubicBezTo>
                <a:cubicBezTo>
                  <a:pt x="206" y="508"/>
                  <a:pt x="206" y="508"/>
                  <a:pt x="206" y="508"/>
                </a:cubicBezTo>
                <a:cubicBezTo>
                  <a:pt x="199" y="502"/>
                  <a:pt x="192" y="499"/>
                  <a:pt x="180" y="499"/>
                </a:cubicBezTo>
                <a:cubicBezTo>
                  <a:pt x="169" y="499"/>
                  <a:pt x="162" y="502"/>
                  <a:pt x="155" y="508"/>
                </a:cubicBezTo>
                <a:cubicBezTo>
                  <a:pt x="52" y="508"/>
                  <a:pt x="52" y="508"/>
                  <a:pt x="52" y="508"/>
                </a:cubicBezTo>
                <a:cubicBezTo>
                  <a:pt x="49" y="505"/>
                  <a:pt x="46" y="503"/>
                  <a:pt x="42" y="501"/>
                </a:cubicBezTo>
                <a:cubicBezTo>
                  <a:pt x="42" y="475"/>
                  <a:pt x="42" y="475"/>
                  <a:pt x="42" y="475"/>
                </a:cubicBezTo>
                <a:cubicBezTo>
                  <a:pt x="56" y="478"/>
                  <a:pt x="66" y="485"/>
                  <a:pt x="73" y="492"/>
                </a:cubicBezTo>
                <a:cubicBezTo>
                  <a:pt x="83" y="499"/>
                  <a:pt x="89" y="504"/>
                  <a:pt x="104" y="504"/>
                </a:cubicBezTo>
                <a:cubicBezTo>
                  <a:pt x="118" y="504"/>
                  <a:pt x="125" y="499"/>
                  <a:pt x="134" y="492"/>
                </a:cubicBezTo>
                <a:cubicBezTo>
                  <a:pt x="144" y="483"/>
                  <a:pt x="157" y="473"/>
                  <a:pt x="180" y="473"/>
                </a:cubicBezTo>
                <a:cubicBezTo>
                  <a:pt x="204" y="473"/>
                  <a:pt x="217" y="483"/>
                  <a:pt x="227" y="492"/>
                </a:cubicBezTo>
                <a:cubicBezTo>
                  <a:pt x="236" y="499"/>
                  <a:pt x="243" y="504"/>
                  <a:pt x="257" y="504"/>
                </a:cubicBezTo>
                <a:cubicBezTo>
                  <a:pt x="272" y="504"/>
                  <a:pt x="278" y="499"/>
                  <a:pt x="288" y="492"/>
                </a:cubicBezTo>
                <a:cubicBezTo>
                  <a:pt x="298" y="483"/>
                  <a:pt x="310" y="473"/>
                  <a:pt x="334" y="473"/>
                </a:cubicBezTo>
                <a:cubicBezTo>
                  <a:pt x="358" y="473"/>
                  <a:pt x="370" y="483"/>
                  <a:pt x="380" y="492"/>
                </a:cubicBezTo>
                <a:cubicBezTo>
                  <a:pt x="389" y="498"/>
                  <a:pt x="395" y="503"/>
                  <a:pt x="407" y="504"/>
                </a:cubicBezTo>
                <a:lnTo>
                  <a:pt x="407" y="508"/>
                </a:lnTo>
                <a:close/>
                <a:moveTo>
                  <a:pt x="407" y="457"/>
                </a:moveTo>
                <a:cubicBezTo>
                  <a:pt x="407" y="457"/>
                  <a:pt x="407" y="457"/>
                  <a:pt x="407" y="457"/>
                </a:cubicBezTo>
                <a:cubicBezTo>
                  <a:pt x="383" y="457"/>
                  <a:pt x="370" y="446"/>
                  <a:pt x="360" y="438"/>
                </a:cubicBezTo>
                <a:cubicBezTo>
                  <a:pt x="351" y="431"/>
                  <a:pt x="345" y="425"/>
                  <a:pt x="330" y="425"/>
                </a:cubicBezTo>
                <a:cubicBezTo>
                  <a:pt x="315" y="425"/>
                  <a:pt x="309" y="431"/>
                  <a:pt x="300" y="438"/>
                </a:cubicBezTo>
                <a:cubicBezTo>
                  <a:pt x="290" y="446"/>
                  <a:pt x="277" y="457"/>
                  <a:pt x="253" y="457"/>
                </a:cubicBezTo>
                <a:cubicBezTo>
                  <a:pt x="229" y="457"/>
                  <a:pt x="217" y="446"/>
                  <a:pt x="207" y="438"/>
                </a:cubicBezTo>
                <a:cubicBezTo>
                  <a:pt x="198" y="431"/>
                  <a:pt x="191" y="425"/>
                  <a:pt x="176" y="425"/>
                </a:cubicBezTo>
                <a:cubicBezTo>
                  <a:pt x="162" y="425"/>
                  <a:pt x="155" y="431"/>
                  <a:pt x="146" y="438"/>
                </a:cubicBezTo>
                <a:cubicBezTo>
                  <a:pt x="136" y="446"/>
                  <a:pt x="123" y="457"/>
                  <a:pt x="100" y="457"/>
                </a:cubicBezTo>
                <a:cubicBezTo>
                  <a:pt x="76" y="457"/>
                  <a:pt x="63" y="446"/>
                  <a:pt x="53" y="438"/>
                </a:cubicBezTo>
                <a:cubicBezTo>
                  <a:pt x="49" y="435"/>
                  <a:pt x="46" y="432"/>
                  <a:pt x="42" y="430"/>
                </a:cubicBezTo>
                <a:cubicBezTo>
                  <a:pt x="42" y="402"/>
                  <a:pt x="42" y="402"/>
                  <a:pt x="42" y="402"/>
                </a:cubicBezTo>
                <a:cubicBezTo>
                  <a:pt x="54" y="406"/>
                  <a:pt x="62" y="413"/>
                  <a:pt x="69" y="418"/>
                </a:cubicBezTo>
                <a:cubicBezTo>
                  <a:pt x="79" y="426"/>
                  <a:pt x="85" y="431"/>
                  <a:pt x="100" y="431"/>
                </a:cubicBezTo>
                <a:cubicBezTo>
                  <a:pt x="114" y="431"/>
                  <a:pt x="121" y="426"/>
                  <a:pt x="130" y="418"/>
                </a:cubicBezTo>
                <a:cubicBezTo>
                  <a:pt x="140" y="410"/>
                  <a:pt x="153" y="400"/>
                  <a:pt x="176" y="400"/>
                </a:cubicBezTo>
                <a:cubicBezTo>
                  <a:pt x="200" y="400"/>
                  <a:pt x="213" y="410"/>
                  <a:pt x="223" y="418"/>
                </a:cubicBezTo>
                <a:cubicBezTo>
                  <a:pt x="232" y="426"/>
                  <a:pt x="239" y="431"/>
                  <a:pt x="253" y="431"/>
                </a:cubicBezTo>
                <a:cubicBezTo>
                  <a:pt x="268" y="431"/>
                  <a:pt x="274" y="426"/>
                  <a:pt x="284" y="418"/>
                </a:cubicBezTo>
                <a:cubicBezTo>
                  <a:pt x="294" y="410"/>
                  <a:pt x="306" y="400"/>
                  <a:pt x="330" y="400"/>
                </a:cubicBezTo>
                <a:cubicBezTo>
                  <a:pt x="354" y="400"/>
                  <a:pt x="366" y="410"/>
                  <a:pt x="376" y="418"/>
                </a:cubicBezTo>
                <a:cubicBezTo>
                  <a:pt x="385" y="426"/>
                  <a:pt x="392" y="431"/>
                  <a:pt x="407" y="431"/>
                </a:cubicBezTo>
                <a:cubicBezTo>
                  <a:pt x="407" y="431"/>
                  <a:pt x="407" y="431"/>
                  <a:pt x="407" y="431"/>
                </a:cubicBezTo>
                <a:lnTo>
                  <a:pt x="407" y="457"/>
                </a:lnTo>
                <a:close/>
                <a:moveTo>
                  <a:pt x="407" y="386"/>
                </a:moveTo>
                <a:cubicBezTo>
                  <a:pt x="407" y="386"/>
                  <a:pt x="407" y="386"/>
                  <a:pt x="407" y="386"/>
                </a:cubicBezTo>
                <a:cubicBezTo>
                  <a:pt x="383" y="386"/>
                  <a:pt x="370" y="376"/>
                  <a:pt x="360" y="368"/>
                </a:cubicBezTo>
                <a:cubicBezTo>
                  <a:pt x="351" y="361"/>
                  <a:pt x="345" y="355"/>
                  <a:pt x="330" y="355"/>
                </a:cubicBezTo>
                <a:cubicBezTo>
                  <a:pt x="315" y="355"/>
                  <a:pt x="309" y="361"/>
                  <a:pt x="300" y="368"/>
                </a:cubicBezTo>
                <a:cubicBezTo>
                  <a:pt x="290" y="376"/>
                  <a:pt x="277" y="386"/>
                  <a:pt x="253" y="386"/>
                </a:cubicBezTo>
                <a:cubicBezTo>
                  <a:pt x="229" y="386"/>
                  <a:pt x="217" y="376"/>
                  <a:pt x="207" y="368"/>
                </a:cubicBezTo>
                <a:cubicBezTo>
                  <a:pt x="198" y="361"/>
                  <a:pt x="191" y="355"/>
                  <a:pt x="176" y="355"/>
                </a:cubicBezTo>
                <a:cubicBezTo>
                  <a:pt x="162" y="355"/>
                  <a:pt x="155" y="361"/>
                  <a:pt x="146" y="368"/>
                </a:cubicBezTo>
                <a:cubicBezTo>
                  <a:pt x="136" y="376"/>
                  <a:pt x="123" y="386"/>
                  <a:pt x="100" y="386"/>
                </a:cubicBezTo>
                <a:cubicBezTo>
                  <a:pt x="76" y="386"/>
                  <a:pt x="63" y="376"/>
                  <a:pt x="53" y="368"/>
                </a:cubicBezTo>
                <a:cubicBezTo>
                  <a:pt x="49" y="365"/>
                  <a:pt x="46" y="362"/>
                  <a:pt x="42" y="360"/>
                </a:cubicBezTo>
                <a:cubicBezTo>
                  <a:pt x="42" y="332"/>
                  <a:pt x="42" y="332"/>
                  <a:pt x="42" y="332"/>
                </a:cubicBezTo>
                <a:cubicBezTo>
                  <a:pt x="54" y="336"/>
                  <a:pt x="62" y="342"/>
                  <a:pt x="69" y="348"/>
                </a:cubicBezTo>
                <a:cubicBezTo>
                  <a:pt x="79" y="355"/>
                  <a:pt x="85" y="361"/>
                  <a:pt x="100" y="361"/>
                </a:cubicBezTo>
                <a:cubicBezTo>
                  <a:pt x="114" y="361"/>
                  <a:pt x="121" y="355"/>
                  <a:pt x="130" y="348"/>
                </a:cubicBezTo>
                <a:cubicBezTo>
                  <a:pt x="140" y="340"/>
                  <a:pt x="153" y="330"/>
                  <a:pt x="176" y="330"/>
                </a:cubicBezTo>
                <a:cubicBezTo>
                  <a:pt x="200" y="330"/>
                  <a:pt x="213" y="340"/>
                  <a:pt x="223" y="348"/>
                </a:cubicBezTo>
                <a:cubicBezTo>
                  <a:pt x="232" y="355"/>
                  <a:pt x="239" y="361"/>
                  <a:pt x="253" y="361"/>
                </a:cubicBezTo>
                <a:cubicBezTo>
                  <a:pt x="268" y="361"/>
                  <a:pt x="274" y="355"/>
                  <a:pt x="284" y="348"/>
                </a:cubicBezTo>
                <a:cubicBezTo>
                  <a:pt x="294" y="340"/>
                  <a:pt x="306" y="330"/>
                  <a:pt x="330" y="330"/>
                </a:cubicBezTo>
                <a:cubicBezTo>
                  <a:pt x="354" y="330"/>
                  <a:pt x="366" y="340"/>
                  <a:pt x="376" y="348"/>
                </a:cubicBezTo>
                <a:cubicBezTo>
                  <a:pt x="385" y="355"/>
                  <a:pt x="392" y="361"/>
                  <a:pt x="407" y="361"/>
                </a:cubicBezTo>
                <a:cubicBezTo>
                  <a:pt x="407" y="361"/>
                  <a:pt x="407" y="361"/>
                  <a:pt x="407" y="361"/>
                </a:cubicBezTo>
                <a:lnTo>
                  <a:pt x="407" y="386"/>
                </a:lnTo>
                <a:close/>
                <a:moveTo>
                  <a:pt x="407" y="281"/>
                </a:moveTo>
                <a:cubicBezTo>
                  <a:pt x="359" y="279"/>
                  <a:pt x="359" y="279"/>
                  <a:pt x="359" y="279"/>
                </a:cubicBezTo>
                <a:cubicBezTo>
                  <a:pt x="359" y="277"/>
                  <a:pt x="359" y="276"/>
                  <a:pt x="359" y="274"/>
                </a:cubicBezTo>
                <a:cubicBezTo>
                  <a:pt x="359" y="271"/>
                  <a:pt x="359" y="269"/>
                  <a:pt x="359" y="266"/>
                </a:cubicBezTo>
                <a:cubicBezTo>
                  <a:pt x="407" y="263"/>
                  <a:pt x="407" y="263"/>
                  <a:pt x="407" y="263"/>
                </a:cubicBezTo>
                <a:lnTo>
                  <a:pt x="407" y="281"/>
                </a:lnTo>
                <a:close/>
                <a:moveTo>
                  <a:pt x="407" y="222"/>
                </a:moveTo>
                <a:cubicBezTo>
                  <a:pt x="354" y="237"/>
                  <a:pt x="354" y="237"/>
                  <a:pt x="354" y="237"/>
                </a:cubicBezTo>
                <a:cubicBezTo>
                  <a:pt x="353" y="233"/>
                  <a:pt x="351" y="229"/>
                  <a:pt x="350" y="225"/>
                </a:cubicBezTo>
                <a:cubicBezTo>
                  <a:pt x="407" y="202"/>
                  <a:pt x="407" y="202"/>
                  <a:pt x="407" y="202"/>
                </a:cubicBezTo>
                <a:lnTo>
                  <a:pt x="407" y="222"/>
                </a:lnTo>
                <a:close/>
                <a:moveTo>
                  <a:pt x="407" y="152"/>
                </a:moveTo>
                <a:cubicBezTo>
                  <a:pt x="336" y="199"/>
                  <a:pt x="336" y="199"/>
                  <a:pt x="336" y="199"/>
                </a:cubicBezTo>
                <a:cubicBezTo>
                  <a:pt x="334" y="195"/>
                  <a:pt x="331" y="192"/>
                  <a:pt x="328" y="188"/>
                </a:cubicBezTo>
                <a:cubicBezTo>
                  <a:pt x="407" y="124"/>
                  <a:pt x="407" y="124"/>
                  <a:pt x="407" y="124"/>
                </a:cubicBezTo>
                <a:lnTo>
                  <a:pt x="407" y="152"/>
                </a:lnTo>
                <a:close/>
                <a:moveTo>
                  <a:pt x="495" y="211"/>
                </a:moveTo>
                <a:cubicBezTo>
                  <a:pt x="521" y="211"/>
                  <a:pt x="521" y="211"/>
                  <a:pt x="521" y="211"/>
                </a:cubicBezTo>
                <a:cubicBezTo>
                  <a:pt x="570" y="292"/>
                  <a:pt x="570" y="292"/>
                  <a:pt x="570" y="292"/>
                </a:cubicBezTo>
                <a:cubicBezTo>
                  <a:pt x="570" y="211"/>
                  <a:pt x="570" y="211"/>
                  <a:pt x="570" y="211"/>
                </a:cubicBezTo>
                <a:cubicBezTo>
                  <a:pt x="595" y="211"/>
                  <a:pt x="595" y="211"/>
                  <a:pt x="595" y="211"/>
                </a:cubicBezTo>
                <a:cubicBezTo>
                  <a:pt x="595" y="334"/>
                  <a:pt x="595" y="334"/>
                  <a:pt x="595" y="334"/>
                </a:cubicBezTo>
                <a:cubicBezTo>
                  <a:pt x="570" y="334"/>
                  <a:pt x="570" y="334"/>
                  <a:pt x="570" y="334"/>
                </a:cubicBezTo>
                <a:cubicBezTo>
                  <a:pt x="521" y="253"/>
                  <a:pt x="521" y="253"/>
                  <a:pt x="521" y="253"/>
                </a:cubicBezTo>
                <a:cubicBezTo>
                  <a:pt x="521" y="334"/>
                  <a:pt x="521" y="334"/>
                  <a:pt x="521" y="334"/>
                </a:cubicBezTo>
                <a:cubicBezTo>
                  <a:pt x="495" y="334"/>
                  <a:pt x="495" y="334"/>
                  <a:pt x="495" y="334"/>
                </a:cubicBezTo>
                <a:lnTo>
                  <a:pt x="495" y="211"/>
                </a:lnTo>
                <a:close/>
                <a:moveTo>
                  <a:pt x="618" y="506"/>
                </a:moveTo>
                <a:cubicBezTo>
                  <a:pt x="608" y="506"/>
                  <a:pt x="608" y="506"/>
                  <a:pt x="608" y="506"/>
                </a:cubicBezTo>
                <a:cubicBezTo>
                  <a:pt x="608" y="453"/>
                  <a:pt x="608" y="453"/>
                  <a:pt x="608" y="453"/>
                </a:cubicBezTo>
                <a:cubicBezTo>
                  <a:pt x="609" y="398"/>
                  <a:pt x="609" y="398"/>
                  <a:pt x="609" y="398"/>
                </a:cubicBezTo>
                <a:cubicBezTo>
                  <a:pt x="563" y="506"/>
                  <a:pt x="563" y="506"/>
                  <a:pt x="563" y="506"/>
                </a:cubicBezTo>
                <a:cubicBezTo>
                  <a:pt x="555" y="506"/>
                  <a:pt x="555" y="506"/>
                  <a:pt x="555" y="506"/>
                </a:cubicBezTo>
                <a:cubicBezTo>
                  <a:pt x="510" y="398"/>
                  <a:pt x="510" y="398"/>
                  <a:pt x="510" y="398"/>
                </a:cubicBezTo>
                <a:cubicBezTo>
                  <a:pt x="510" y="452"/>
                  <a:pt x="510" y="452"/>
                  <a:pt x="510" y="452"/>
                </a:cubicBezTo>
                <a:cubicBezTo>
                  <a:pt x="510" y="506"/>
                  <a:pt x="510" y="506"/>
                  <a:pt x="510" y="506"/>
                </a:cubicBezTo>
                <a:cubicBezTo>
                  <a:pt x="500" y="506"/>
                  <a:pt x="500" y="506"/>
                  <a:pt x="500" y="506"/>
                </a:cubicBezTo>
                <a:cubicBezTo>
                  <a:pt x="500" y="384"/>
                  <a:pt x="500" y="384"/>
                  <a:pt x="500" y="384"/>
                </a:cubicBezTo>
                <a:cubicBezTo>
                  <a:pt x="514" y="384"/>
                  <a:pt x="514" y="384"/>
                  <a:pt x="514" y="384"/>
                </a:cubicBezTo>
                <a:cubicBezTo>
                  <a:pt x="559" y="492"/>
                  <a:pt x="559" y="492"/>
                  <a:pt x="559" y="492"/>
                </a:cubicBezTo>
                <a:cubicBezTo>
                  <a:pt x="604" y="384"/>
                  <a:pt x="604" y="384"/>
                  <a:pt x="604" y="384"/>
                </a:cubicBezTo>
                <a:cubicBezTo>
                  <a:pt x="618" y="384"/>
                  <a:pt x="618" y="384"/>
                  <a:pt x="618" y="384"/>
                </a:cubicBezTo>
                <a:lnTo>
                  <a:pt x="618" y="506"/>
                </a:lnTo>
                <a:close/>
                <a:moveTo>
                  <a:pt x="720" y="506"/>
                </a:moveTo>
                <a:cubicBezTo>
                  <a:pt x="649" y="506"/>
                  <a:pt x="649" y="506"/>
                  <a:pt x="649" y="506"/>
                </a:cubicBezTo>
                <a:cubicBezTo>
                  <a:pt x="649" y="384"/>
                  <a:pt x="649" y="384"/>
                  <a:pt x="649" y="384"/>
                </a:cubicBezTo>
                <a:cubicBezTo>
                  <a:pt x="660" y="384"/>
                  <a:pt x="660" y="384"/>
                  <a:pt x="660" y="384"/>
                </a:cubicBezTo>
                <a:cubicBezTo>
                  <a:pt x="660" y="497"/>
                  <a:pt x="660" y="497"/>
                  <a:pt x="660" y="497"/>
                </a:cubicBezTo>
                <a:cubicBezTo>
                  <a:pt x="720" y="497"/>
                  <a:pt x="720" y="497"/>
                  <a:pt x="720" y="497"/>
                </a:cubicBezTo>
                <a:lnTo>
                  <a:pt x="720" y="506"/>
                </a:lnTo>
                <a:close/>
                <a:moveTo>
                  <a:pt x="823" y="491"/>
                </a:moveTo>
                <a:cubicBezTo>
                  <a:pt x="819" y="497"/>
                  <a:pt x="814" y="501"/>
                  <a:pt x="806" y="503"/>
                </a:cubicBezTo>
                <a:cubicBezTo>
                  <a:pt x="798" y="506"/>
                  <a:pt x="790" y="508"/>
                  <a:pt x="780" y="508"/>
                </a:cubicBezTo>
                <a:cubicBezTo>
                  <a:pt x="771" y="508"/>
                  <a:pt x="762" y="505"/>
                  <a:pt x="755" y="501"/>
                </a:cubicBezTo>
                <a:cubicBezTo>
                  <a:pt x="747" y="496"/>
                  <a:pt x="741" y="490"/>
                  <a:pt x="737" y="481"/>
                </a:cubicBezTo>
                <a:cubicBezTo>
                  <a:pt x="733" y="473"/>
                  <a:pt x="731" y="463"/>
                  <a:pt x="731" y="452"/>
                </a:cubicBezTo>
                <a:cubicBezTo>
                  <a:pt x="731" y="437"/>
                  <a:pt x="731" y="437"/>
                  <a:pt x="731" y="437"/>
                </a:cubicBezTo>
                <a:cubicBezTo>
                  <a:pt x="731" y="420"/>
                  <a:pt x="735" y="406"/>
                  <a:pt x="744" y="397"/>
                </a:cubicBezTo>
                <a:cubicBezTo>
                  <a:pt x="753" y="387"/>
                  <a:pt x="764" y="382"/>
                  <a:pt x="779" y="382"/>
                </a:cubicBezTo>
                <a:cubicBezTo>
                  <a:pt x="791" y="382"/>
                  <a:pt x="801" y="385"/>
                  <a:pt x="809" y="391"/>
                </a:cubicBezTo>
                <a:cubicBezTo>
                  <a:pt x="817" y="398"/>
                  <a:pt x="821" y="407"/>
                  <a:pt x="823" y="418"/>
                </a:cubicBezTo>
                <a:cubicBezTo>
                  <a:pt x="812" y="418"/>
                  <a:pt x="812" y="418"/>
                  <a:pt x="812" y="418"/>
                </a:cubicBezTo>
                <a:cubicBezTo>
                  <a:pt x="811" y="409"/>
                  <a:pt x="807" y="402"/>
                  <a:pt x="801" y="398"/>
                </a:cubicBezTo>
                <a:cubicBezTo>
                  <a:pt x="796" y="393"/>
                  <a:pt x="788" y="391"/>
                  <a:pt x="779" y="391"/>
                </a:cubicBezTo>
                <a:cubicBezTo>
                  <a:pt x="767" y="391"/>
                  <a:pt x="758" y="395"/>
                  <a:pt x="751" y="403"/>
                </a:cubicBezTo>
                <a:cubicBezTo>
                  <a:pt x="745" y="411"/>
                  <a:pt x="741" y="422"/>
                  <a:pt x="741" y="437"/>
                </a:cubicBezTo>
                <a:cubicBezTo>
                  <a:pt x="741" y="452"/>
                  <a:pt x="741" y="452"/>
                  <a:pt x="741" y="452"/>
                </a:cubicBezTo>
                <a:cubicBezTo>
                  <a:pt x="741" y="461"/>
                  <a:pt x="743" y="469"/>
                  <a:pt x="746" y="476"/>
                </a:cubicBezTo>
                <a:cubicBezTo>
                  <a:pt x="749" y="484"/>
                  <a:pt x="754" y="489"/>
                  <a:pt x="760" y="493"/>
                </a:cubicBezTo>
                <a:cubicBezTo>
                  <a:pt x="766" y="497"/>
                  <a:pt x="773" y="499"/>
                  <a:pt x="780" y="499"/>
                </a:cubicBezTo>
                <a:cubicBezTo>
                  <a:pt x="789" y="499"/>
                  <a:pt x="797" y="498"/>
                  <a:pt x="803" y="495"/>
                </a:cubicBezTo>
                <a:cubicBezTo>
                  <a:pt x="807" y="493"/>
                  <a:pt x="810" y="491"/>
                  <a:pt x="812" y="488"/>
                </a:cubicBezTo>
                <a:cubicBezTo>
                  <a:pt x="812" y="457"/>
                  <a:pt x="812" y="457"/>
                  <a:pt x="812" y="457"/>
                </a:cubicBezTo>
                <a:cubicBezTo>
                  <a:pt x="780" y="457"/>
                  <a:pt x="780" y="457"/>
                  <a:pt x="780" y="457"/>
                </a:cubicBezTo>
                <a:cubicBezTo>
                  <a:pt x="780" y="448"/>
                  <a:pt x="780" y="448"/>
                  <a:pt x="780" y="448"/>
                </a:cubicBezTo>
                <a:cubicBezTo>
                  <a:pt x="823" y="448"/>
                  <a:pt x="823" y="448"/>
                  <a:pt x="823" y="448"/>
                </a:cubicBezTo>
                <a:lnTo>
                  <a:pt x="823" y="4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79" y="4459101"/>
            <a:ext cx="1533841" cy="42126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185" y="4339527"/>
            <a:ext cx="904875" cy="479051"/>
          </a:xfrm>
          <a:prstGeom prst="rect">
            <a:avLst/>
          </a:prstGeom>
        </p:spPr>
      </p:pic>
      <p:sp>
        <p:nvSpPr>
          <p:cNvPr id="54" name="CuadroTexto 12"/>
          <p:cNvSpPr txBox="1"/>
          <p:nvPr/>
        </p:nvSpPr>
        <p:spPr>
          <a:xfrm>
            <a:off x="1522131" y="1605603"/>
            <a:ext cx="6099747" cy="1146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405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Be </a:t>
            </a:r>
            <a:r>
              <a:rPr lang="es-ES_tradnl" sz="405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ReactiveX</a:t>
            </a:r>
            <a:r>
              <a:rPr lang="es-ES_tradnl" sz="405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s-ES_tradnl" sz="405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my</a:t>
            </a:r>
            <a:r>
              <a:rPr lang="es-ES_tradnl" sz="405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s-ES_tradnl" sz="405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friend</a:t>
            </a:r>
            <a:endParaRPr lang="es-ES_tradnl" sz="405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  <a:p>
            <a:pPr algn="ctr"/>
            <a:r>
              <a:rPr lang="es-ES_tradnl" sz="28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Marcos Martínez Robles</a:t>
            </a:r>
            <a:endParaRPr lang="es-ES_tradnl" sz="4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097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sp>
        <p:nvSpPr>
          <p:cNvPr id="5" name="Freeform 5"/>
          <p:cNvSpPr>
            <a:spLocks noEditPoints="1"/>
          </p:cNvSpPr>
          <p:nvPr/>
        </p:nvSpPr>
        <p:spPr bwMode="auto">
          <a:xfrm rot="10800000">
            <a:off x="-1500895" y="-763332"/>
            <a:ext cx="4711700" cy="2320925"/>
          </a:xfrm>
          <a:custGeom>
            <a:avLst/>
            <a:gdLst>
              <a:gd name="T0" fmla="*/ 630 w 1253"/>
              <a:gd name="T1" fmla="*/ 466 h 616"/>
              <a:gd name="T2" fmla="*/ 1253 w 1253"/>
              <a:gd name="T3" fmla="*/ 616 h 616"/>
              <a:gd name="T4" fmla="*/ 1225 w 1253"/>
              <a:gd name="T5" fmla="*/ 400 h 616"/>
              <a:gd name="T6" fmla="*/ 1085 w 1253"/>
              <a:gd name="T7" fmla="*/ 190 h 616"/>
              <a:gd name="T8" fmla="*/ 875 w 1253"/>
              <a:gd name="T9" fmla="*/ 49 h 616"/>
              <a:gd name="T10" fmla="*/ 629 w 1253"/>
              <a:gd name="T11" fmla="*/ 0 h 616"/>
              <a:gd name="T12" fmla="*/ 513 w 1253"/>
              <a:gd name="T13" fmla="*/ 77 h 616"/>
              <a:gd name="T14" fmla="*/ 303 w 1253"/>
              <a:gd name="T15" fmla="*/ 164 h 616"/>
              <a:gd name="T16" fmla="*/ 143 w 1253"/>
              <a:gd name="T17" fmla="*/ 325 h 616"/>
              <a:gd name="T18" fmla="*/ 56 w 1253"/>
              <a:gd name="T19" fmla="*/ 534 h 616"/>
              <a:gd name="T20" fmla="*/ 441 w 1253"/>
              <a:gd name="T21" fmla="*/ 616 h 616"/>
              <a:gd name="T22" fmla="*/ 1107 w 1253"/>
              <a:gd name="T23" fmla="*/ 524 h 616"/>
              <a:gd name="T24" fmla="*/ 838 w 1253"/>
              <a:gd name="T25" fmla="*/ 578 h 616"/>
              <a:gd name="T26" fmla="*/ 1013 w 1253"/>
              <a:gd name="T27" fmla="*/ 345 h 616"/>
              <a:gd name="T28" fmla="*/ 815 w 1253"/>
              <a:gd name="T29" fmla="*/ 535 h 616"/>
              <a:gd name="T30" fmla="*/ 1013 w 1253"/>
              <a:gd name="T31" fmla="*/ 345 h 616"/>
              <a:gd name="T32" fmla="*/ 936 w 1253"/>
              <a:gd name="T33" fmla="*/ 270 h 616"/>
              <a:gd name="T34" fmla="*/ 750 w 1253"/>
              <a:gd name="T35" fmla="*/ 471 h 616"/>
              <a:gd name="T36" fmla="*/ 699 w 1253"/>
              <a:gd name="T37" fmla="*/ 392 h 616"/>
              <a:gd name="T38" fmla="*/ 755 w 1253"/>
              <a:gd name="T39" fmla="*/ 180 h 616"/>
              <a:gd name="T40" fmla="*/ 707 w 1253"/>
              <a:gd name="T41" fmla="*/ 449 h 616"/>
              <a:gd name="T42" fmla="*/ 755 w 1253"/>
              <a:gd name="T43" fmla="*/ 180 h 616"/>
              <a:gd name="T44" fmla="*/ 630 w 1253"/>
              <a:gd name="T45" fmla="*/ 164 h 616"/>
              <a:gd name="T46" fmla="*/ 638 w 1253"/>
              <a:gd name="T47" fmla="*/ 436 h 616"/>
              <a:gd name="T48" fmla="*/ 616 w 1253"/>
              <a:gd name="T49" fmla="*/ 436 h 616"/>
              <a:gd name="T50" fmla="*/ 630 w 1253"/>
              <a:gd name="T51" fmla="*/ 164 h 616"/>
              <a:gd name="T52" fmla="*/ 568 w 1253"/>
              <a:gd name="T53" fmla="*/ 444 h 616"/>
              <a:gd name="T54" fmla="*/ 448 w 1253"/>
              <a:gd name="T55" fmla="*/ 198 h 616"/>
              <a:gd name="T56" fmla="*/ 353 w 1253"/>
              <a:gd name="T57" fmla="*/ 248 h 616"/>
              <a:gd name="T58" fmla="*/ 487 w 1253"/>
              <a:gd name="T59" fmla="*/ 487 h 616"/>
              <a:gd name="T60" fmla="*/ 353 w 1253"/>
              <a:gd name="T61" fmla="*/ 248 h 616"/>
              <a:gd name="T62" fmla="*/ 454 w 1253"/>
              <a:gd name="T63" fmla="*/ 522 h 616"/>
              <a:gd name="T64" fmla="*/ 212 w 1253"/>
              <a:gd name="T65" fmla="*/ 393 h 616"/>
              <a:gd name="T66" fmla="*/ 164 w 1253"/>
              <a:gd name="T67" fmla="*/ 489 h 616"/>
              <a:gd name="T68" fmla="*/ 413 w 1253"/>
              <a:gd name="T69" fmla="*/ 604 h 616"/>
              <a:gd name="T70" fmla="*/ 148 w 1253"/>
              <a:gd name="T71" fmla="*/ 54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53" h="616">
                <a:moveTo>
                  <a:pt x="441" y="616"/>
                </a:moveTo>
                <a:cubicBezTo>
                  <a:pt x="461" y="528"/>
                  <a:pt x="538" y="466"/>
                  <a:pt x="630" y="466"/>
                </a:cubicBezTo>
                <a:cubicBezTo>
                  <a:pt x="721" y="466"/>
                  <a:pt x="798" y="528"/>
                  <a:pt x="818" y="616"/>
                </a:cubicBezTo>
                <a:cubicBezTo>
                  <a:pt x="1253" y="616"/>
                  <a:pt x="1253" y="616"/>
                  <a:pt x="1253" y="616"/>
                </a:cubicBezTo>
                <a:cubicBezTo>
                  <a:pt x="1197" y="534"/>
                  <a:pt x="1197" y="534"/>
                  <a:pt x="1197" y="534"/>
                </a:cubicBezTo>
                <a:cubicBezTo>
                  <a:pt x="1225" y="400"/>
                  <a:pt x="1225" y="400"/>
                  <a:pt x="1225" y="400"/>
                </a:cubicBezTo>
                <a:cubicBezTo>
                  <a:pt x="1110" y="325"/>
                  <a:pt x="1110" y="325"/>
                  <a:pt x="1110" y="325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950" y="164"/>
                  <a:pt x="950" y="164"/>
                  <a:pt x="950" y="164"/>
                </a:cubicBezTo>
                <a:cubicBezTo>
                  <a:pt x="875" y="49"/>
                  <a:pt x="875" y="49"/>
                  <a:pt x="875" y="49"/>
                </a:cubicBezTo>
                <a:cubicBezTo>
                  <a:pt x="740" y="77"/>
                  <a:pt x="740" y="77"/>
                  <a:pt x="740" y="77"/>
                </a:cubicBezTo>
                <a:cubicBezTo>
                  <a:pt x="629" y="0"/>
                  <a:pt x="629" y="0"/>
                  <a:pt x="62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513" y="77"/>
                  <a:pt x="513" y="77"/>
                  <a:pt x="513" y="77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03" y="164"/>
                  <a:pt x="303" y="164"/>
                  <a:pt x="303" y="164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43" y="325"/>
                  <a:pt x="143" y="325"/>
                  <a:pt x="143" y="325"/>
                </a:cubicBezTo>
                <a:cubicBezTo>
                  <a:pt x="28" y="400"/>
                  <a:pt x="28" y="400"/>
                  <a:pt x="28" y="400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0" y="616"/>
                  <a:pt x="0" y="616"/>
                  <a:pt x="0" y="616"/>
                </a:cubicBezTo>
                <a:lnTo>
                  <a:pt x="441" y="616"/>
                </a:lnTo>
                <a:close/>
                <a:moveTo>
                  <a:pt x="1091" y="478"/>
                </a:moveTo>
                <a:cubicBezTo>
                  <a:pt x="1097" y="493"/>
                  <a:pt x="1102" y="508"/>
                  <a:pt x="1107" y="524"/>
                </a:cubicBezTo>
                <a:cubicBezTo>
                  <a:pt x="845" y="599"/>
                  <a:pt x="845" y="599"/>
                  <a:pt x="845" y="599"/>
                </a:cubicBezTo>
                <a:cubicBezTo>
                  <a:pt x="843" y="591"/>
                  <a:pt x="841" y="585"/>
                  <a:pt x="838" y="578"/>
                </a:cubicBezTo>
                <a:lnTo>
                  <a:pt x="1091" y="478"/>
                </a:lnTo>
                <a:close/>
                <a:moveTo>
                  <a:pt x="1013" y="345"/>
                </a:moveTo>
                <a:cubicBezTo>
                  <a:pt x="1023" y="357"/>
                  <a:pt x="1032" y="370"/>
                  <a:pt x="1041" y="383"/>
                </a:cubicBezTo>
                <a:cubicBezTo>
                  <a:pt x="815" y="535"/>
                  <a:pt x="815" y="535"/>
                  <a:pt x="815" y="535"/>
                </a:cubicBezTo>
                <a:cubicBezTo>
                  <a:pt x="811" y="529"/>
                  <a:pt x="807" y="523"/>
                  <a:pt x="802" y="517"/>
                </a:cubicBezTo>
                <a:lnTo>
                  <a:pt x="1013" y="345"/>
                </a:lnTo>
                <a:close/>
                <a:moveTo>
                  <a:pt x="896" y="242"/>
                </a:moveTo>
                <a:cubicBezTo>
                  <a:pt x="910" y="250"/>
                  <a:pt x="923" y="260"/>
                  <a:pt x="936" y="270"/>
                </a:cubicBezTo>
                <a:cubicBezTo>
                  <a:pt x="768" y="484"/>
                  <a:pt x="768" y="484"/>
                  <a:pt x="768" y="484"/>
                </a:cubicBezTo>
                <a:cubicBezTo>
                  <a:pt x="762" y="479"/>
                  <a:pt x="756" y="475"/>
                  <a:pt x="750" y="471"/>
                </a:cubicBezTo>
                <a:lnTo>
                  <a:pt x="896" y="242"/>
                </a:lnTo>
                <a:close/>
                <a:moveTo>
                  <a:pt x="699" y="392"/>
                </a:moveTo>
                <a:cubicBezTo>
                  <a:pt x="753" y="179"/>
                  <a:pt x="753" y="179"/>
                  <a:pt x="753" y="179"/>
                </a:cubicBezTo>
                <a:cubicBezTo>
                  <a:pt x="754" y="179"/>
                  <a:pt x="754" y="180"/>
                  <a:pt x="755" y="180"/>
                </a:cubicBezTo>
                <a:cubicBezTo>
                  <a:pt x="770" y="184"/>
                  <a:pt x="785" y="188"/>
                  <a:pt x="800" y="194"/>
                </a:cubicBezTo>
                <a:cubicBezTo>
                  <a:pt x="707" y="449"/>
                  <a:pt x="707" y="449"/>
                  <a:pt x="707" y="449"/>
                </a:cubicBezTo>
                <a:cubicBezTo>
                  <a:pt x="700" y="447"/>
                  <a:pt x="693" y="445"/>
                  <a:pt x="686" y="443"/>
                </a:cubicBezTo>
                <a:cubicBezTo>
                  <a:pt x="755" y="180"/>
                  <a:pt x="755" y="180"/>
                  <a:pt x="755" y="180"/>
                </a:cubicBezTo>
                <a:lnTo>
                  <a:pt x="699" y="392"/>
                </a:lnTo>
                <a:close/>
                <a:moveTo>
                  <a:pt x="630" y="164"/>
                </a:moveTo>
                <a:cubicBezTo>
                  <a:pt x="636" y="164"/>
                  <a:pt x="642" y="164"/>
                  <a:pt x="648" y="164"/>
                </a:cubicBezTo>
                <a:cubicBezTo>
                  <a:pt x="638" y="436"/>
                  <a:pt x="638" y="436"/>
                  <a:pt x="638" y="436"/>
                </a:cubicBezTo>
                <a:cubicBezTo>
                  <a:pt x="635" y="436"/>
                  <a:pt x="632" y="436"/>
                  <a:pt x="630" y="436"/>
                </a:cubicBezTo>
                <a:cubicBezTo>
                  <a:pt x="625" y="436"/>
                  <a:pt x="621" y="436"/>
                  <a:pt x="616" y="436"/>
                </a:cubicBezTo>
                <a:cubicBezTo>
                  <a:pt x="600" y="165"/>
                  <a:pt x="600" y="165"/>
                  <a:pt x="600" y="165"/>
                </a:cubicBezTo>
                <a:cubicBezTo>
                  <a:pt x="610" y="164"/>
                  <a:pt x="620" y="164"/>
                  <a:pt x="630" y="164"/>
                </a:cubicBezTo>
                <a:close/>
                <a:moveTo>
                  <a:pt x="494" y="183"/>
                </a:moveTo>
                <a:cubicBezTo>
                  <a:pt x="568" y="444"/>
                  <a:pt x="568" y="444"/>
                  <a:pt x="568" y="444"/>
                </a:cubicBezTo>
                <a:cubicBezTo>
                  <a:pt x="561" y="446"/>
                  <a:pt x="554" y="449"/>
                  <a:pt x="548" y="451"/>
                </a:cubicBezTo>
                <a:cubicBezTo>
                  <a:pt x="448" y="198"/>
                  <a:pt x="448" y="198"/>
                  <a:pt x="448" y="198"/>
                </a:cubicBezTo>
                <a:cubicBezTo>
                  <a:pt x="463" y="192"/>
                  <a:pt x="478" y="187"/>
                  <a:pt x="494" y="183"/>
                </a:cubicBezTo>
                <a:close/>
                <a:moveTo>
                  <a:pt x="353" y="248"/>
                </a:moveTo>
                <a:cubicBezTo>
                  <a:pt x="505" y="474"/>
                  <a:pt x="505" y="474"/>
                  <a:pt x="505" y="474"/>
                </a:cubicBezTo>
                <a:cubicBezTo>
                  <a:pt x="499" y="478"/>
                  <a:pt x="493" y="482"/>
                  <a:pt x="487" y="487"/>
                </a:cubicBezTo>
                <a:cubicBezTo>
                  <a:pt x="315" y="277"/>
                  <a:pt x="315" y="277"/>
                  <a:pt x="315" y="277"/>
                </a:cubicBezTo>
                <a:cubicBezTo>
                  <a:pt x="327" y="266"/>
                  <a:pt x="340" y="257"/>
                  <a:pt x="353" y="248"/>
                </a:cubicBezTo>
                <a:close/>
                <a:moveTo>
                  <a:pt x="240" y="353"/>
                </a:moveTo>
                <a:cubicBezTo>
                  <a:pt x="454" y="522"/>
                  <a:pt x="454" y="522"/>
                  <a:pt x="454" y="522"/>
                </a:cubicBezTo>
                <a:cubicBezTo>
                  <a:pt x="449" y="527"/>
                  <a:pt x="445" y="533"/>
                  <a:pt x="441" y="539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20" y="379"/>
                  <a:pt x="230" y="366"/>
                  <a:pt x="240" y="353"/>
                </a:cubicBezTo>
                <a:close/>
                <a:moveTo>
                  <a:pt x="164" y="489"/>
                </a:moveTo>
                <a:cubicBezTo>
                  <a:pt x="419" y="583"/>
                  <a:pt x="419" y="583"/>
                  <a:pt x="419" y="583"/>
                </a:cubicBezTo>
                <a:cubicBezTo>
                  <a:pt x="417" y="590"/>
                  <a:pt x="414" y="597"/>
                  <a:pt x="413" y="604"/>
                </a:cubicBezTo>
                <a:cubicBezTo>
                  <a:pt x="364" y="591"/>
                  <a:pt x="364" y="591"/>
                  <a:pt x="364" y="591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52" y="524"/>
                  <a:pt x="157" y="506"/>
                  <a:pt x="164" y="489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Freeform 5"/>
          <p:cNvSpPr>
            <a:spLocks noEditPoints="1"/>
          </p:cNvSpPr>
          <p:nvPr/>
        </p:nvSpPr>
        <p:spPr bwMode="auto">
          <a:xfrm>
            <a:off x="5492088" y="4215510"/>
            <a:ext cx="4711700" cy="2320925"/>
          </a:xfrm>
          <a:custGeom>
            <a:avLst/>
            <a:gdLst>
              <a:gd name="T0" fmla="*/ 630 w 1253"/>
              <a:gd name="T1" fmla="*/ 466 h 616"/>
              <a:gd name="T2" fmla="*/ 1253 w 1253"/>
              <a:gd name="T3" fmla="*/ 616 h 616"/>
              <a:gd name="T4" fmla="*/ 1225 w 1253"/>
              <a:gd name="T5" fmla="*/ 400 h 616"/>
              <a:gd name="T6" fmla="*/ 1085 w 1253"/>
              <a:gd name="T7" fmla="*/ 190 h 616"/>
              <a:gd name="T8" fmla="*/ 875 w 1253"/>
              <a:gd name="T9" fmla="*/ 49 h 616"/>
              <a:gd name="T10" fmla="*/ 629 w 1253"/>
              <a:gd name="T11" fmla="*/ 0 h 616"/>
              <a:gd name="T12" fmla="*/ 513 w 1253"/>
              <a:gd name="T13" fmla="*/ 77 h 616"/>
              <a:gd name="T14" fmla="*/ 303 w 1253"/>
              <a:gd name="T15" fmla="*/ 164 h 616"/>
              <a:gd name="T16" fmla="*/ 143 w 1253"/>
              <a:gd name="T17" fmla="*/ 325 h 616"/>
              <a:gd name="T18" fmla="*/ 56 w 1253"/>
              <a:gd name="T19" fmla="*/ 534 h 616"/>
              <a:gd name="T20" fmla="*/ 441 w 1253"/>
              <a:gd name="T21" fmla="*/ 616 h 616"/>
              <a:gd name="T22" fmla="*/ 1107 w 1253"/>
              <a:gd name="T23" fmla="*/ 524 h 616"/>
              <a:gd name="T24" fmla="*/ 838 w 1253"/>
              <a:gd name="T25" fmla="*/ 578 h 616"/>
              <a:gd name="T26" fmla="*/ 1013 w 1253"/>
              <a:gd name="T27" fmla="*/ 345 h 616"/>
              <a:gd name="T28" fmla="*/ 815 w 1253"/>
              <a:gd name="T29" fmla="*/ 535 h 616"/>
              <a:gd name="T30" fmla="*/ 1013 w 1253"/>
              <a:gd name="T31" fmla="*/ 345 h 616"/>
              <a:gd name="T32" fmla="*/ 936 w 1253"/>
              <a:gd name="T33" fmla="*/ 270 h 616"/>
              <a:gd name="T34" fmla="*/ 750 w 1253"/>
              <a:gd name="T35" fmla="*/ 471 h 616"/>
              <a:gd name="T36" fmla="*/ 699 w 1253"/>
              <a:gd name="T37" fmla="*/ 392 h 616"/>
              <a:gd name="T38" fmla="*/ 755 w 1253"/>
              <a:gd name="T39" fmla="*/ 180 h 616"/>
              <a:gd name="T40" fmla="*/ 707 w 1253"/>
              <a:gd name="T41" fmla="*/ 449 h 616"/>
              <a:gd name="T42" fmla="*/ 755 w 1253"/>
              <a:gd name="T43" fmla="*/ 180 h 616"/>
              <a:gd name="T44" fmla="*/ 630 w 1253"/>
              <a:gd name="T45" fmla="*/ 164 h 616"/>
              <a:gd name="T46" fmla="*/ 638 w 1253"/>
              <a:gd name="T47" fmla="*/ 436 h 616"/>
              <a:gd name="T48" fmla="*/ 616 w 1253"/>
              <a:gd name="T49" fmla="*/ 436 h 616"/>
              <a:gd name="T50" fmla="*/ 630 w 1253"/>
              <a:gd name="T51" fmla="*/ 164 h 616"/>
              <a:gd name="T52" fmla="*/ 568 w 1253"/>
              <a:gd name="T53" fmla="*/ 444 h 616"/>
              <a:gd name="T54" fmla="*/ 448 w 1253"/>
              <a:gd name="T55" fmla="*/ 198 h 616"/>
              <a:gd name="T56" fmla="*/ 353 w 1253"/>
              <a:gd name="T57" fmla="*/ 248 h 616"/>
              <a:gd name="T58" fmla="*/ 487 w 1253"/>
              <a:gd name="T59" fmla="*/ 487 h 616"/>
              <a:gd name="T60" fmla="*/ 353 w 1253"/>
              <a:gd name="T61" fmla="*/ 248 h 616"/>
              <a:gd name="T62" fmla="*/ 454 w 1253"/>
              <a:gd name="T63" fmla="*/ 522 h 616"/>
              <a:gd name="T64" fmla="*/ 212 w 1253"/>
              <a:gd name="T65" fmla="*/ 393 h 616"/>
              <a:gd name="T66" fmla="*/ 164 w 1253"/>
              <a:gd name="T67" fmla="*/ 489 h 616"/>
              <a:gd name="T68" fmla="*/ 413 w 1253"/>
              <a:gd name="T69" fmla="*/ 604 h 616"/>
              <a:gd name="T70" fmla="*/ 148 w 1253"/>
              <a:gd name="T71" fmla="*/ 54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53" h="616">
                <a:moveTo>
                  <a:pt x="441" y="616"/>
                </a:moveTo>
                <a:cubicBezTo>
                  <a:pt x="461" y="528"/>
                  <a:pt x="538" y="466"/>
                  <a:pt x="630" y="466"/>
                </a:cubicBezTo>
                <a:cubicBezTo>
                  <a:pt x="721" y="466"/>
                  <a:pt x="798" y="528"/>
                  <a:pt x="818" y="616"/>
                </a:cubicBezTo>
                <a:cubicBezTo>
                  <a:pt x="1253" y="616"/>
                  <a:pt x="1253" y="616"/>
                  <a:pt x="1253" y="616"/>
                </a:cubicBezTo>
                <a:cubicBezTo>
                  <a:pt x="1197" y="534"/>
                  <a:pt x="1197" y="534"/>
                  <a:pt x="1197" y="534"/>
                </a:cubicBezTo>
                <a:cubicBezTo>
                  <a:pt x="1225" y="400"/>
                  <a:pt x="1225" y="400"/>
                  <a:pt x="1225" y="400"/>
                </a:cubicBezTo>
                <a:cubicBezTo>
                  <a:pt x="1110" y="325"/>
                  <a:pt x="1110" y="325"/>
                  <a:pt x="1110" y="325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950" y="164"/>
                  <a:pt x="950" y="164"/>
                  <a:pt x="950" y="164"/>
                </a:cubicBezTo>
                <a:cubicBezTo>
                  <a:pt x="875" y="49"/>
                  <a:pt x="875" y="49"/>
                  <a:pt x="875" y="49"/>
                </a:cubicBezTo>
                <a:cubicBezTo>
                  <a:pt x="740" y="77"/>
                  <a:pt x="740" y="77"/>
                  <a:pt x="740" y="77"/>
                </a:cubicBezTo>
                <a:cubicBezTo>
                  <a:pt x="629" y="0"/>
                  <a:pt x="629" y="0"/>
                  <a:pt x="62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513" y="77"/>
                  <a:pt x="513" y="77"/>
                  <a:pt x="513" y="77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03" y="164"/>
                  <a:pt x="303" y="164"/>
                  <a:pt x="303" y="164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43" y="325"/>
                  <a:pt x="143" y="325"/>
                  <a:pt x="143" y="325"/>
                </a:cubicBezTo>
                <a:cubicBezTo>
                  <a:pt x="28" y="400"/>
                  <a:pt x="28" y="400"/>
                  <a:pt x="28" y="400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0" y="616"/>
                  <a:pt x="0" y="616"/>
                  <a:pt x="0" y="616"/>
                </a:cubicBezTo>
                <a:lnTo>
                  <a:pt x="441" y="616"/>
                </a:lnTo>
                <a:close/>
                <a:moveTo>
                  <a:pt x="1091" y="478"/>
                </a:moveTo>
                <a:cubicBezTo>
                  <a:pt x="1097" y="493"/>
                  <a:pt x="1102" y="508"/>
                  <a:pt x="1107" y="524"/>
                </a:cubicBezTo>
                <a:cubicBezTo>
                  <a:pt x="845" y="599"/>
                  <a:pt x="845" y="599"/>
                  <a:pt x="845" y="599"/>
                </a:cubicBezTo>
                <a:cubicBezTo>
                  <a:pt x="843" y="591"/>
                  <a:pt x="841" y="585"/>
                  <a:pt x="838" y="578"/>
                </a:cubicBezTo>
                <a:lnTo>
                  <a:pt x="1091" y="478"/>
                </a:lnTo>
                <a:close/>
                <a:moveTo>
                  <a:pt x="1013" y="345"/>
                </a:moveTo>
                <a:cubicBezTo>
                  <a:pt x="1023" y="357"/>
                  <a:pt x="1032" y="370"/>
                  <a:pt x="1041" y="383"/>
                </a:cubicBezTo>
                <a:cubicBezTo>
                  <a:pt x="815" y="535"/>
                  <a:pt x="815" y="535"/>
                  <a:pt x="815" y="535"/>
                </a:cubicBezTo>
                <a:cubicBezTo>
                  <a:pt x="811" y="529"/>
                  <a:pt x="807" y="523"/>
                  <a:pt x="802" y="517"/>
                </a:cubicBezTo>
                <a:lnTo>
                  <a:pt x="1013" y="345"/>
                </a:lnTo>
                <a:close/>
                <a:moveTo>
                  <a:pt x="896" y="242"/>
                </a:moveTo>
                <a:cubicBezTo>
                  <a:pt x="910" y="250"/>
                  <a:pt x="923" y="260"/>
                  <a:pt x="936" y="270"/>
                </a:cubicBezTo>
                <a:cubicBezTo>
                  <a:pt x="768" y="484"/>
                  <a:pt x="768" y="484"/>
                  <a:pt x="768" y="484"/>
                </a:cubicBezTo>
                <a:cubicBezTo>
                  <a:pt x="762" y="479"/>
                  <a:pt x="756" y="475"/>
                  <a:pt x="750" y="471"/>
                </a:cubicBezTo>
                <a:lnTo>
                  <a:pt x="896" y="242"/>
                </a:lnTo>
                <a:close/>
                <a:moveTo>
                  <a:pt x="699" y="392"/>
                </a:moveTo>
                <a:cubicBezTo>
                  <a:pt x="753" y="179"/>
                  <a:pt x="753" y="179"/>
                  <a:pt x="753" y="179"/>
                </a:cubicBezTo>
                <a:cubicBezTo>
                  <a:pt x="754" y="179"/>
                  <a:pt x="754" y="180"/>
                  <a:pt x="755" y="180"/>
                </a:cubicBezTo>
                <a:cubicBezTo>
                  <a:pt x="770" y="184"/>
                  <a:pt x="785" y="188"/>
                  <a:pt x="800" y="194"/>
                </a:cubicBezTo>
                <a:cubicBezTo>
                  <a:pt x="707" y="449"/>
                  <a:pt x="707" y="449"/>
                  <a:pt x="707" y="449"/>
                </a:cubicBezTo>
                <a:cubicBezTo>
                  <a:pt x="700" y="447"/>
                  <a:pt x="693" y="445"/>
                  <a:pt x="686" y="443"/>
                </a:cubicBezTo>
                <a:cubicBezTo>
                  <a:pt x="755" y="180"/>
                  <a:pt x="755" y="180"/>
                  <a:pt x="755" y="180"/>
                </a:cubicBezTo>
                <a:lnTo>
                  <a:pt x="699" y="392"/>
                </a:lnTo>
                <a:close/>
                <a:moveTo>
                  <a:pt x="630" y="164"/>
                </a:moveTo>
                <a:cubicBezTo>
                  <a:pt x="636" y="164"/>
                  <a:pt x="642" y="164"/>
                  <a:pt x="648" y="164"/>
                </a:cubicBezTo>
                <a:cubicBezTo>
                  <a:pt x="638" y="436"/>
                  <a:pt x="638" y="436"/>
                  <a:pt x="638" y="436"/>
                </a:cubicBezTo>
                <a:cubicBezTo>
                  <a:pt x="635" y="436"/>
                  <a:pt x="632" y="436"/>
                  <a:pt x="630" y="436"/>
                </a:cubicBezTo>
                <a:cubicBezTo>
                  <a:pt x="625" y="436"/>
                  <a:pt x="621" y="436"/>
                  <a:pt x="616" y="436"/>
                </a:cubicBezTo>
                <a:cubicBezTo>
                  <a:pt x="600" y="165"/>
                  <a:pt x="600" y="165"/>
                  <a:pt x="600" y="165"/>
                </a:cubicBezTo>
                <a:cubicBezTo>
                  <a:pt x="610" y="164"/>
                  <a:pt x="620" y="164"/>
                  <a:pt x="630" y="164"/>
                </a:cubicBezTo>
                <a:close/>
                <a:moveTo>
                  <a:pt x="494" y="183"/>
                </a:moveTo>
                <a:cubicBezTo>
                  <a:pt x="568" y="444"/>
                  <a:pt x="568" y="444"/>
                  <a:pt x="568" y="444"/>
                </a:cubicBezTo>
                <a:cubicBezTo>
                  <a:pt x="561" y="446"/>
                  <a:pt x="554" y="449"/>
                  <a:pt x="548" y="451"/>
                </a:cubicBezTo>
                <a:cubicBezTo>
                  <a:pt x="448" y="198"/>
                  <a:pt x="448" y="198"/>
                  <a:pt x="448" y="198"/>
                </a:cubicBezTo>
                <a:cubicBezTo>
                  <a:pt x="463" y="192"/>
                  <a:pt x="478" y="187"/>
                  <a:pt x="494" y="183"/>
                </a:cubicBezTo>
                <a:close/>
                <a:moveTo>
                  <a:pt x="353" y="248"/>
                </a:moveTo>
                <a:cubicBezTo>
                  <a:pt x="505" y="474"/>
                  <a:pt x="505" y="474"/>
                  <a:pt x="505" y="474"/>
                </a:cubicBezTo>
                <a:cubicBezTo>
                  <a:pt x="499" y="478"/>
                  <a:pt x="493" y="482"/>
                  <a:pt x="487" y="487"/>
                </a:cubicBezTo>
                <a:cubicBezTo>
                  <a:pt x="315" y="277"/>
                  <a:pt x="315" y="277"/>
                  <a:pt x="315" y="277"/>
                </a:cubicBezTo>
                <a:cubicBezTo>
                  <a:pt x="327" y="266"/>
                  <a:pt x="340" y="257"/>
                  <a:pt x="353" y="248"/>
                </a:cubicBezTo>
                <a:close/>
                <a:moveTo>
                  <a:pt x="240" y="353"/>
                </a:moveTo>
                <a:cubicBezTo>
                  <a:pt x="454" y="522"/>
                  <a:pt x="454" y="522"/>
                  <a:pt x="454" y="522"/>
                </a:cubicBezTo>
                <a:cubicBezTo>
                  <a:pt x="449" y="527"/>
                  <a:pt x="445" y="533"/>
                  <a:pt x="441" y="539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20" y="379"/>
                  <a:pt x="230" y="366"/>
                  <a:pt x="240" y="353"/>
                </a:cubicBezTo>
                <a:close/>
                <a:moveTo>
                  <a:pt x="164" y="489"/>
                </a:moveTo>
                <a:cubicBezTo>
                  <a:pt x="419" y="583"/>
                  <a:pt x="419" y="583"/>
                  <a:pt x="419" y="583"/>
                </a:cubicBezTo>
                <a:cubicBezTo>
                  <a:pt x="417" y="590"/>
                  <a:pt x="414" y="597"/>
                  <a:pt x="413" y="604"/>
                </a:cubicBezTo>
                <a:cubicBezTo>
                  <a:pt x="364" y="591"/>
                  <a:pt x="364" y="591"/>
                  <a:pt x="364" y="591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52" y="524"/>
                  <a:pt x="157" y="506"/>
                  <a:pt x="164" y="489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7" y="410450"/>
            <a:ext cx="1039166" cy="285404"/>
          </a:xfrm>
          <a:prstGeom prst="rect">
            <a:avLst/>
          </a:prstGeom>
        </p:spPr>
      </p:pic>
      <p:sp>
        <p:nvSpPr>
          <p:cNvPr id="22" name="Freeform 30"/>
          <p:cNvSpPr>
            <a:spLocks noEditPoints="1"/>
          </p:cNvSpPr>
          <p:nvPr/>
        </p:nvSpPr>
        <p:spPr bwMode="auto">
          <a:xfrm>
            <a:off x="405241" y="343562"/>
            <a:ext cx="1261636" cy="803754"/>
          </a:xfrm>
          <a:custGeom>
            <a:avLst/>
            <a:gdLst>
              <a:gd name="T0" fmla="*/ 683 w 865"/>
              <a:gd name="T1" fmla="*/ 59 h 550"/>
              <a:gd name="T2" fmla="*/ 628 w 865"/>
              <a:gd name="T3" fmla="*/ 141 h 550"/>
              <a:gd name="T4" fmla="*/ 565 w 865"/>
              <a:gd name="T5" fmla="*/ 61 h 550"/>
              <a:gd name="T6" fmla="*/ 565 w 865"/>
              <a:gd name="T7" fmla="*/ 140 h 550"/>
              <a:gd name="T8" fmla="*/ 0 w 865"/>
              <a:gd name="T9" fmla="*/ 0 h 550"/>
              <a:gd name="T10" fmla="*/ 768 w 865"/>
              <a:gd name="T11" fmla="*/ 162 h 550"/>
              <a:gd name="T12" fmla="*/ 708 w 865"/>
              <a:gd name="T13" fmla="*/ 211 h 550"/>
              <a:gd name="T14" fmla="*/ 745 w 865"/>
              <a:gd name="T15" fmla="*/ 334 h 550"/>
              <a:gd name="T16" fmla="*/ 614 w 865"/>
              <a:gd name="T17" fmla="*/ 64 h 550"/>
              <a:gd name="T18" fmla="*/ 703 w 865"/>
              <a:gd name="T19" fmla="*/ 92 h 550"/>
              <a:gd name="T20" fmla="*/ 621 w 865"/>
              <a:gd name="T21" fmla="*/ 148 h 550"/>
              <a:gd name="T22" fmla="*/ 642 w 865"/>
              <a:gd name="T23" fmla="*/ 281 h 550"/>
              <a:gd name="T24" fmla="*/ 617 w 865"/>
              <a:gd name="T25" fmla="*/ 211 h 550"/>
              <a:gd name="T26" fmla="*/ 691 w 865"/>
              <a:gd name="T27" fmla="*/ 261 h 550"/>
              <a:gd name="T28" fmla="*/ 587 w 865"/>
              <a:gd name="T29" fmla="*/ 95 h 550"/>
              <a:gd name="T30" fmla="*/ 500 w 865"/>
              <a:gd name="T31" fmla="*/ 162 h 550"/>
              <a:gd name="T32" fmla="*/ 373 w 865"/>
              <a:gd name="T33" fmla="*/ 42 h 550"/>
              <a:gd name="T34" fmla="*/ 253 w 865"/>
              <a:gd name="T35" fmla="*/ 317 h 550"/>
              <a:gd name="T36" fmla="*/ 341 w 865"/>
              <a:gd name="T37" fmla="*/ 274 h 550"/>
              <a:gd name="T38" fmla="*/ 258 w 865"/>
              <a:gd name="T39" fmla="*/ 144 h 550"/>
              <a:gd name="T40" fmla="*/ 216 w 865"/>
              <a:gd name="T41" fmla="*/ 140 h 550"/>
              <a:gd name="T42" fmla="*/ 175 w 865"/>
              <a:gd name="T43" fmla="*/ 149 h 550"/>
              <a:gd name="T44" fmla="*/ 149 w 865"/>
              <a:gd name="T45" fmla="*/ 162 h 550"/>
              <a:gd name="T46" fmla="*/ 118 w 865"/>
              <a:gd name="T47" fmla="*/ 191 h 550"/>
              <a:gd name="T48" fmla="*/ 98 w 865"/>
              <a:gd name="T49" fmla="*/ 228 h 550"/>
              <a:gd name="T50" fmla="*/ 42 w 865"/>
              <a:gd name="T51" fmla="*/ 267 h 550"/>
              <a:gd name="T52" fmla="*/ 42 w 865"/>
              <a:gd name="T53" fmla="*/ 267 h 550"/>
              <a:gd name="T54" fmla="*/ 206 w 865"/>
              <a:gd name="T55" fmla="*/ 508 h 550"/>
              <a:gd name="T56" fmla="*/ 42 w 865"/>
              <a:gd name="T57" fmla="*/ 475 h 550"/>
              <a:gd name="T58" fmla="*/ 227 w 865"/>
              <a:gd name="T59" fmla="*/ 492 h 550"/>
              <a:gd name="T60" fmla="*/ 407 w 865"/>
              <a:gd name="T61" fmla="*/ 504 h 550"/>
              <a:gd name="T62" fmla="*/ 330 w 865"/>
              <a:gd name="T63" fmla="*/ 425 h 550"/>
              <a:gd name="T64" fmla="*/ 146 w 865"/>
              <a:gd name="T65" fmla="*/ 438 h 550"/>
              <a:gd name="T66" fmla="*/ 69 w 865"/>
              <a:gd name="T67" fmla="*/ 418 h 550"/>
              <a:gd name="T68" fmla="*/ 253 w 865"/>
              <a:gd name="T69" fmla="*/ 431 h 550"/>
              <a:gd name="T70" fmla="*/ 407 w 865"/>
              <a:gd name="T71" fmla="*/ 431 h 550"/>
              <a:gd name="T72" fmla="*/ 330 w 865"/>
              <a:gd name="T73" fmla="*/ 355 h 550"/>
              <a:gd name="T74" fmla="*/ 146 w 865"/>
              <a:gd name="T75" fmla="*/ 368 h 550"/>
              <a:gd name="T76" fmla="*/ 69 w 865"/>
              <a:gd name="T77" fmla="*/ 348 h 550"/>
              <a:gd name="T78" fmla="*/ 253 w 865"/>
              <a:gd name="T79" fmla="*/ 361 h 550"/>
              <a:gd name="T80" fmla="*/ 407 w 865"/>
              <a:gd name="T81" fmla="*/ 361 h 550"/>
              <a:gd name="T82" fmla="*/ 359 w 865"/>
              <a:gd name="T83" fmla="*/ 266 h 550"/>
              <a:gd name="T84" fmla="*/ 350 w 865"/>
              <a:gd name="T85" fmla="*/ 225 h 550"/>
              <a:gd name="T86" fmla="*/ 328 w 865"/>
              <a:gd name="T87" fmla="*/ 188 h 550"/>
              <a:gd name="T88" fmla="*/ 570 w 865"/>
              <a:gd name="T89" fmla="*/ 292 h 550"/>
              <a:gd name="T90" fmla="*/ 521 w 865"/>
              <a:gd name="T91" fmla="*/ 253 h 550"/>
              <a:gd name="T92" fmla="*/ 608 w 865"/>
              <a:gd name="T93" fmla="*/ 506 h 550"/>
              <a:gd name="T94" fmla="*/ 510 w 865"/>
              <a:gd name="T95" fmla="*/ 398 h 550"/>
              <a:gd name="T96" fmla="*/ 514 w 865"/>
              <a:gd name="T97" fmla="*/ 384 h 550"/>
              <a:gd name="T98" fmla="*/ 720 w 865"/>
              <a:gd name="T99" fmla="*/ 506 h 550"/>
              <a:gd name="T100" fmla="*/ 720 w 865"/>
              <a:gd name="T101" fmla="*/ 497 h 550"/>
              <a:gd name="T102" fmla="*/ 755 w 865"/>
              <a:gd name="T103" fmla="*/ 501 h 550"/>
              <a:gd name="T104" fmla="*/ 779 w 865"/>
              <a:gd name="T105" fmla="*/ 382 h 550"/>
              <a:gd name="T106" fmla="*/ 779 w 865"/>
              <a:gd name="T107" fmla="*/ 391 h 550"/>
              <a:gd name="T108" fmla="*/ 760 w 865"/>
              <a:gd name="T109" fmla="*/ 493 h 550"/>
              <a:gd name="T110" fmla="*/ 780 w 865"/>
              <a:gd name="T111" fmla="*/ 457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65" h="550">
                <a:moveTo>
                  <a:pt x="656" y="154"/>
                </a:moveTo>
                <a:cubicBezTo>
                  <a:pt x="667" y="154"/>
                  <a:pt x="677" y="150"/>
                  <a:pt x="683" y="142"/>
                </a:cubicBezTo>
                <a:cubicBezTo>
                  <a:pt x="690" y="133"/>
                  <a:pt x="693" y="122"/>
                  <a:pt x="693" y="107"/>
                </a:cubicBezTo>
                <a:cubicBezTo>
                  <a:pt x="693" y="94"/>
                  <a:pt x="693" y="94"/>
                  <a:pt x="693" y="94"/>
                </a:cubicBezTo>
                <a:cubicBezTo>
                  <a:pt x="693" y="79"/>
                  <a:pt x="690" y="67"/>
                  <a:pt x="683" y="59"/>
                </a:cubicBezTo>
                <a:cubicBezTo>
                  <a:pt x="676" y="51"/>
                  <a:pt x="667" y="46"/>
                  <a:pt x="656" y="46"/>
                </a:cubicBezTo>
                <a:cubicBezTo>
                  <a:pt x="644" y="46"/>
                  <a:pt x="635" y="51"/>
                  <a:pt x="628" y="59"/>
                </a:cubicBezTo>
                <a:cubicBezTo>
                  <a:pt x="622" y="67"/>
                  <a:pt x="618" y="79"/>
                  <a:pt x="618" y="94"/>
                </a:cubicBezTo>
                <a:cubicBezTo>
                  <a:pt x="618" y="107"/>
                  <a:pt x="618" y="107"/>
                  <a:pt x="618" y="107"/>
                </a:cubicBezTo>
                <a:cubicBezTo>
                  <a:pt x="618" y="121"/>
                  <a:pt x="622" y="133"/>
                  <a:pt x="628" y="141"/>
                </a:cubicBezTo>
                <a:cubicBezTo>
                  <a:pt x="635" y="150"/>
                  <a:pt x="644" y="154"/>
                  <a:pt x="656" y="154"/>
                </a:cubicBezTo>
                <a:close/>
                <a:moveTo>
                  <a:pt x="565" y="140"/>
                </a:moveTo>
                <a:cubicBezTo>
                  <a:pt x="572" y="131"/>
                  <a:pt x="576" y="120"/>
                  <a:pt x="576" y="105"/>
                </a:cubicBezTo>
                <a:cubicBezTo>
                  <a:pt x="576" y="94"/>
                  <a:pt x="576" y="94"/>
                  <a:pt x="576" y="94"/>
                </a:cubicBezTo>
                <a:cubicBezTo>
                  <a:pt x="576" y="80"/>
                  <a:pt x="572" y="69"/>
                  <a:pt x="565" y="61"/>
                </a:cubicBezTo>
                <a:cubicBezTo>
                  <a:pt x="557" y="52"/>
                  <a:pt x="547" y="48"/>
                  <a:pt x="534" y="48"/>
                </a:cubicBezTo>
                <a:cubicBezTo>
                  <a:pt x="510" y="48"/>
                  <a:pt x="510" y="48"/>
                  <a:pt x="510" y="48"/>
                </a:cubicBezTo>
                <a:cubicBezTo>
                  <a:pt x="510" y="153"/>
                  <a:pt x="510" y="153"/>
                  <a:pt x="510" y="153"/>
                </a:cubicBezTo>
                <a:cubicBezTo>
                  <a:pt x="534" y="153"/>
                  <a:pt x="534" y="153"/>
                  <a:pt x="534" y="153"/>
                </a:cubicBezTo>
                <a:cubicBezTo>
                  <a:pt x="546" y="153"/>
                  <a:pt x="557" y="149"/>
                  <a:pt x="565" y="140"/>
                </a:cubicBezTo>
                <a:close/>
                <a:moveTo>
                  <a:pt x="0" y="0"/>
                </a:moveTo>
                <a:cubicBezTo>
                  <a:pt x="0" y="550"/>
                  <a:pt x="0" y="550"/>
                  <a:pt x="0" y="550"/>
                </a:cubicBezTo>
                <a:cubicBezTo>
                  <a:pt x="865" y="550"/>
                  <a:pt x="865" y="550"/>
                  <a:pt x="865" y="550"/>
                </a:cubicBezTo>
                <a:cubicBezTo>
                  <a:pt x="865" y="0"/>
                  <a:pt x="865" y="0"/>
                  <a:pt x="865" y="0"/>
                </a:cubicBezTo>
                <a:lnTo>
                  <a:pt x="0" y="0"/>
                </a:lnTo>
                <a:close/>
                <a:moveTo>
                  <a:pt x="716" y="39"/>
                </a:moveTo>
                <a:cubicBezTo>
                  <a:pt x="810" y="39"/>
                  <a:pt x="810" y="39"/>
                  <a:pt x="810" y="39"/>
                </a:cubicBezTo>
                <a:cubicBezTo>
                  <a:pt x="810" y="48"/>
                  <a:pt x="810" y="48"/>
                  <a:pt x="810" y="48"/>
                </a:cubicBezTo>
                <a:cubicBezTo>
                  <a:pt x="768" y="48"/>
                  <a:pt x="768" y="48"/>
                  <a:pt x="768" y="48"/>
                </a:cubicBezTo>
                <a:cubicBezTo>
                  <a:pt x="768" y="162"/>
                  <a:pt x="768" y="162"/>
                  <a:pt x="768" y="162"/>
                </a:cubicBezTo>
                <a:cubicBezTo>
                  <a:pt x="758" y="162"/>
                  <a:pt x="758" y="162"/>
                  <a:pt x="758" y="162"/>
                </a:cubicBezTo>
                <a:cubicBezTo>
                  <a:pt x="758" y="48"/>
                  <a:pt x="758" y="48"/>
                  <a:pt x="758" y="48"/>
                </a:cubicBezTo>
                <a:cubicBezTo>
                  <a:pt x="716" y="48"/>
                  <a:pt x="716" y="48"/>
                  <a:pt x="716" y="48"/>
                </a:cubicBezTo>
                <a:lnTo>
                  <a:pt x="716" y="39"/>
                </a:lnTo>
                <a:close/>
                <a:moveTo>
                  <a:pt x="708" y="211"/>
                </a:moveTo>
                <a:cubicBezTo>
                  <a:pt x="808" y="211"/>
                  <a:pt x="808" y="211"/>
                  <a:pt x="808" y="211"/>
                </a:cubicBezTo>
                <a:cubicBezTo>
                  <a:pt x="808" y="232"/>
                  <a:pt x="808" y="232"/>
                  <a:pt x="808" y="232"/>
                </a:cubicBezTo>
                <a:cubicBezTo>
                  <a:pt x="770" y="232"/>
                  <a:pt x="770" y="232"/>
                  <a:pt x="770" y="232"/>
                </a:cubicBezTo>
                <a:cubicBezTo>
                  <a:pt x="770" y="334"/>
                  <a:pt x="770" y="334"/>
                  <a:pt x="770" y="334"/>
                </a:cubicBezTo>
                <a:cubicBezTo>
                  <a:pt x="745" y="334"/>
                  <a:pt x="745" y="334"/>
                  <a:pt x="745" y="334"/>
                </a:cubicBezTo>
                <a:cubicBezTo>
                  <a:pt x="745" y="232"/>
                  <a:pt x="745" y="232"/>
                  <a:pt x="745" y="232"/>
                </a:cubicBezTo>
                <a:cubicBezTo>
                  <a:pt x="708" y="232"/>
                  <a:pt x="708" y="232"/>
                  <a:pt x="708" y="232"/>
                </a:cubicBezTo>
                <a:lnTo>
                  <a:pt x="708" y="211"/>
                </a:lnTo>
                <a:close/>
                <a:moveTo>
                  <a:pt x="608" y="94"/>
                </a:moveTo>
                <a:cubicBezTo>
                  <a:pt x="608" y="83"/>
                  <a:pt x="610" y="73"/>
                  <a:pt x="614" y="64"/>
                </a:cubicBezTo>
                <a:cubicBezTo>
                  <a:pt x="618" y="56"/>
                  <a:pt x="623" y="49"/>
                  <a:pt x="631" y="44"/>
                </a:cubicBezTo>
                <a:cubicBezTo>
                  <a:pt x="638" y="40"/>
                  <a:pt x="646" y="37"/>
                  <a:pt x="656" y="37"/>
                </a:cubicBezTo>
                <a:cubicBezTo>
                  <a:pt x="665" y="37"/>
                  <a:pt x="673" y="40"/>
                  <a:pt x="681" y="44"/>
                </a:cubicBezTo>
                <a:cubicBezTo>
                  <a:pt x="688" y="49"/>
                  <a:pt x="693" y="55"/>
                  <a:pt x="697" y="63"/>
                </a:cubicBezTo>
                <a:cubicBezTo>
                  <a:pt x="701" y="72"/>
                  <a:pt x="703" y="81"/>
                  <a:pt x="703" y="92"/>
                </a:cubicBezTo>
                <a:cubicBezTo>
                  <a:pt x="703" y="107"/>
                  <a:pt x="703" y="107"/>
                  <a:pt x="703" y="107"/>
                </a:cubicBezTo>
                <a:cubicBezTo>
                  <a:pt x="703" y="118"/>
                  <a:pt x="701" y="128"/>
                  <a:pt x="698" y="137"/>
                </a:cubicBezTo>
                <a:cubicBezTo>
                  <a:pt x="694" y="145"/>
                  <a:pt x="688" y="152"/>
                  <a:pt x="681" y="156"/>
                </a:cubicBezTo>
                <a:cubicBezTo>
                  <a:pt x="674" y="161"/>
                  <a:pt x="665" y="163"/>
                  <a:pt x="656" y="163"/>
                </a:cubicBezTo>
                <a:cubicBezTo>
                  <a:pt x="641" y="163"/>
                  <a:pt x="630" y="158"/>
                  <a:pt x="621" y="148"/>
                </a:cubicBezTo>
                <a:cubicBezTo>
                  <a:pt x="612" y="138"/>
                  <a:pt x="608" y="124"/>
                  <a:pt x="608" y="106"/>
                </a:cubicBezTo>
                <a:lnTo>
                  <a:pt x="608" y="94"/>
                </a:lnTo>
                <a:close/>
                <a:moveTo>
                  <a:pt x="691" y="261"/>
                </a:moveTo>
                <a:cubicBezTo>
                  <a:pt x="691" y="281"/>
                  <a:pt x="691" y="281"/>
                  <a:pt x="691" y="281"/>
                </a:cubicBezTo>
                <a:cubicBezTo>
                  <a:pt x="642" y="281"/>
                  <a:pt x="642" y="281"/>
                  <a:pt x="642" y="281"/>
                </a:cubicBezTo>
                <a:cubicBezTo>
                  <a:pt x="642" y="313"/>
                  <a:pt x="642" y="313"/>
                  <a:pt x="642" y="313"/>
                </a:cubicBezTo>
                <a:cubicBezTo>
                  <a:pt x="699" y="313"/>
                  <a:pt x="699" y="313"/>
                  <a:pt x="699" y="313"/>
                </a:cubicBezTo>
                <a:cubicBezTo>
                  <a:pt x="699" y="334"/>
                  <a:pt x="699" y="334"/>
                  <a:pt x="699" y="334"/>
                </a:cubicBezTo>
                <a:cubicBezTo>
                  <a:pt x="617" y="334"/>
                  <a:pt x="617" y="334"/>
                  <a:pt x="617" y="334"/>
                </a:cubicBezTo>
                <a:cubicBezTo>
                  <a:pt x="617" y="211"/>
                  <a:pt x="617" y="211"/>
                  <a:pt x="617" y="211"/>
                </a:cubicBezTo>
                <a:cubicBezTo>
                  <a:pt x="699" y="211"/>
                  <a:pt x="699" y="211"/>
                  <a:pt x="699" y="211"/>
                </a:cubicBezTo>
                <a:cubicBezTo>
                  <a:pt x="699" y="232"/>
                  <a:pt x="699" y="232"/>
                  <a:pt x="699" y="232"/>
                </a:cubicBezTo>
                <a:cubicBezTo>
                  <a:pt x="642" y="232"/>
                  <a:pt x="642" y="232"/>
                  <a:pt x="642" y="232"/>
                </a:cubicBezTo>
                <a:cubicBezTo>
                  <a:pt x="642" y="261"/>
                  <a:pt x="642" y="261"/>
                  <a:pt x="642" y="261"/>
                </a:cubicBezTo>
                <a:lnTo>
                  <a:pt x="691" y="261"/>
                </a:lnTo>
                <a:close/>
                <a:moveTo>
                  <a:pt x="500" y="39"/>
                </a:moveTo>
                <a:cubicBezTo>
                  <a:pt x="534" y="39"/>
                  <a:pt x="534" y="39"/>
                  <a:pt x="534" y="39"/>
                </a:cubicBezTo>
                <a:cubicBezTo>
                  <a:pt x="544" y="39"/>
                  <a:pt x="553" y="41"/>
                  <a:pt x="561" y="46"/>
                </a:cubicBezTo>
                <a:cubicBezTo>
                  <a:pt x="569" y="50"/>
                  <a:pt x="575" y="57"/>
                  <a:pt x="580" y="66"/>
                </a:cubicBezTo>
                <a:cubicBezTo>
                  <a:pt x="584" y="74"/>
                  <a:pt x="587" y="84"/>
                  <a:pt x="587" y="95"/>
                </a:cubicBezTo>
                <a:cubicBezTo>
                  <a:pt x="587" y="106"/>
                  <a:pt x="587" y="106"/>
                  <a:pt x="587" y="106"/>
                </a:cubicBezTo>
                <a:cubicBezTo>
                  <a:pt x="587" y="117"/>
                  <a:pt x="584" y="127"/>
                  <a:pt x="580" y="135"/>
                </a:cubicBezTo>
                <a:cubicBezTo>
                  <a:pt x="576" y="144"/>
                  <a:pt x="569" y="150"/>
                  <a:pt x="561" y="155"/>
                </a:cubicBezTo>
                <a:cubicBezTo>
                  <a:pt x="553" y="159"/>
                  <a:pt x="544" y="162"/>
                  <a:pt x="534" y="162"/>
                </a:cubicBezTo>
                <a:cubicBezTo>
                  <a:pt x="500" y="162"/>
                  <a:pt x="500" y="162"/>
                  <a:pt x="500" y="162"/>
                </a:cubicBezTo>
                <a:lnTo>
                  <a:pt x="500" y="39"/>
                </a:lnTo>
                <a:close/>
                <a:moveTo>
                  <a:pt x="407" y="42"/>
                </a:moveTo>
                <a:cubicBezTo>
                  <a:pt x="308" y="168"/>
                  <a:pt x="308" y="168"/>
                  <a:pt x="308" y="168"/>
                </a:cubicBezTo>
                <a:cubicBezTo>
                  <a:pt x="304" y="165"/>
                  <a:pt x="301" y="163"/>
                  <a:pt x="297" y="161"/>
                </a:cubicBezTo>
                <a:cubicBezTo>
                  <a:pt x="373" y="42"/>
                  <a:pt x="373" y="42"/>
                  <a:pt x="373" y="42"/>
                </a:cubicBezTo>
                <a:lnTo>
                  <a:pt x="407" y="42"/>
                </a:lnTo>
                <a:close/>
                <a:moveTo>
                  <a:pt x="341" y="274"/>
                </a:moveTo>
                <a:cubicBezTo>
                  <a:pt x="341" y="278"/>
                  <a:pt x="341" y="283"/>
                  <a:pt x="340" y="287"/>
                </a:cubicBezTo>
                <a:cubicBezTo>
                  <a:pt x="337" y="286"/>
                  <a:pt x="334" y="286"/>
                  <a:pt x="330" y="286"/>
                </a:cubicBezTo>
                <a:cubicBezTo>
                  <a:pt x="292" y="286"/>
                  <a:pt x="292" y="317"/>
                  <a:pt x="253" y="317"/>
                </a:cubicBezTo>
                <a:cubicBezTo>
                  <a:pt x="215" y="317"/>
                  <a:pt x="215" y="286"/>
                  <a:pt x="176" y="286"/>
                </a:cubicBezTo>
                <a:cubicBezTo>
                  <a:pt x="144" y="286"/>
                  <a:pt x="139" y="308"/>
                  <a:pt x="115" y="315"/>
                </a:cubicBezTo>
                <a:cubicBezTo>
                  <a:pt x="110" y="302"/>
                  <a:pt x="108" y="288"/>
                  <a:pt x="108" y="274"/>
                </a:cubicBezTo>
                <a:cubicBezTo>
                  <a:pt x="108" y="210"/>
                  <a:pt x="160" y="158"/>
                  <a:pt x="224" y="158"/>
                </a:cubicBezTo>
                <a:cubicBezTo>
                  <a:pt x="289" y="158"/>
                  <a:pt x="341" y="210"/>
                  <a:pt x="341" y="274"/>
                </a:cubicBezTo>
                <a:close/>
                <a:moveTo>
                  <a:pt x="266" y="113"/>
                </a:moveTo>
                <a:cubicBezTo>
                  <a:pt x="284" y="42"/>
                  <a:pt x="284" y="42"/>
                  <a:pt x="284" y="42"/>
                </a:cubicBezTo>
                <a:cubicBezTo>
                  <a:pt x="309" y="42"/>
                  <a:pt x="309" y="42"/>
                  <a:pt x="309" y="42"/>
                </a:cubicBezTo>
                <a:cubicBezTo>
                  <a:pt x="271" y="148"/>
                  <a:pt x="271" y="148"/>
                  <a:pt x="271" y="148"/>
                </a:cubicBezTo>
                <a:cubicBezTo>
                  <a:pt x="267" y="146"/>
                  <a:pt x="262" y="145"/>
                  <a:pt x="258" y="144"/>
                </a:cubicBezTo>
                <a:lnTo>
                  <a:pt x="266" y="113"/>
                </a:lnTo>
                <a:close/>
                <a:moveTo>
                  <a:pt x="233" y="42"/>
                </a:moveTo>
                <a:cubicBezTo>
                  <a:pt x="229" y="139"/>
                  <a:pt x="229" y="139"/>
                  <a:pt x="229" y="139"/>
                </a:cubicBezTo>
                <a:cubicBezTo>
                  <a:pt x="228" y="139"/>
                  <a:pt x="226" y="139"/>
                  <a:pt x="224" y="139"/>
                </a:cubicBezTo>
                <a:cubicBezTo>
                  <a:pt x="222" y="139"/>
                  <a:pt x="219" y="139"/>
                  <a:pt x="216" y="140"/>
                </a:cubicBezTo>
                <a:cubicBezTo>
                  <a:pt x="210" y="42"/>
                  <a:pt x="210" y="42"/>
                  <a:pt x="210" y="42"/>
                </a:cubicBezTo>
                <a:lnTo>
                  <a:pt x="233" y="42"/>
                </a:lnTo>
                <a:close/>
                <a:moveTo>
                  <a:pt x="158" y="42"/>
                </a:moveTo>
                <a:cubicBezTo>
                  <a:pt x="187" y="144"/>
                  <a:pt x="187" y="144"/>
                  <a:pt x="187" y="144"/>
                </a:cubicBezTo>
                <a:cubicBezTo>
                  <a:pt x="183" y="146"/>
                  <a:pt x="179" y="147"/>
                  <a:pt x="175" y="149"/>
                </a:cubicBezTo>
                <a:cubicBezTo>
                  <a:pt x="133" y="42"/>
                  <a:pt x="133" y="42"/>
                  <a:pt x="133" y="42"/>
                </a:cubicBezTo>
                <a:lnTo>
                  <a:pt x="158" y="42"/>
                </a:lnTo>
                <a:close/>
                <a:moveTo>
                  <a:pt x="42" y="42"/>
                </a:moveTo>
                <a:cubicBezTo>
                  <a:pt x="68" y="42"/>
                  <a:pt x="68" y="42"/>
                  <a:pt x="68" y="42"/>
                </a:cubicBezTo>
                <a:cubicBezTo>
                  <a:pt x="149" y="162"/>
                  <a:pt x="149" y="162"/>
                  <a:pt x="149" y="162"/>
                </a:cubicBezTo>
                <a:cubicBezTo>
                  <a:pt x="146" y="165"/>
                  <a:pt x="142" y="167"/>
                  <a:pt x="139" y="170"/>
                </a:cubicBezTo>
                <a:cubicBezTo>
                  <a:pt x="42" y="52"/>
                  <a:pt x="42" y="52"/>
                  <a:pt x="42" y="52"/>
                </a:cubicBezTo>
                <a:lnTo>
                  <a:pt x="42" y="42"/>
                </a:lnTo>
                <a:close/>
                <a:moveTo>
                  <a:pt x="42" y="131"/>
                </a:moveTo>
                <a:cubicBezTo>
                  <a:pt x="118" y="191"/>
                  <a:pt x="118" y="191"/>
                  <a:pt x="118" y="191"/>
                </a:cubicBezTo>
                <a:cubicBezTo>
                  <a:pt x="116" y="194"/>
                  <a:pt x="113" y="198"/>
                  <a:pt x="111" y="202"/>
                </a:cubicBezTo>
                <a:cubicBezTo>
                  <a:pt x="42" y="158"/>
                  <a:pt x="42" y="158"/>
                  <a:pt x="42" y="158"/>
                </a:cubicBezTo>
                <a:lnTo>
                  <a:pt x="42" y="131"/>
                </a:lnTo>
                <a:close/>
                <a:moveTo>
                  <a:pt x="42" y="207"/>
                </a:moveTo>
                <a:cubicBezTo>
                  <a:pt x="98" y="228"/>
                  <a:pt x="98" y="228"/>
                  <a:pt x="98" y="228"/>
                </a:cubicBezTo>
                <a:cubicBezTo>
                  <a:pt x="96" y="232"/>
                  <a:pt x="95" y="236"/>
                  <a:pt x="94" y="241"/>
                </a:cubicBezTo>
                <a:cubicBezTo>
                  <a:pt x="64" y="233"/>
                  <a:pt x="64" y="233"/>
                  <a:pt x="64" y="233"/>
                </a:cubicBezTo>
                <a:cubicBezTo>
                  <a:pt x="42" y="228"/>
                  <a:pt x="42" y="228"/>
                  <a:pt x="42" y="228"/>
                </a:cubicBezTo>
                <a:lnTo>
                  <a:pt x="42" y="207"/>
                </a:lnTo>
                <a:close/>
                <a:moveTo>
                  <a:pt x="42" y="267"/>
                </a:moveTo>
                <a:cubicBezTo>
                  <a:pt x="90" y="269"/>
                  <a:pt x="90" y="269"/>
                  <a:pt x="90" y="269"/>
                </a:cubicBezTo>
                <a:cubicBezTo>
                  <a:pt x="89" y="271"/>
                  <a:pt x="89" y="273"/>
                  <a:pt x="89" y="274"/>
                </a:cubicBezTo>
                <a:cubicBezTo>
                  <a:pt x="89" y="277"/>
                  <a:pt x="90" y="280"/>
                  <a:pt x="90" y="282"/>
                </a:cubicBezTo>
                <a:cubicBezTo>
                  <a:pt x="42" y="285"/>
                  <a:pt x="42" y="285"/>
                  <a:pt x="42" y="285"/>
                </a:cubicBezTo>
                <a:lnTo>
                  <a:pt x="42" y="267"/>
                </a:lnTo>
                <a:close/>
                <a:moveTo>
                  <a:pt x="407" y="508"/>
                </a:moveTo>
                <a:cubicBezTo>
                  <a:pt x="359" y="508"/>
                  <a:pt x="359" y="508"/>
                  <a:pt x="359" y="508"/>
                </a:cubicBezTo>
                <a:cubicBezTo>
                  <a:pt x="352" y="502"/>
                  <a:pt x="346" y="499"/>
                  <a:pt x="334" y="499"/>
                </a:cubicBezTo>
                <a:cubicBezTo>
                  <a:pt x="322" y="499"/>
                  <a:pt x="315" y="502"/>
                  <a:pt x="309" y="508"/>
                </a:cubicBezTo>
                <a:cubicBezTo>
                  <a:pt x="206" y="508"/>
                  <a:pt x="206" y="508"/>
                  <a:pt x="206" y="508"/>
                </a:cubicBezTo>
                <a:cubicBezTo>
                  <a:pt x="199" y="502"/>
                  <a:pt x="192" y="499"/>
                  <a:pt x="180" y="499"/>
                </a:cubicBezTo>
                <a:cubicBezTo>
                  <a:pt x="169" y="499"/>
                  <a:pt x="162" y="502"/>
                  <a:pt x="155" y="508"/>
                </a:cubicBezTo>
                <a:cubicBezTo>
                  <a:pt x="52" y="508"/>
                  <a:pt x="52" y="508"/>
                  <a:pt x="52" y="508"/>
                </a:cubicBezTo>
                <a:cubicBezTo>
                  <a:pt x="49" y="505"/>
                  <a:pt x="46" y="503"/>
                  <a:pt x="42" y="501"/>
                </a:cubicBezTo>
                <a:cubicBezTo>
                  <a:pt x="42" y="475"/>
                  <a:pt x="42" y="475"/>
                  <a:pt x="42" y="475"/>
                </a:cubicBezTo>
                <a:cubicBezTo>
                  <a:pt x="56" y="478"/>
                  <a:pt x="66" y="485"/>
                  <a:pt x="73" y="492"/>
                </a:cubicBezTo>
                <a:cubicBezTo>
                  <a:pt x="83" y="499"/>
                  <a:pt x="89" y="504"/>
                  <a:pt x="104" y="504"/>
                </a:cubicBezTo>
                <a:cubicBezTo>
                  <a:pt x="118" y="504"/>
                  <a:pt x="125" y="499"/>
                  <a:pt x="134" y="492"/>
                </a:cubicBezTo>
                <a:cubicBezTo>
                  <a:pt x="144" y="483"/>
                  <a:pt x="157" y="473"/>
                  <a:pt x="180" y="473"/>
                </a:cubicBezTo>
                <a:cubicBezTo>
                  <a:pt x="204" y="473"/>
                  <a:pt x="217" y="483"/>
                  <a:pt x="227" y="492"/>
                </a:cubicBezTo>
                <a:cubicBezTo>
                  <a:pt x="236" y="499"/>
                  <a:pt x="243" y="504"/>
                  <a:pt x="257" y="504"/>
                </a:cubicBezTo>
                <a:cubicBezTo>
                  <a:pt x="272" y="504"/>
                  <a:pt x="278" y="499"/>
                  <a:pt x="288" y="492"/>
                </a:cubicBezTo>
                <a:cubicBezTo>
                  <a:pt x="298" y="483"/>
                  <a:pt x="310" y="473"/>
                  <a:pt x="334" y="473"/>
                </a:cubicBezTo>
                <a:cubicBezTo>
                  <a:pt x="358" y="473"/>
                  <a:pt x="370" y="483"/>
                  <a:pt x="380" y="492"/>
                </a:cubicBezTo>
                <a:cubicBezTo>
                  <a:pt x="389" y="498"/>
                  <a:pt x="395" y="503"/>
                  <a:pt x="407" y="504"/>
                </a:cubicBezTo>
                <a:lnTo>
                  <a:pt x="407" y="508"/>
                </a:lnTo>
                <a:close/>
                <a:moveTo>
                  <a:pt x="407" y="457"/>
                </a:moveTo>
                <a:cubicBezTo>
                  <a:pt x="407" y="457"/>
                  <a:pt x="407" y="457"/>
                  <a:pt x="407" y="457"/>
                </a:cubicBezTo>
                <a:cubicBezTo>
                  <a:pt x="383" y="457"/>
                  <a:pt x="370" y="446"/>
                  <a:pt x="360" y="438"/>
                </a:cubicBezTo>
                <a:cubicBezTo>
                  <a:pt x="351" y="431"/>
                  <a:pt x="345" y="425"/>
                  <a:pt x="330" y="425"/>
                </a:cubicBezTo>
                <a:cubicBezTo>
                  <a:pt x="315" y="425"/>
                  <a:pt x="309" y="431"/>
                  <a:pt x="300" y="438"/>
                </a:cubicBezTo>
                <a:cubicBezTo>
                  <a:pt x="290" y="446"/>
                  <a:pt x="277" y="457"/>
                  <a:pt x="253" y="457"/>
                </a:cubicBezTo>
                <a:cubicBezTo>
                  <a:pt x="229" y="457"/>
                  <a:pt x="217" y="446"/>
                  <a:pt x="207" y="438"/>
                </a:cubicBezTo>
                <a:cubicBezTo>
                  <a:pt x="198" y="431"/>
                  <a:pt x="191" y="425"/>
                  <a:pt x="176" y="425"/>
                </a:cubicBezTo>
                <a:cubicBezTo>
                  <a:pt x="162" y="425"/>
                  <a:pt x="155" y="431"/>
                  <a:pt x="146" y="438"/>
                </a:cubicBezTo>
                <a:cubicBezTo>
                  <a:pt x="136" y="446"/>
                  <a:pt x="123" y="457"/>
                  <a:pt x="100" y="457"/>
                </a:cubicBezTo>
                <a:cubicBezTo>
                  <a:pt x="76" y="457"/>
                  <a:pt x="63" y="446"/>
                  <a:pt x="53" y="438"/>
                </a:cubicBezTo>
                <a:cubicBezTo>
                  <a:pt x="49" y="435"/>
                  <a:pt x="46" y="432"/>
                  <a:pt x="42" y="430"/>
                </a:cubicBezTo>
                <a:cubicBezTo>
                  <a:pt x="42" y="402"/>
                  <a:pt x="42" y="402"/>
                  <a:pt x="42" y="402"/>
                </a:cubicBezTo>
                <a:cubicBezTo>
                  <a:pt x="54" y="406"/>
                  <a:pt x="62" y="413"/>
                  <a:pt x="69" y="418"/>
                </a:cubicBezTo>
                <a:cubicBezTo>
                  <a:pt x="79" y="426"/>
                  <a:pt x="85" y="431"/>
                  <a:pt x="100" y="431"/>
                </a:cubicBezTo>
                <a:cubicBezTo>
                  <a:pt x="114" y="431"/>
                  <a:pt x="121" y="426"/>
                  <a:pt x="130" y="418"/>
                </a:cubicBezTo>
                <a:cubicBezTo>
                  <a:pt x="140" y="410"/>
                  <a:pt x="153" y="400"/>
                  <a:pt x="176" y="400"/>
                </a:cubicBezTo>
                <a:cubicBezTo>
                  <a:pt x="200" y="400"/>
                  <a:pt x="213" y="410"/>
                  <a:pt x="223" y="418"/>
                </a:cubicBezTo>
                <a:cubicBezTo>
                  <a:pt x="232" y="426"/>
                  <a:pt x="239" y="431"/>
                  <a:pt x="253" y="431"/>
                </a:cubicBezTo>
                <a:cubicBezTo>
                  <a:pt x="268" y="431"/>
                  <a:pt x="274" y="426"/>
                  <a:pt x="284" y="418"/>
                </a:cubicBezTo>
                <a:cubicBezTo>
                  <a:pt x="294" y="410"/>
                  <a:pt x="306" y="400"/>
                  <a:pt x="330" y="400"/>
                </a:cubicBezTo>
                <a:cubicBezTo>
                  <a:pt x="354" y="400"/>
                  <a:pt x="366" y="410"/>
                  <a:pt x="376" y="418"/>
                </a:cubicBezTo>
                <a:cubicBezTo>
                  <a:pt x="385" y="426"/>
                  <a:pt x="392" y="431"/>
                  <a:pt x="407" y="431"/>
                </a:cubicBezTo>
                <a:cubicBezTo>
                  <a:pt x="407" y="431"/>
                  <a:pt x="407" y="431"/>
                  <a:pt x="407" y="431"/>
                </a:cubicBezTo>
                <a:lnTo>
                  <a:pt x="407" y="457"/>
                </a:lnTo>
                <a:close/>
                <a:moveTo>
                  <a:pt x="407" y="386"/>
                </a:moveTo>
                <a:cubicBezTo>
                  <a:pt x="407" y="386"/>
                  <a:pt x="407" y="386"/>
                  <a:pt x="407" y="386"/>
                </a:cubicBezTo>
                <a:cubicBezTo>
                  <a:pt x="383" y="386"/>
                  <a:pt x="370" y="376"/>
                  <a:pt x="360" y="368"/>
                </a:cubicBezTo>
                <a:cubicBezTo>
                  <a:pt x="351" y="361"/>
                  <a:pt x="345" y="355"/>
                  <a:pt x="330" y="355"/>
                </a:cubicBezTo>
                <a:cubicBezTo>
                  <a:pt x="315" y="355"/>
                  <a:pt x="309" y="361"/>
                  <a:pt x="300" y="368"/>
                </a:cubicBezTo>
                <a:cubicBezTo>
                  <a:pt x="290" y="376"/>
                  <a:pt x="277" y="386"/>
                  <a:pt x="253" y="386"/>
                </a:cubicBezTo>
                <a:cubicBezTo>
                  <a:pt x="229" y="386"/>
                  <a:pt x="217" y="376"/>
                  <a:pt x="207" y="368"/>
                </a:cubicBezTo>
                <a:cubicBezTo>
                  <a:pt x="198" y="361"/>
                  <a:pt x="191" y="355"/>
                  <a:pt x="176" y="355"/>
                </a:cubicBezTo>
                <a:cubicBezTo>
                  <a:pt x="162" y="355"/>
                  <a:pt x="155" y="361"/>
                  <a:pt x="146" y="368"/>
                </a:cubicBezTo>
                <a:cubicBezTo>
                  <a:pt x="136" y="376"/>
                  <a:pt x="123" y="386"/>
                  <a:pt x="100" y="386"/>
                </a:cubicBezTo>
                <a:cubicBezTo>
                  <a:pt x="76" y="386"/>
                  <a:pt x="63" y="376"/>
                  <a:pt x="53" y="368"/>
                </a:cubicBezTo>
                <a:cubicBezTo>
                  <a:pt x="49" y="365"/>
                  <a:pt x="46" y="362"/>
                  <a:pt x="42" y="360"/>
                </a:cubicBezTo>
                <a:cubicBezTo>
                  <a:pt x="42" y="332"/>
                  <a:pt x="42" y="332"/>
                  <a:pt x="42" y="332"/>
                </a:cubicBezTo>
                <a:cubicBezTo>
                  <a:pt x="54" y="336"/>
                  <a:pt x="62" y="342"/>
                  <a:pt x="69" y="348"/>
                </a:cubicBezTo>
                <a:cubicBezTo>
                  <a:pt x="79" y="355"/>
                  <a:pt x="85" y="361"/>
                  <a:pt x="100" y="361"/>
                </a:cubicBezTo>
                <a:cubicBezTo>
                  <a:pt x="114" y="361"/>
                  <a:pt x="121" y="355"/>
                  <a:pt x="130" y="348"/>
                </a:cubicBezTo>
                <a:cubicBezTo>
                  <a:pt x="140" y="340"/>
                  <a:pt x="153" y="330"/>
                  <a:pt x="176" y="330"/>
                </a:cubicBezTo>
                <a:cubicBezTo>
                  <a:pt x="200" y="330"/>
                  <a:pt x="213" y="340"/>
                  <a:pt x="223" y="348"/>
                </a:cubicBezTo>
                <a:cubicBezTo>
                  <a:pt x="232" y="355"/>
                  <a:pt x="239" y="361"/>
                  <a:pt x="253" y="361"/>
                </a:cubicBezTo>
                <a:cubicBezTo>
                  <a:pt x="268" y="361"/>
                  <a:pt x="274" y="355"/>
                  <a:pt x="284" y="348"/>
                </a:cubicBezTo>
                <a:cubicBezTo>
                  <a:pt x="294" y="340"/>
                  <a:pt x="306" y="330"/>
                  <a:pt x="330" y="330"/>
                </a:cubicBezTo>
                <a:cubicBezTo>
                  <a:pt x="354" y="330"/>
                  <a:pt x="366" y="340"/>
                  <a:pt x="376" y="348"/>
                </a:cubicBezTo>
                <a:cubicBezTo>
                  <a:pt x="385" y="355"/>
                  <a:pt x="392" y="361"/>
                  <a:pt x="407" y="361"/>
                </a:cubicBezTo>
                <a:cubicBezTo>
                  <a:pt x="407" y="361"/>
                  <a:pt x="407" y="361"/>
                  <a:pt x="407" y="361"/>
                </a:cubicBezTo>
                <a:lnTo>
                  <a:pt x="407" y="386"/>
                </a:lnTo>
                <a:close/>
                <a:moveTo>
                  <a:pt x="407" y="281"/>
                </a:moveTo>
                <a:cubicBezTo>
                  <a:pt x="359" y="279"/>
                  <a:pt x="359" y="279"/>
                  <a:pt x="359" y="279"/>
                </a:cubicBezTo>
                <a:cubicBezTo>
                  <a:pt x="359" y="277"/>
                  <a:pt x="359" y="276"/>
                  <a:pt x="359" y="274"/>
                </a:cubicBezTo>
                <a:cubicBezTo>
                  <a:pt x="359" y="271"/>
                  <a:pt x="359" y="269"/>
                  <a:pt x="359" y="266"/>
                </a:cubicBezTo>
                <a:cubicBezTo>
                  <a:pt x="407" y="263"/>
                  <a:pt x="407" y="263"/>
                  <a:pt x="407" y="263"/>
                </a:cubicBezTo>
                <a:lnTo>
                  <a:pt x="407" y="281"/>
                </a:lnTo>
                <a:close/>
                <a:moveTo>
                  <a:pt x="407" y="222"/>
                </a:moveTo>
                <a:cubicBezTo>
                  <a:pt x="354" y="237"/>
                  <a:pt x="354" y="237"/>
                  <a:pt x="354" y="237"/>
                </a:cubicBezTo>
                <a:cubicBezTo>
                  <a:pt x="353" y="233"/>
                  <a:pt x="351" y="229"/>
                  <a:pt x="350" y="225"/>
                </a:cubicBezTo>
                <a:cubicBezTo>
                  <a:pt x="407" y="202"/>
                  <a:pt x="407" y="202"/>
                  <a:pt x="407" y="202"/>
                </a:cubicBezTo>
                <a:lnTo>
                  <a:pt x="407" y="222"/>
                </a:lnTo>
                <a:close/>
                <a:moveTo>
                  <a:pt x="407" y="152"/>
                </a:moveTo>
                <a:cubicBezTo>
                  <a:pt x="336" y="199"/>
                  <a:pt x="336" y="199"/>
                  <a:pt x="336" y="199"/>
                </a:cubicBezTo>
                <a:cubicBezTo>
                  <a:pt x="334" y="195"/>
                  <a:pt x="331" y="192"/>
                  <a:pt x="328" y="188"/>
                </a:cubicBezTo>
                <a:cubicBezTo>
                  <a:pt x="407" y="124"/>
                  <a:pt x="407" y="124"/>
                  <a:pt x="407" y="124"/>
                </a:cubicBezTo>
                <a:lnTo>
                  <a:pt x="407" y="152"/>
                </a:lnTo>
                <a:close/>
                <a:moveTo>
                  <a:pt x="495" y="211"/>
                </a:moveTo>
                <a:cubicBezTo>
                  <a:pt x="521" y="211"/>
                  <a:pt x="521" y="211"/>
                  <a:pt x="521" y="211"/>
                </a:cubicBezTo>
                <a:cubicBezTo>
                  <a:pt x="570" y="292"/>
                  <a:pt x="570" y="292"/>
                  <a:pt x="570" y="292"/>
                </a:cubicBezTo>
                <a:cubicBezTo>
                  <a:pt x="570" y="211"/>
                  <a:pt x="570" y="211"/>
                  <a:pt x="570" y="211"/>
                </a:cubicBezTo>
                <a:cubicBezTo>
                  <a:pt x="595" y="211"/>
                  <a:pt x="595" y="211"/>
                  <a:pt x="595" y="211"/>
                </a:cubicBezTo>
                <a:cubicBezTo>
                  <a:pt x="595" y="334"/>
                  <a:pt x="595" y="334"/>
                  <a:pt x="595" y="334"/>
                </a:cubicBezTo>
                <a:cubicBezTo>
                  <a:pt x="570" y="334"/>
                  <a:pt x="570" y="334"/>
                  <a:pt x="570" y="334"/>
                </a:cubicBezTo>
                <a:cubicBezTo>
                  <a:pt x="521" y="253"/>
                  <a:pt x="521" y="253"/>
                  <a:pt x="521" y="253"/>
                </a:cubicBezTo>
                <a:cubicBezTo>
                  <a:pt x="521" y="334"/>
                  <a:pt x="521" y="334"/>
                  <a:pt x="521" y="334"/>
                </a:cubicBezTo>
                <a:cubicBezTo>
                  <a:pt x="495" y="334"/>
                  <a:pt x="495" y="334"/>
                  <a:pt x="495" y="334"/>
                </a:cubicBezTo>
                <a:lnTo>
                  <a:pt x="495" y="211"/>
                </a:lnTo>
                <a:close/>
                <a:moveTo>
                  <a:pt x="618" y="506"/>
                </a:moveTo>
                <a:cubicBezTo>
                  <a:pt x="608" y="506"/>
                  <a:pt x="608" y="506"/>
                  <a:pt x="608" y="506"/>
                </a:cubicBezTo>
                <a:cubicBezTo>
                  <a:pt x="608" y="453"/>
                  <a:pt x="608" y="453"/>
                  <a:pt x="608" y="453"/>
                </a:cubicBezTo>
                <a:cubicBezTo>
                  <a:pt x="609" y="398"/>
                  <a:pt x="609" y="398"/>
                  <a:pt x="609" y="398"/>
                </a:cubicBezTo>
                <a:cubicBezTo>
                  <a:pt x="563" y="506"/>
                  <a:pt x="563" y="506"/>
                  <a:pt x="563" y="506"/>
                </a:cubicBezTo>
                <a:cubicBezTo>
                  <a:pt x="555" y="506"/>
                  <a:pt x="555" y="506"/>
                  <a:pt x="555" y="506"/>
                </a:cubicBezTo>
                <a:cubicBezTo>
                  <a:pt x="510" y="398"/>
                  <a:pt x="510" y="398"/>
                  <a:pt x="510" y="398"/>
                </a:cubicBezTo>
                <a:cubicBezTo>
                  <a:pt x="510" y="452"/>
                  <a:pt x="510" y="452"/>
                  <a:pt x="510" y="452"/>
                </a:cubicBezTo>
                <a:cubicBezTo>
                  <a:pt x="510" y="506"/>
                  <a:pt x="510" y="506"/>
                  <a:pt x="510" y="506"/>
                </a:cubicBezTo>
                <a:cubicBezTo>
                  <a:pt x="500" y="506"/>
                  <a:pt x="500" y="506"/>
                  <a:pt x="500" y="506"/>
                </a:cubicBezTo>
                <a:cubicBezTo>
                  <a:pt x="500" y="384"/>
                  <a:pt x="500" y="384"/>
                  <a:pt x="500" y="384"/>
                </a:cubicBezTo>
                <a:cubicBezTo>
                  <a:pt x="514" y="384"/>
                  <a:pt x="514" y="384"/>
                  <a:pt x="514" y="384"/>
                </a:cubicBezTo>
                <a:cubicBezTo>
                  <a:pt x="559" y="492"/>
                  <a:pt x="559" y="492"/>
                  <a:pt x="559" y="492"/>
                </a:cubicBezTo>
                <a:cubicBezTo>
                  <a:pt x="604" y="384"/>
                  <a:pt x="604" y="384"/>
                  <a:pt x="604" y="384"/>
                </a:cubicBezTo>
                <a:cubicBezTo>
                  <a:pt x="618" y="384"/>
                  <a:pt x="618" y="384"/>
                  <a:pt x="618" y="384"/>
                </a:cubicBezTo>
                <a:lnTo>
                  <a:pt x="618" y="506"/>
                </a:lnTo>
                <a:close/>
                <a:moveTo>
                  <a:pt x="720" y="506"/>
                </a:moveTo>
                <a:cubicBezTo>
                  <a:pt x="649" y="506"/>
                  <a:pt x="649" y="506"/>
                  <a:pt x="649" y="506"/>
                </a:cubicBezTo>
                <a:cubicBezTo>
                  <a:pt x="649" y="384"/>
                  <a:pt x="649" y="384"/>
                  <a:pt x="649" y="384"/>
                </a:cubicBezTo>
                <a:cubicBezTo>
                  <a:pt x="660" y="384"/>
                  <a:pt x="660" y="384"/>
                  <a:pt x="660" y="384"/>
                </a:cubicBezTo>
                <a:cubicBezTo>
                  <a:pt x="660" y="497"/>
                  <a:pt x="660" y="497"/>
                  <a:pt x="660" y="497"/>
                </a:cubicBezTo>
                <a:cubicBezTo>
                  <a:pt x="720" y="497"/>
                  <a:pt x="720" y="497"/>
                  <a:pt x="720" y="497"/>
                </a:cubicBezTo>
                <a:lnTo>
                  <a:pt x="720" y="506"/>
                </a:lnTo>
                <a:close/>
                <a:moveTo>
                  <a:pt x="823" y="491"/>
                </a:moveTo>
                <a:cubicBezTo>
                  <a:pt x="819" y="497"/>
                  <a:pt x="814" y="501"/>
                  <a:pt x="806" y="503"/>
                </a:cubicBezTo>
                <a:cubicBezTo>
                  <a:pt x="798" y="506"/>
                  <a:pt x="790" y="508"/>
                  <a:pt x="780" y="508"/>
                </a:cubicBezTo>
                <a:cubicBezTo>
                  <a:pt x="771" y="508"/>
                  <a:pt x="762" y="505"/>
                  <a:pt x="755" y="501"/>
                </a:cubicBezTo>
                <a:cubicBezTo>
                  <a:pt x="747" y="496"/>
                  <a:pt x="741" y="490"/>
                  <a:pt x="737" y="481"/>
                </a:cubicBezTo>
                <a:cubicBezTo>
                  <a:pt x="733" y="473"/>
                  <a:pt x="731" y="463"/>
                  <a:pt x="731" y="452"/>
                </a:cubicBezTo>
                <a:cubicBezTo>
                  <a:pt x="731" y="437"/>
                  <a:pt x="731" y="437"/>
                  <a:pt x="731" y="437"/>
                </a:cubicBezTo>
                <a:cubicBezTo>
                  <a:pt x="731" y="420"/>
                  <a:pt x="735" y="406"/>
                  <a:pt x="744" y="397"/>
                </a:cubicBezTo>
                <a:cubicBezTo>
                  <a:pt x="753" y="387"/>
                  <a:pt x="764" y="382"/>
                  <a:pt x="779" y="382"/>
                </a:cubicBezTo>
                <a:cubicBezTo>
                  <a:pt x="791" y="382"/>
                  <a:pt x="801" y="385"/>
                  <a:pt x="809" y="391"/>
                </a:cubicBezTo>
                <a:cubicBezTo>
                  <a:pt x="817" y="398"/>
                  <a:pt x="821" y="407"/>
                  <a:pt x="823" y="418"/>
                </a:cubicBezTo>
                <a:cubicBezTo>
                  <a:pt x="812" y="418"/>
                  <a:pt x="812" y="418"/>
                  <a:pt x="812" y="418"/>
                </a:cubicBezTo>
                <a:cubicBezTo>
                  <a:pt x="811" y="409"/>
                  <a:pt x="807" y="402"/>
                  <a:pt x="801" y="398"/>
                </a:cubicBezTo>
                <a:cubicBezTo>
                  <a:pt x="796" y="393"/>
                  <a:pt x="788" y="391"/>
                  <a:pt x="779" y="391"/>
                </a:cubicBezTo>
                <a:cubicBezTo>
                  <a:pt x="767" y="391"/>
                  <a:pt x="758" y="395"/>
                  <a:pt x="751" y="403"/>
                </a:cubicBezTo>
                <a:cubicBezTo>
                  <a:pt x="745" y="411"/>
                  <a:pt x="741" y="422"/>
                  <a:pt x="741" y="437"/>
                </a:cubicBezTo>
                <a:cubicBezTo>
                  <a:pt x="741" y="452"/>
                  <a:pt x="741" y="452"/>
                  <a:pt x="741" y="452"/>
                </a:cubicBezTo>
                <a:cubicBezTo>
                  <a:pt x="741" y="461"/>
                  <a:pt x="743" y="469"/>
                  <a:pt x="746" y="476"/>
                </a:cubicBezTo>
                <a:cubicBezTo>
                  <a:pt x="749" y="484"/>
                  <a:pt x="754" y="489"/>
                  <a:pt x="760" y="493"/>
                </a:cubicBezTo>
                <a:cubicBezTo>
                  <a:pt x="766" y="497"/>
                  <a:pt x="773" y="499"/>
                  <a:pt x="780" y="499"/>
                </a:cubicBezTo>
                <a:cubicBezTo>
                  <a:pt x="789" y="499"/>
                  <a:pt x="797" y="498"/>
                  <a:pt x="803" y="495"/>
                </a:cubicBezTo>
                <a:cubicBezTo>
                  <a:pt x="807" y="493"/>
                  <a:pt x="810" y="491"/>
                  <a:pt x="812" y="488"/>
                </a:cubicBezTo>
                <a:cubicBezTo>
                  <a:pt x="812" y="457"/>
                  <a:pt x="812" y="457"/>
                  <a:pt x="812" y="457"/>
                </a:cubicBezTo>
                <a:cubicBezTo>
                  <a:pt x="780" y="457"/>
                  <a:pt x="780" y="457"/>
                  <a:pt x="780" y="457"/>
                </a:cubicBezTo>
                <a:cubicBezTo>
                  <a:pt x="780" y="448"/>
                  <a:pt x="780" y="448"/>
                  <a:pt x="780" y="448"/>
                </a:cubicBezTo>
                <a:cubicBezTo>
                  <a:pt x="823" y="448"/>
                  <a:pt x="823" y="448"/>
                  <a:pt x="823" y="448"/>
                </a:cubicBezTo>
                <a:lnTo>
                  <a:pt x="823" y="491"/>
                </a:lnTo>
                <a:close/>
              </a:path>
            </a:pathLst>
          </a:custGeom>
          <a:solidFill>
            <a:srgbClr val="BC1B2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6" name="Picture 2" descr="Resultado de imagen de show me the code">
            <a:extLst>
              <a:ext uri="{FF2B5EF4-FFF2-40B4-BE49-F238E27FC236}">
                <a16:creationId xmlns:a16="http://schemas.microsoft.com/office/drawing/2014/main" id="{8A7F9EF0-3696-4460-A311-99ECD5F41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59" y="1378793"/>
            <a:ext cx="7083322" cy="333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2DB1597-B3DE-4703-B336-73DF07725F33}"/>
              </a:ext>
            </a:extLst>
          </p:cNvPr>
          <p:cNvSpPr txBox="1"/>
          <p:nvPr/>
        </p:nvSpPr>
        <p:spPr>
          <a:xfrm>
            <a:off x="1751475" y="553152"/>
            <a:ext cx="56410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BC1B28"/>
              </a:buClr>
            </a:pP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7332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sp>
        <p:nvSpPr>
          <p:cNvPr id="21" name="Freeform 5"/>
          <p:cNvSpPr>
            <a:spLocks noEditPoints="1"/>
          </p:cNvSpPr>
          <p:nvPr/>
        </p:nvSpPr>
        <p:spPr bwMode="auto">
          <a:xfrm>
            <a:off x="5492088" y="4215510"/>
            <a:ext cx="4711700" cy="2320925"/>
          </a:xfrm>
          <a:custGeom>
            <a:avLst/>
            <a:gdLst>
              <a:gd name="T0" fmla="*/ 630 w 1253"/>
              <a:gd name="T1" fmla="*/ 466 h 616"/>
              <a:gd name="T2" fmla="*/ 1253 w 1253"/>
              <a:gd name="T3" fmla="*/ 616 h 616"/>
              <a:gd name="T4" fmla="*/ 1225 w 1253"/>
              <a:gd name="T5" fmla="*/ 400 h 616"/>
              <a:gd name="T6" fmla="*/ 1085 w 1253"/>
              <a:gd name="T7" fmla="*/ 190 h 616"/>
              <a:gd name="T8" fmla="*/ 875 w 1253"/>
              <a:gd name="T9" fmla="*/ 49 h 616"/>
              <a:gd name="T10" fmla="*/ 629 w 1253"/>
              <a:gd name="T11" fmla="*/ 0 h 616"/>
              <a:gd name="T12" fmla="*/ 513 w 1253"/>
              <a:gd name="T13" fmla="*/ 77 h 616"/>
              <a:gd name="T14" fmla="*/ 303 w 1253"/>
              <a:gd name="T15" fmla="*/ 164 h 616"/>
              <a:gd name="T16" fmla="*/ 143 w 1253"/>
              <a:gd name="T17" fmla="*/ 325 h 616"/>
              <a:gd name="T18" fmla="*/ 56 w 1253"/>
              <a:gd name="T19" fmla="*/ 534 h 616"/>
              <a:gd name="T20" fmla="*/ 441 w 1253"/>
              <a:gd name="T21" fmla="*/ 616 h 616"/>
              <a:gd name="T22" fmla="*/ 1107 w 1253"/>
              <a:gd name="T23" fmla="*/ 524 h 616"/>
              <a:gd name="T24" fmla="*/ 838 w 1253"/>
              <a:gd name="T25" fmla="*/ 578 h 616"/>
              <a:gd name="T26" fmla="*/ 1013 w 1253"/>
              <a:gd name="T27" fmla="*/ 345 h 616"/>
              <a:gd name="T28" fmla="*/ 815 w 1253"/>
              <a:gd name="T29" fmla="*/ 535 h 616"/>
              <a:gd name="T30" fmla="*/ 1013 w 1253"/>
              <a:gd name="T31" fmla="*/ 345 h 616"/>
              <a:gd name="T32" fmla="*/ 936 w 1253"/>
              <a:gd name="T33" fmla="*/ 270 h 616"/>
              <a:gd name="T34" fmla="*/ 750 w 1253"/>
              <a:gd name="T35" fmla="*/ 471 h 616"/>
              <a:gd name="T36" fmla="*/ 699 w 1253"/>
              <a:gd name="T37" fmla="*/ 392 h 616"/>
              <a:gd name="T38" fmla="*/ 755 w 1253"/>
              <a:gd name="T39" fmla="*/ 180 h 616"/>
              <a:gd name="T40" fmla="*/ 707 w 1253"/>
              <a:gd name="T41" fmla="*/ 449 h 616"/>
              <a:gd name="T42" fmla="*/ 755 w 1253"/>
              <a:gd name="T43" fmla="*/ 180 h 616"/>
              <a:gd name="T44" fmla="*/ 630 w 1253"/>
              <a:gd name="T45" fmla="*/ 164 h 616"/>
              <a:gd name="T46" fmla="*/ 638 w 1253"/>
              <a:gd name="T47" fmla="*/ 436 h 616"/>
              <a:gd name="T48" fmla="*/ 616 w 1253"/>
              <a:gd name="T49" fmla="*/ 436 h 616"/>
              <a:gd name="T50" fmla="*/ 630 w 1253"/>
              <a:gd name="T51" fmla="*/ 164 h 616"/>
              <a:gd name="T52" fmla="*/ 568 w 1253"/>
              <a:gd name="T53" fmla="*/ 444 h 616"/>
              <a:gd name="T54" fmla="*/ 448 w 1253"/>
              <a:gd name="T55" fmla="*/ 198 h 616"/>
              <a:gd name="T56" fmla="*/ 353 w 1253"/>
              <a:gd name="T57" fmla="*/ 248 h 616"/>
              <a:gd name="T58" fmla="*/ 487 w 1253"/>
              <a:gd name="T59" fmla="*/ 487 h 616"/>
              <a:gd name="T60" fmla="*/ 353 w 1253"/>
              <a:gd name="T61" fmla="*/ 248 h 616"/>
              <a:gd name="T62" fmla="*/ 454 w 1253"/>
              <a:gd name="T63" fmla="*/ 522 h 616"/>
              <a:gd name="T64" fmla="*/ 212 w 1253"/>
              <a:gd name="T65" fmla="*/ 393 h 616"/>
              <a:gd name="T66" fmla="*/ 164 w 1253"/>
              <a:gd name="T67" fmla="*/ 489 h 616"/>
              <a:gd name="T68" fmla="*/ 413 w 1253"/>
              <a:gd name="T69" fmla="*/ 604 h 616"/>
              <a:gd name="T70" fmla="*/ 148 w 1253"/>
              <a:gd name="T71" fmla="*/ 54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53" h="616">
                <a:moveTo>
                  <a:pt x="441" y="616"/>
                </a:moveTo>
                <a:cubicBezTo>
                  <a:pt x="461" y="528"/>
                  <a:pt x="538" y="466"/>
                  <a:pt x="630" y="466"/>
                </a:cubicBezTo>
                <a:cubicBezTo>
                  <a:pt x="721" y="466"/>
                  <a:pt x="798" y="528"/>
                  <a:pt x="818" y="616"/>
                </a:cubicBezTo>
                <a:cubicBezTo>
                  <a:pt x="1253" y="616"/>
                  <a:pt x="1253" y="616"/>
                  <a:pt x="1253" y="616"/>
                </a:cubicBezTo>
                <a:cubicBezTo>
                  <a:pt x="1197" y="534"/>
                  <a:pt x="1197" y="534"/>
                  <a:pt x="1197" y="534"/>
                </a:cubicBezTo>
                <a:cubicBezTo>
                  <a:pt x="1225" y="400"/>
                  <a:pt x="1225" y="400"/>
                  <a:pt x="1225" y="400"/>
                </a:cubicBezTo>
                <a:cubicBezTo>
                  <a:pt x="1110" y="325"/>
                  <a:pt x="1110" y="325"/>
                  <a:pt x="1110" y="325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950" y="164"/>
                  <a:pt x="950" y="164"/>
                  <a:pt x="950" y="164"/>
                </a:cubicBezTo>
                <a:cubicBezTo>
                  <a:pt x="875" y="49"/>
                  <a:pt x="875" y="49"/>
                  <a:pt x="875" y="49"/>
                </a:cubicBezTo>
                <a:cubicBezTo>
                  <a:pt x="740" y="77"/>
                  <a:pt x="740" y="77"/>
                  <a:pt x="740" y="77"/>
                </a:cubicBezTo>
                <a:cubicBezTo>
                  <a:pt x="629" y="0"/>
                  <a:pt x="629" y="0"/>
                  <a:pt x="62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513" y="77"/>
                  <a:pt x="513" y="77"/>
                  <a:pt x="513" y="77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03" y="164"/>
                  <a:pt x="303" y="164"/>
                  <a:pt x="303" y="164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43" y="325"/>
                  <a:pt x="143" y="325"/>
                  <a:pt x="143" y="325"/>
                </a:cubicBezTo>
                <a:cubicBezTo>
                  <a:pt x="28" y="400"/>
                  <a:pt x="28" y="400"/>
                  <a:pt x="28" y="400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0" y="616"/>
                  <a:pt x="0" y="616"/>
                  <a:pt x="0" y="616"/>
                </a:cubicBezTo>
                <a:lnTo>
                  <a:pt x="441" y="616"/>
                </a:lnTo>
                <a:close/>
                <a:moveTo>
                  <a:pt x="1091" y="478"/>
                </a:moveTo>
                <a:cubicBezTo>
                  <a:pt x="1097" y="493"/>
                  <a:pt x="1102" y="508"/>
                  <a:pt x="1107" y="524"/>
                </a:cubicBezTo>
                <a:cubicBezTo>
                  <a:pt x="845" y="599"/>
                  <a:pt x="845" y="599"/>
                  <a:pt x="845" y="599"/>
                </a:cubicBezTo>
                <a:cubicBezTo>
                  <a:pt x="843" y="591"/>
                  <a:pt x="841" y="585"/>
                  <a:pt x="838" y="578"/>
                </a:cubicBezTo>
                <a:lnTo>
                  <a:pt x="1091" y="478"/>
                </a:lnTo>
                <a:close/>
                <a:moveTo>
                  <a:pt x="1013" y="345"/>
                </a:moveTo>
                <a:cubicBezTo>
                  <a:pt x="1023" y="357"/>
                  <a:pt x="1032" y="370"/>
                  <a:pt x="1041" y="383"/>
                </a:cubicBezTo>
                <a:cubicBezTo>
                  <a:pt x="815" y="535"/>
                  <a:pt x="815" y="535"/>
                  <a:pt x="815" y="535"/>
                </a:cubicBezTo>
                <a:cubicBezTo>
                  <a:pt x="811" y="529"/>
                  <a:pt x="807" y="523"/>
                  <a:pt x="802" y="517"/>
                </a:cubicBezTo>
                <a:lnTo>
                  <a:pt x="1013" y="345"/>
                </a:lnTo>
                <a:close/>
                <a:moveTo>
                  <a:pt x="896" y="242"/>
                </a:moveTo>
                <a:cubicBezTo>
                  <a:pt x="910" y="250"/>
                  <a:pt x="923" y="260"/>
                  <a:pt x="936" y="270"/>
                </a:cubicBezTo>
                <a:cubicBezTo>
                  <a:pt x="768" y="484"/>
                  <a:pt x="768" y="484"/>
                  <a:pt x="768" y="484"/>
                </a:cubicBezTo>
                <a:cubicBezTo>
                  <a:pt x="762" y="479"/>
                  <a:pt x="756" y="475"/>
                  <a:pt x="750" y="471"/>
                </a:cubicBezTo>
                <a:lnTo>
                  <a:pt x="896" y="242"/>
                </a:lnTo>
                <a:close/>
                <a:moveTo>
                  <a:pt x="699" y="392"/>
                </a:moveTo>
                <a:cubicBezTo>
                  <a:pt x="753" y="179"/>
                  <a:pt x="753" y="179"/>
                  <a:pt x="753" y="179"/>
                </a:cubicBezTo>
                <a:cubicBezTo>
                  <a:pt x="754" y="179"/>
                  <a:pt x="754" y="180"/>
                  <a:pt x="755" y="180"/>
                </a:cubicBezTo>
                <a:cubicBezTo>
                  <a:pt x="770" y="184"/>
                  <a:pt x="785" y="188"/>
                  <a:pt x="800" y="194"/>
                </a:cubicBezTo>
                <a:cubicBezTo>
                  <a:pt x="707" y="449"/>
                  <a:pt x="707" y="449"/>
                  <a:pt x="707" y="449"/>
                </a:cubicBezTo>
                <a:cubicBezTo>
                  <a:pt x="700" y="447"/>
                  <a:pt x="693" y="445"/>
                  <a:pt x="686" y="443"/>
                </a:cubicBezTo>
                <a:cubicBezTo>
                  <a:pt x="755" y="180"/>
                  <a:pt x="755" y="180"/>
                  <a:pt x="755" y="180"/>
                </a:cubicBezTo>
                <a:lnTo>
                  <a:pt x="699" y="392"/>
                </a:lnTo>
                <a:close/>
                <a:moveTo>
                  <a:pt x="630" y="164"/>
                </a:moveTo>
                <a:cubicBezTo>
                  <a:pt x="636" y="164"/>
                  <a:pt x="642" y="164"/>
                  <a:pt x="648" y="164"/>
                </a:cubicBezTo>
                <a:cubicBezTo>
                  <a:pt x="638" y="436"/>
                  <a:pt x="638" y="436"/>
                  <a:pt x="638" y="436"/>
                </a:cubicBezTo>
                <a:cubicBezTo>
                  <a:pt x="635" y="436"/>
                  <a:pt x="632" y="436"/>
                  <a:pt x="630" y="436"/>
                </a:cubicBezTo>
                <a:cubicBezTo>
                  <a:pt x="625" y="436"/>
                  <a:pt x="621" y="436"/>
                  <a:pt x="616" y="436"/>
                </a:cubicBezTo>
                <a:cubicBezTo>
                  <a:pt x="600" y="165"/>
                  <a:pt x="600" y="165"/>
                  <a:pt x="600" y="165"/>
                </a:cubicBezTo>
                <a:cubicBezTo>
                  <a:pt x="610" y="164"/>
                  <a:pt x="620" y="164"/>
                  <a:pt x="630" y="164"/>
                </a:cubicBezTo>
                <a:close/>
                <a:moveTo>
                  <a:pt x="494" y="183"/>
                </a:moveTo>
                <a:cubicBezTo>
                  <a:pt x="568" y="444"/>
                  <a:pt x="568" y="444"/>
                  <a:pt x="568" y="444"/>
                </a:cubicBezTo>
                <a:cubicBezTo>
                  <a:pt x="561" y="446"/>
                  <a:pt x="554" y="449"/>
                  <a:pt x="548" y="451"/>
                </a:cubicBezTo>
                <a:cubicBezTo>
                  <a:pt x="448" y="198"/>
                  <a:pt x="448" y="198"/>
                  <a:pt x="448" y="198"/>
                </a:cubicBezTo>
                <a:cubicBezTo>
                  <a:pt x="463" y="192"/>
                  <a:pt x="478" y="187"/>
                  <a:pt x="494" y="183"/>
                </a:cubicBezTo>
                <a:close/>
                <a:moveTo>
                  <a:pt x="353" y="248"/>
                </a:moveTo>
                <a:cubicBezTo>
                  <a:pt x="505" y="474"/>
                  <a:pt x="505" y="474"/>
                  <a:pt x="505" y="474"/>
                </a:cubicBezTo>
                <a:cubicBezTo>
                  <a:pt x="499" y="478"/>
                  <a:pt x="493" y="482"/>
                  <a:pt x="487" y="487"/>
                </a:cubicBezTo>
                <a:cubicBezTo>
                  <a:pt x="315" y="277"/>
                  <a:pt x="315" y="277"/>
                  <a:pt x="315" y="277"/>
                </a:cubicBezTo>
                <a:cubicBezTo>
                  <a:pt x="327" y="266"/>
                  <a:pt x="340" y="257"/>
                  <a:pt x="353" y="248"/>
                </a:cubicBezTo>
                <a:close/>
                <a:moveTo>
                  <a:pt x="240" y="353"/>
                </a:moveTo>
                <a:cubicBezTo>
                  <a:pt x="454" y="522"/>
                  <a:pt x="454" y="522"/>
                  <a:pt x="454" y="522"/>
                </a:cubicBezTo>
                <a:cubicBezTo>
                  <a:pt x="449" y="527"/>
                  <a:pt x="445" y="533"/>
                  <a:pt x="441" y="539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20" y="379"/>
                  <a:pt x="230" y="366"/>
                  <a:pt x="240" y="353"/>
                </a:cubicBezTo>
                <a:close/>
                <a:moveTo>
                  <a:pt x="164" y="489"/>
                </a:moveTo>
                <a:cubicBezTo>
                  <a:pt x="419" y="583"/>
                  <a:pt x="419" y="583"/>
                  <a:pt x="419" y="583"/>
                </a:cubicBezTo>
                <a:cubicBezTo>
                  <a:pt x="417" y="590"/>
                  <a:pt x="414" y="597"/>
                  <a:pt x="413" y="604"/>
                </a:cubicBezTo>
                <a:cubicBezTo>
                  <a:pt x="364" y="591"/>
                  <a:pt x="364" y="591"/>
                  <a:pt x="364" y="591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52" y="524"/>
                  <a:pt x="157" y="506"/>
                  <a:pt x="164" y="489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7" y="410450"/>
            <a:ext cx="1039166" cy="285404"/>
          </a:xfrm>
          <a:prstGeom prst="rect">
            <a:avLst/>
          </a:prstGeom>
        </p:spPr>
      </p:pic>
      <p:pic>
        <p:nvPicPr>
          <p:cNvPr id="1031" name="Imagen 1030">
            <a:extLst>
              <a:ext uri="{FF2B5EF4-FFF2-40B4-BE49-F238E27FC236}">
                <a16:creationId xmlns:a16="http://schemas.microsoft.com/office/drawing/2014/main" id="{38A9624F-7A1D-4166-8F2E-4D89C0E9E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5602" y="840612"/>
            <a:ext cx="5992793" cy="423663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2DB1597-B3DE-4703-B336-73DF07725F33}"/>
              </a:ext>
            </a:extLst>
          </p:cNvPr>
          <p:cNvSpPr txBox="1"/>
          <p:nvPr/>
        </p:nvSpPr>
        <p:spPr>
          <a:xfrm>
            <a:off x="1751475" y="553152"/>
            <a:ext cx="56410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BC1B28"/>
              </a:buClr>
            </a:pP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Eventos .NET vs </a:t>
            </a: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ReactiveX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 rot="10800000">
            <a:off x="-1500895" y="-763332"/>
            <a:ext cx="4711700" cy="2320925"/>
          </a:xfrm>
          <a:custGeom>
            <a:avLst/>
            <a:gdLst>
              <a:gd name="T0" fmla="*/ 630 w 1253"/>
              <a:gd name="T1" fmla="*/ 466 h 616"/>
              <a:gd name="T2" fmla="*/ 1253 w 1253"/>
              <a:gd name="T3" fmla="*/ 616 h 616"/>
              <a:gd name="T4" fmla="*/ 1225 w 1253"/>
              <a:gd name="T5" fmla="*/ 400 h 616"/>
              <a:gd name="T6" fmla="*/ 1085 w 1253"/>
              <a:gd name="T7" fmla="*/ 190 h 616"/>
              <a:gd name="T8" fmla="*/ 875 w 1253"/>
              <a:gd name="T9" fmla="*/ 49 h 616"/>
              <a:gd name="T10" fmla="*/ 629 w 1253"/>
              <a:gd name="T11" fmla="*/ 0 h 616"/>
              <a:gd name="T12" fmla="*/ 513 w 1253"/>
              <a:gd name="T13" fmla="*/ 77 h 616"/>
              <a:gd name="T14" fmla="*/ 303 w 1253"/>
              <a:gd name="T15" fmla="*/ 164 h 616"/>
              <a:gd name="T16" fmla="*/ 143 w 1253"/>
              <a:gd name="T17" fmla="*/ 325 h 616"/>
              <a:gd name="T18" fmla="*/ 56 w 1253"/>
              <a:gd name="T19" fmla="*/ 534 h 616"/>
              <a:gd name="T20" fmla="*/ 441 w 1253"/>
              <a:gd name="T21" fmla="*/ 616 h 616"/>
              <a:gd name="T22" fmla="*/ 1107 w 1253"/>
              <a:gd name="T23" fmla="*/ 524 h 616"/>
              <a:gd name="T24" fmla="*/ 838 w 1253"/>
              <a:gd name="T25" fmla="*/ 578 h 616"/>
              <a:gd name="T26" fmla="*/ 1013 w 1253"/>
              <a:gd name="T27" fmla="*/ 345 h 616"/>
              <a:gd name="T28" fmla="*/ 815 w 1253"/>
              <a:gd name="T29" fmla="*/ 535 h 616"/>
              <a:gd name="T30" fmla="*/ 1013 w 1253"/>
              <a:gd name="T31" fmla="*/ 345 h 616"/>
              <a:gd name="T32" fmla="*/ 936 w 1253"/>
              <a:gd name="T33" fmla="*/ 270 h 616"/>
              <a:gd name="T34" fmla="*/ 750 w 1253"/>
              <a:gd name="T35" fmla="*/ 471 h 616"/>
              <a:gd name="T36" fmla="*/ 699 w 1253"/>
              <a:gd name="T37" fmla="*/ 392 h 616"/>
              <a:gd name="T38" fmla="*/ 755 w 1253"/>
              <a:gd name="T39" fmla="*/ 180 h 616"/>
              <a:gd name="T40" fmla="*/ 707 w 1253"/>
              <a:gd name="T41" fmla="*/ 449 h 616"/>
              <a:gd name="T42" fmla="*/ 755 w 1253"/>
              <a:gd name="T43" fmla="*/ 180 h 616"/>
              <a:gd name="T44" fmla="*/ 630 w 1253"/>
              <a:gd name="T45" fmla="*/ 164 h 616"/>
              <a:gd name="T46" fmla="*/ 638 w 1253"/>
              <a:gd name="T47" fmla="*/ 436 h 616"/>
              <a:gd name="T48" fmla="*/ 616 w 1253"/>
              <a:gd name="T49" fmla="*/ 436 h 616"/>
              <a:gd name="T50" fmla="*/ 630 w 1253"/>
              <a:gd name="T51" fmla="*/ 164 h 616"/>
              <a:gd name="T52" fmla="*/ 568 w 1253"/>
              <a:gd name="T53" fmla="*/ 444 h 616"/>
              <a:gd name="T54" fmla="*/ 448 w 1253"/>
              <a:gd name="T55" fmla="*/ 198 h 616"/>
              <a:gd name="T56" fmla="*/ 353 w 1253"/>
              <a:gd name="T57" fmla="*/ 248 h 616"/>
              <a:gd name="T58" fmla="*/ 487 w 1253"/>
              <a:gd name="T59" fmla="*/ 487 h 616"/>
              <a:gd name="T60" fmla="*/ 353 w 1253"/>
              <a:gd name="T61" fmla="*/ 248 h 616"/>
              <a:gd name="T62" fmla="*/ 454 w 1253"/>
              <a:gd name="T63" fmla="*/ 522 h 616"/>
              <a:gd name="T64" fmla="*/ 212 w 1253"/>
              <a:gd name="T65" fmla="*/ 393 h 616"/>
              <a:gd name="T66" fmla="*/ 164 w 1253"/>
              <a:gd name="T67" fmla="*/ 489 h 616"/>
              <a:gd name="T68" fmla="*/ 413 w 1253"/>
              <a:gd name="T69" fmla="*/ 604 h 616"/>
              <a:gd name="T70" fmla="*/ 148 w 1253"/>
              <a:gd name="T71" fmla="*/ 54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53" h="616">
                <a:moveTo>
                  <a:pt x="441" y="616"/>
                </a:moveTo>
                <a:cubicBezTo>
                  <a:pt x="461" y="528"/>
                  <a:pt x="538" y="466"/>
                  <a:pt x="630" y="466"/>
                </a:cubicBezTo>
                <a:cubicBezTo>
                  <a:pt x="721" y="466"/>
                  <a:pt x="798" y="528"/>
                  <a:pt x="818" y="616"/>
                </a:cubicBezTo>
                <a:cubicBezTo>
                  <a:pt x="1253" y="616"/>
                  <a:pt x="1253" y="616"/>
                  <a:pt x="1253" y="616"/>
                </a:cubicBezTo>
                <a:cubicBezTo>
                  <a:pt x="1197" y="534"/>
                  <a:pt x="1197" y="534"/>
                  <a:pt x="1197" y="534"/>
                </a:cubicBezTo>
                <a:cubicBezTo>
                  <a:pt x="1225" y="400"/>
                  <a:pt x="1225" y="400"/>
                  <a:pt x="1225" y="400"/>
                </a:cubicBezTo>
                <a:cubicBezTo>
                  <a:pt x="1110" y="325"/>
                  <a:pt x="1110" y="325"/>
                  <a:pt x="1110" y="325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950" y="164"/>
                  <a:pt x="950" y="164"/>
                  <a:pt x="950" y="164"/>
                </a:cubicBezTo>
                <a:cubicBezTo>
                  <a:pt x="875" y="49"/>
                  <a:pt x="875" y="49"/>
                  <a:pt x="875" y="49"/>
                </a:cubicBezTo>
                <a:cubicBezTo>
                  <a:pt x="740" y="77"/>
                  <a:pt x="740" y="77"/>
                  <a:pt x="740" y="77"/>
                </a:cubicBezTo>
                <a:cubicBezTo>
                  <a:pt x="629" y="0"/>
                  <a:pt x="629" y="0"/>
                  <a:pt x="62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513" y="77"/>
                  <a:pt x="513" y="77"/>
                  <a:pt x="513" y="77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03" y="164"/>
                  <a:pt x="303" y="164"/>
                  <a:pt x="303" y="164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43" y="325"/>
                  <a:pt x="143" y="325"/>
                  <a:pt x="143" y="325"/>
                </a:cubicBezTo>
                <a:cubicBezTo>
                  <a:pt x="28" y="400"/>
                  <a:pt x="28" y="400"/>
                  <a:pt x="28" y="400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0" y="616"/>
                  <a:pt x="0" y="616"/>
                  <a:pt x="0" y="616"/>
                </a:cubicBezTo>
                <a:lnTo>
                  <a:pt x="441" y="616"/>
                </a:lnTo>
                <a:close/>
                <a:moveTo>
                  <a:pt x="1091" y="478"/>
                </a:moveTo>
                <a:cubicBezTo>
                  <a:pt x="1097" y="493"/>
                  <a:pt x="1102" y="508"/>
                  <a:pt x="1107" y="524"/>
                </a:cubicBezTo>
                <a:cubicBezTo>
                  <a:pt x="845" y="599"/>
                  <a:pt x="845" y="599"/>
                  <a:pt x="845" y="599"/>
                </a:cubicBezTo>
                <a:cubicBezTo>
                  <a:pt x="843" y="591"/>
                  <a:pt x="841" y="585"/>
                  <a:pt x="838" y="578"/>
                </a:cubicBezTo>
                <a:lnTo>
                  <a:pt x="1091" y="478"/>
                </a:lnTo>
                <a:close/>
                <a:moveTo>
                  <a:pt x="1013" y="345"/>
                </a:moveTo>
                <a:cubicBezTo>
                  <a:pt x="1023" y="357"/>
                  <a:pt x="1032" y="370"/>
                  <a:pt x="1041" y="383"/>
                </a:cubicBezTo>
                <a:cubicBezTo>
                  <a:pt x="815" y="535"/>
                  <a:pt x="815" y="535"/>
                  <a:pt x="815" y="535"/>
                </a:cubicBezTo>
                <a:cubicBezTo>
                  <a:pt x="811" y="529"/>
                  <a:pt x="807" y="523"/>
                  <a:pt x="802" y="517"/>
                </a:cubicBezTo>
                <a:lnTo>
                  <a:pt x="1013" y="345"/>
                </a:lnTo>
                <a:close/>
                <a:moveTo>
                  <a:pt x="896" y="242"/>
                </a:moveTo>
                <a:cubicBezTo>
                  <a:pt x="910" y="250"/>
                  <a:pt x="923" y="260"/>
                  <a:pt x="936" y="270"/>
                </a:cubicBezTo>
                <a:cubicBezTo>
                  <a:pt x="768" y="484"/>
                  <a:pt x="768" y="484"/>
                  <a:pt x="768" y="484"/>
                </a:cubicBezTo>
                <a:cubicBezTo>
                  <a:pt x="762" y="479"/>
                  <a:pt x="756" y="475"/>
                  <a:pt x="750" y="471"/>
                </a:cubicBezTo>
                <a:lnTo>
                  <a:pt x="896" y="242"/>
                </a:lnTo>
                <a:close/>
                <a:moveTo>
                  <a:pt x="699" y="392"/>
                </a:moveTo>
                <a:cubicBezTo>
                  <a:pt x="753" y="179"/>
                  <a:pt x="753" y="179"/>
                  <a:pt x="753" y="179"/>
                </a:cubicBezTo>
                <a:cubicBezTo>
                  <a:pt x="754" y="179"/>
                  <a:pt x="754" y="180"/>
                  <a:pt x="755" y="180"/>
                </a:cubicBezTo>
                <a:cubicBezTo>
                  <a:pt x="770" y="184"/>
                  <a:pt x="785" y="188"/>
                  <a:pt x="800" y="194"/>
                </a:cubicBezTo>
                <a:cubicBezTo>
                  <a:pt x="707" y="449"/>
                  <a:pt x="707" y="449"/>
                  <a:pt x="707" y="449"/>
                </a:cubicBezTo>
                <a:cubicBezTo>
                  <a:pt x="700" y="447"/>
                  <a:pt x="693" y="445"/>
                  <a:pt x="686" y="443"/>
                </a:cubicBezTo>
                <a:cubicBezTo>
                  <a:pt x="755" y="180"/>
                  <a:pt x="755" y="180"/>
                  <a:pt x="755" y="180"/>
                </a:cubicBezTo>
                <a:lnTo>
                  <a:pt x="699" y="392"/>
                </a:lnTo>
                <a:close/>
                <a:moveTo>
                  <a:pt x="630" y="164"/>
                </a:moveTo>
                <a:cubicBezTo>
                  <a:pt x="636" y="164"/>
                  <a:pt x="642" y="164"/>
                  <a:pt x="648" y="164"/>
                </a:cubicBezTo>
                <a:cubicBezTo>
                  <a:pt x="638" y="436"/>
                  <a:pt x="638" y="436"/>
                  <a:pt x="638" y="436"/>
                </a:cubicBezTo>
                <a:cubicBezTo>
                  <a:pt x="635" y="436"/>
                  <a:pt x="632" y="436"/>
                  <a:pt x="630" y="436"/>
                </a:cubicBezTo>
                <a:cubicBezTo>
                  <a:pt x="625" y="436"/>
                  <a:pt x="621" y="436"/>
                  <a:pt x="616" y="436"/>
                </a:cubicBezTo>
                <a:cubicBezTo>
                  <a:pt x="600" y="165"/>
                  <a:pt x="600" y="165"/>
                  <a:pt x="600" y="165"/>
                </a:cubicBezTo>
                <a:cubicBezTo>
                  <a:pt x="610" y="164"/>
                  <a:pt x="620" y="164"/>
                  <a:pt x="630" y="164"/>
                </a:cubicBezTo>
                <a:close/>
                <a:moveTo>
                  <a:pt x="494" y="183"/>
                </a:moveTo>
                <a:cubicBezTo>
                  <a:pt x="568" y="444"/>
                  <a:pt x="568" y="444"/>
                  <a:pt x="568" y="444"/>
                </a:cubicBezTo>
                <a:cubicBezTo>
                  <a:pt x="561" y="446"/>
                  <a:pt x="554" y="449"/>
                  <a:pt x="548" y="451"/>
                </a:cubicBezTo>
                <a:cubicBezTo>
                  <a:pt x="448" y="198"/>
                  <a:pt x="448" y="198"/>
                  <a:pt x="448" y="198"/>
                </a:cubicBezTo>
                <a:cubicBezTo>
                  <a:pt x="463" y="192"/>
                  <a:pt x="478" y="187"/>
                  <a:pt x="494" y="183"/>
                </a:cubicBezTo>
                <a:close/>
                <a:moveTo>
                  <a:pt x="353" y="248"/>
                </a:moveTo>
                <a:cubicBezTo>
                  <a:pt x="505" y="474"/>
                  <a:pt x="505" y="474"/>
                  <a:pt x="505" y="474"/>
                </a:cubicBezTo>
                <a:cubicBezTo>
                  <a:pt x="499" y="478"/>
                  <a:pt x="493" y="482"/>
                  <a:pt x="487" y="487"/>
                </a:cubicBezTo>
                <a:cubicBezTo>
                  <a:pt x="315" y="277"/>
                  <a:pt x="315" y="277"/>
                  <a:pt x="315" y="277"/>
                </a:cubicBezTo>
                <a:cubicBezTo>
                  <a:pt x="327" y="266"/>
                  <a:pt x="340" y="257"/>
                  <a:pt x="353" y="248"/>
                </a:cubicBezTo>
                <a:close/>
                <a:moveTo>
                  <a:pt x="240" y="353"/>
                </a:moveTo>
                <a:cubicBezTo>
                  <a:pt x="454" y="522"/>
                  <a:pt x="454" y="522"/>
                  <a:pt x="454" y="522"/>
                </a:cubicBezTo>
                <a:cubicBezTo>
                  <a:pt x="449" y="527"/>
                  <a:pt x="445" y="533"/>
                  <a:pt x="441" y="539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20" y="379"/>
                  <a:pt x="230" y="366"/>
                  <a:pt x="240" y="353"/>
                </a:cubicBezTo>
                <a:close/>
                <a:moveTo>
                  <a:pt x="164" y="489"/>
                </a:moveTo>
                <a:cubicBezTo>
                  <a:pt x="419" y="583"/>
                  <a:pt x="419" y="583"/>
                  <a:pt x="419" y="583"/>
                </a:cubicBezTo>
                <a:cubicBezTo>
                  <a:pt x="417" y="590"/>
                  <a:pt x="414" y="597"/>
                  <a:pt x="413" y="604"/>
                </a:cubicBezTo>
                <a:cubicBezTo>
                  <a:pt x="364" y="591"/>
                  <a:pt x="364" y="591"/>
                  <a:pt x="364" y="591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52" y="524"/>
                  <a:pt x="157" y="506"/>
                  <a:pt x="164" y="489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Freeform 30"/>
          <p:cNvSpPr>
            <a:spLocks noEditPoints="1"/>
          </p:cNvSpPr>
          <p:nvPr/>
        </p:nvSpPr>
        <p:spPr bwMode="auto">
          <a:xfrm>
            <a:off x="405241" y="343562"/>
            <a:ext cx="1261636" cy="803754"/>
          </a:xfrm>
          <a:custGeom>
            <a:avLst/>
            <a:gdLst>
              <a:gd name="T0" fmla="*/ 683 w 865"/>
              <a:gd name="T1" fmla="*/ 59 h 550"/>
              <a:gd name="T2" fmla="*/ 628 w 865"/>
              <a:gd name="T3" fmla="*/ 141 h 550"/>
              <a:gd name="T4" fmla="*/ 565 w 865"/>
              <a:gd name="T5" fmla="*/ 61 h 550"/>
              <a:gd name="T6" fmla="*/ 565 w 865"/>
              <a:gd name="T7" fmla="*/ 140 h 550"/>
              <a:gd name="T8" fmla="*/ 0 w 865"/>
              <a:gd name="T9" fmla="*/ 0 h 550"/>
              <a:gd name="T10" fmla="*/ 768 w 865"/>
              <a:gd name="T11" fmla="*/ 162 h 550"/>
              <a:gd name="T12" fmla="*/ 708 w 865"/>
              <a:gd name="T13" fmla="*/ 211 h 550"/>
              <a:gd name="T14" fmla="*/ 745 w 865"/>
              <a:gd name="T15" fmla="*/ 334 h 550"/>
              <a:gd name="T16" fmla="*/ 614 w 865"/>
              <a:gd name="T17" fmla="*/ 64 h 550"/>
              <a:gd name="T18" fmla="*/ 703 w 865"/>
              <a:gd name="T19" fmla="*/ 92 h 550"/>
              <a:gd name="T20" fmla="*/ 621 w 865"/>
              <a:gd name="T21" fmla="*/ 148 h 550"/>
              <a:gd name="T22" fmla="*/ 642 w 865"/>
              <a:gd name="T23" fmla="*/ 281 h 550"/>
              <a:gd name="T24" fmla="*/ 617 w 865"/>
              <a:gd name="T25" fmla="*/ 211 h 550"/>
              <a:gd name="T26" fmla="*/ 691 w 865"/>
              <a:gd name="T27" fmla="*/ 261 h 550"/>
              <a:gd name="T28" fmla="*/ 587 w 865"/>
              <a:gd name="T29" fmla="*/ 95 h 550"/>
              <a:gd name="T30" fmla="*/ 500 w 865"/>
              <a:gd name="T31" fmla="*/ 162 h 550"/>
              <a:gd name="T32" fmla="*/ 373 w 865"/>
              <a:gd name="T33" fmla="*/ 42 h 550"/>
              <a:gd name="T34" fmla="*/ 253 w 865"/>
              <a:gd name="T35" fmla="*/ 317 h 550"/>
              <a:gd name="T36" fmla="*/ 341 w 865"/>
              <a:gd name="T37" fmla="*/ 274 h 550"/>
              <a:gd name="T38" fmla="*/ 258 w 865"/>
              <a:gd name="T39" fmla="*/ 144 h 550"/>
              <a:gd name="T40" fmla="*/ 216 w 865"/>
              <a:gd name="T41" fmla="*/ 140 h 550"/>
              <a:gd name="T42" fmla="*/ 175 w 865"/>
              <a:gd name="T43" fmla="*/ 149 h 550"/>
              <a:gd name="T44" fmla="*/ 149 w 865"/>
              <a:gd name="T45" fmla="*/ 162 h 550"/>
              <a:gd name="T46" fmla="*/ 118 w 865"/>
              <a:gd name="T47" fmla="*/ 191 h 550"/>
              <a:gd name="T48" fmla="*/ 98 w 865"/>
              <a:gd name="T49" fmla="*/ 228 h 550"/>
              <a:gd name="T50" fmla="*/ 42 w 865"/>
              <a:gd name="T51" fmla="*/ 267 h 550"/>
              <a:gd name="T52" fmla="*/ 42 w 865"/>
              <a:gd name="T53" fmla="*/ 267 h 550"/>
              <a:gd name="T54" fmla="*/ 206 w 865"/>
              <a:gd name="T55" fmla="*/ 508 h 550"/>
              <a:gd name="T56" fmla="*/ 42 w 865"/>
              <a:gd name="T57" fmla="*/ 475 h 550"/>
              <a:gd name="T58" fmla="*/ 227 w 865"/>
              <a:gd name="T59" fmla="*/ 492 h 550"/>
              <a:gd name="T60" fmla="*/ 407 w 865"/>
              <a:gd name="T61" fmla="*/ 504 h 550"/>
              <a:gd name="T62" fmla="*/ 330 w 865"/>
              <a:gd name="T63" fmla="*/ 425 h 550"/>
              <a:gd name="T64" fmla="*/ 146 w 865"/>
              <a:gd name="T65" fmla="*/ 438 h 550"/>
              <a:gd name="T66" fmla="*/ 69 w 865"/>
              <a:gd name="T67" fmla="*/ 418 h 550"/>
              <a:gd name="T68" fmla="*/ 253 w 865"/>
              <a:gd name="T69" fmla="*/ 431 h 550"/>
              <a:gd name="T70" fmla="*/ 407 w 865"/>
              <a:gd name="T71" fmla="*/ 431 h 550"/>
              <a:gd name="T72" fmla="*/ 330 w 865"/>
              <a:gd name="T73" fmla="*/ 355 h 550"/>
              <a:gd name="T74" fmla="*/ 146 w 865"/>
              <a:gd name="T75" fmla="*/ 368 h 550"/>
              <a:gd name="T76" fmla="*/ 69 w 865"/>
              <a:gd name="T77" fmla="*/ 348 h 550"/>
              <a:gd name="T78" fmla="*/ 253 w 865"/>
              <a:gd name="T79" fmla="*/ 361 h 550"/>
              <a:gd name="T80" fmla="*/ 407 w 865"/>
              <a:gd name="T81" fmla="*/ 361 h 550"/>
              <a:gd name="T82" fmla="*/ 359 w 865"/>
              <a:gd name="T83" fmla="*/ 266 h 550"/>
              <a:gd name="T84" fmla="*/ 350 w 865"/>
              <a:gd name="T85" fmla="*/ 225 h 550"/>
              <a:gd name="T86" fmla="*/ 328 w 865"/>
              <a:gd name="T87" fmla="*/ 188 h 550"/>
              <a:gd name="T88" fmla="*/ 570 w 865"/>
              <a:gd name="T89" fmla="*/ 292 h 550"/>
              <a:gd name="T90" fmla="*/ 521 w 865"/>
              <a:gd name="T91" fmla="*/ 253 h 550"/>
              <a:gd name="T92" fmla="*/ 608 w 865"/>
              <a:gd name="T93" fmla="*/ 506 h 550"/>
              <a:gd name="T94" fmla="*/ 510 w 865"/>
              <a:gd name="T95" fmla="*/ 398 h 550"/>
              <a:gd name="T96" fmla="*/ 514 w 865"/>
              <a:gd name="T97" fmla="*/ 384 h 550"/>
              <a:gd name="T98" fmla="*/ 720 w 865"/>
              <a:gd name="T99" fmla="*/ 506 h 550"/>
              <a:gd name="T100" fmla="*/ 720 w 865"/>
              <a:gd name="T101" fmla="*/ 497 h 550"/>
              <a:gd name="T102" fmla="*/ 755 w 865"/>
              <a:gd name="T103" fmla="*/ 501 h 550"/>
              <a:gd name="T104" fmla="*/ 779 w 865"/>
              <a:gd name="T105" fmla="*/ 382 h 550"/>
              <a:gd name="T106" fmla="*/ 779 w 865"/>
              <a:gd name="T107" fmla="*/ 391 h 550"/>
              <a:gd name="T108" fmla="*/ 760 w 865"/>
              <a:gd name="T109" fmla="*/ 493 h 550"/>
              <a:gd name="T110" fmla="*/ 780 w 865"/>
              <a:gd name="T111" fmla="*/ 457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65" h="550">
                <a:moveTo>
                  <a:pt x="656" y="154"/>
                </a:moveTo>
                <a:cubicBezTo>
                  <a:pt x="667" y="154"/>
                  <a:pt x="677" y="150"/>
                  <a:pt x="683" y="142"/>
                </a:cubicBezTo>
                <a:cubicBezTo>
                  <a:pt x="690" y="133"/>
                  <a:pt x="693" y="122"/>
                  <a:pt x="693" y="107"/>
                </a:cubicBezTo>
                <a:cubicBezTo>
                  <a:pt x="693" y="94"/>
                  <a:pt x="693" y="94"/>
                  <a:pt x="693" y="94"/>
                </a:cubicBezTo>
                <a:cubicBezTo>
                  <a:pt x="693" y="79"/>
                  <a:pt x="690" y="67"/>
                  <a:pt x="683" y="59"/>
                </a:cubicBezTo>
                <a:cubicBezTo>
                  <a:pt x="676" y="51"/>
                  <a:pt x="667" y="46"/>
                  <a:pt x="656" y="46"/>
                </a:cubicBezTo>
                <a:cubicBezTo>
                  <a:pt x="644" y="46"/>
                  <a:pt x="635" y="51"/>
                  <a:pt x="628" y="59"/>
                </a:cubicBezTo>
                <a:cubicBezTo>
                  <a:pt x="622" y="67"/>
                  <a:pt x="618" y="79"/>
                  <a:pt x="618" y="94"/>
                </a:cubicBezTo>
                <a:cubicBezTo>
                  <a:pt x="618" y="107"/>
                  <a:pt x="618" y="107"/>
                  <a:pt x="618" y="107"/>
                </a:cubicBezTo>
                <a:cubicBezTo>
                  <a:pt x="618" y="121"/>
                  <a:pt x="622" y="133"/>
                  <a:pt x="628" y="141"/>
                </a:cubicBezTo>
                <a:cubicBezTo>
                  <a:pt x="635" y="150"/>
                  <a:pt x="644" y="154"/>
                  <a:pt x="656" y="154"/>
                </a:cubicBezTo>
                <a:close/>
                <a:moveTo>
                  <a:pt x="565" y="140"/>
                </a:moveTo>
                <a:cubicBezTo>
                  <a:pt x="572" y="131"/>
                  <a:pt x="576" y="120"/>
                  <a:pt x="576" y="105"/>
                </a:cubicBezTo>
                <a:cubicBezTo>
                  <a:pt x="576" y="94"/>
                  <a:pt x="576" y="94"/>
                  <a:pt x="576" y="94"/>
                </a:cubicBezTo>
                <a:cubicBezTo>
                  <a:pt x="576" y="80"/>
                  <a:pt x="572" y="69"/>
                  <a:pt x="565" y="61"/>
                </a:cubicBezTo>
                <a:cubicBezTo>
                  <a:pt x="557" y="52"/>
                  <a:pt x="547" y="48"/>
                  <a:pt x="534" y="48"/>
                </a:cubicBezTo>
                <a:cubicBezTo>
                  <a:pt x="510" y="48"/>
                  <a:pt x="510" y="48"/>
                  <a:pt x="510" y="48"/>
                </a:cubicBezTo>
                <a:cubicBezTo>
                  <a:pt x="510" y="153"/>
                  <a:pt x="510" y="153"/>
                  <a:pt x="510" y="153"/>
                </a:cubicBezTo>
                <a:cubicBezTo>
                  <a:pt x="534" y="153"/>
                  <a:pt x="534" y="153"/>
                  <a:pt x="534" y="153"/>
                </a:cubicBezTo>
                <a:cubicBezTo>
                  <a:pt x="546" y="153"/>
                  <a:pt x="557" y="149"/>
                  <a:pt x="565" y="140"/>
                </a:cubicBezTo>
                <a:close/>
                <a:moveTo>
                  <a:pt x="0" y="0"/>
                </a:moveTo>
                <a:cubicBezTo>
                  <a:pt x="0" y="550"/>
                  <a:pt x="0" y="550"/>
                  <a:pt x="0" y="550"/>
                </a:cubicBezTo>
                <a:cubicBezTo>
                  <a:pt x="865" y="550"/>
                  <a:pt x="865" y="550"/>
                  <a:pt x="865" y="550"/>
                </a:cubicBezTo>
                <a:cubicBezTo>
                  <a:pt x="865" y="0"/>
                  <a:pt x="865" y="0"/>
                  <a:pt x="865" y="0"/>
                </a:cubicBezTo>
                <a:lnTo>
                  <a:pt x="0" y="0"/>
                </a:lnTo>
                <a:close/>
                <a:moveTo>
                  <a:pt x="716" y="39"/>
                </a:moveTo>
                <a:cubicBezTo>
                  <a:pt x="810" y="39"/>
                  <a:pt x="810" y="39"/>
                  <a:pt x="810" y="39"/>
                </a:cubicBezTo>
                <a:cubicBezTo>
                  <a:pt x="810" y="48"/>
                  <a:pt x="810" y="48"/>
                  <a:pt x="810" y="48"/>
                </a:cubicBezTo>
                <a:cubicBezTo>
                  <a:pt x="768" y="48"/>
                  <a:pt x="768" y="48"/>
                  <a:pt x="768" y="48"/>
                </a:cubicBezTo>
                <a:cubicBezTo>
                  <a:pt x="768" y="162"/>
                  <a:pt x="768" y="162"/>
                  <a:pt x="768" y="162"/>
                </a:cubicBezTo>
                <a:cubicBezTo>
                  <a:pt x="758" y="162"/>
                  <a:pt x="758" y="162"/>
                  <a:pt x="758" y="162"/>
                </a:cubicBezTo>
                <a:cubicBezTo>
                  <a:pt x="758" y="48"/>
                  <a:pt x="758" y="48"/>
                  <a:pt x="758" y="48"/>
                </a:cubicBezTo>
                <a:cubicBezTo>
                  <a:pt x="716" y="48"/>
                  <a:pt x="716" y="48"/>
                  <a:pt x="716" y="48"/>
                </a:cubicBezTo>
                <a:lnTo>
                  <a:pt x="716" y="39"/>
                </a:lnTo>
                <a:close/>
                <a:moveTo>
                  <a:pt x="708" y="211"/>
                </a:moveTo>
                <a:cubicBezTo>
                  <a:pt x="808" y="211"/>
                  <a:pt x="808" y="211"/>
                  <a:pt x="808" y="211"/>
                </a:cubicBezTo>
                <a:cubicBezTo>
                  <a:pt x="808" y="232"/>
                  <a:pt x="808" y="232"/>
                  <a:pt x="808" y="232"/>
                </a:cubicBezTo>
                <a:cubicBezTo>
                  <a:pt x="770" y="232"/>
                  <a:pt x="770" y="232"/>
                  <a:pt x="770" y="232"/>
                </a:cubicBezTo>
                <a:cubicBezTo>
                  <a:pt x="770" y="334"/>
                  <a:pt x="770" y="334"/>
                  <a:pt x="770" y="334"/>
                </a:cubicBezTo>
                <a:cubicBezTo>
                  <a:pt x="745" y="334"/>
                  <a:pt x="745" y="334"/>
                  <a:pt x="745" y="334"/>
                </a:cubicBezTo>
                <a:cubicBezTo>
                  <a:pt x="745" y="232"/>
                  <a:pt x="745" y="232"/>
                  <a:pt x="745" y="232"/>
                </a:cubicBezTo>
                <a:cubicBezTo>
                  <a:pt x="708" y="232"/>
                  <a:pt x="708" y="232"/>
                  <a:pt x="708" y="232"/>
                </a:cubicBezTo>
                <a:lnTo>
                  <a:pt x="708" y="211"/>
                </a:lnTo>
                <a:close/>
                <a:moveTo>
                  <a:pt x="608" y="94"/>
                </a:moveTo>
                <a:cubicBezTo>
                  <a:pt x="608" y="83"/>
                  <a:pt x="610" y="73"/>
                  <a:pt x="614" y="64"/>
                </a:cubicBezTo>
                <a:cubicBezTo>
                  <a:pt x="618" y="56"/>
                  <a:pt x="623" y="49"/>
                  <a:pt x="631" y="44"/>
                </a:cubicBezTo>
                <a:cubicBezTo>
                  <a:pt x="638" y="40"/>
                  <a:pt x="646" y="37"/>
                  <a:pt x="656" y="37"/>
                </a:cubicBezTo>
                <a:cubicBezTo>
                  <a:pt x="665" y="37"/>
                  <a:pt x="673" y="40"/>
                  <a:pt x="681" y="44"/>
                </a:cubicBezTo>
                <a:cubicBezTo>
                  <a:pt x="688" y="49"/>
                  <a:pt x="693" y="55"/>
                  <a:pt x="697" y="63"/>
                </a:cubicBezTo>
                <a:cubicBezTo>
                  <a:pt x="701" y="72"/>
                  <a:pt x="703" y="81"/>
                  <a:pt x="703" y="92"/>
                </a:cubicBezTo>
                <a:cubicBezTo>
                  <a:pt x="703" y="107"/>
                  <a:pt x="703" y="107"/>
                  <a:pt x="703" y="107"/>
                </a:cubicBezTo>
                <a:cubicBezTo>
                  <a:pt x="703" y="118"/>
                  <a:pt x="701" y="128"/>
                  <a:pt x="698" y="137"/>
                </a:cubicBezTo>
                <a:cubicBezTo>
                  <a:pt x="694" y="145"/>
                  <a:pt x="688" y="152"/>
                  <a:pt x="681" y="156"/>
                </a:cubicBezTo>
                <a:cubicBezTo>
                  <a:pt x="674" y="161"/>
                  <a:pt x="665" y="163"/>
                  <a:pt x="656" y="163"/>
                </a:cubicBezTo>
                <a:cubicBezTo>
                  <a:pt x="641" y="163"/>
                  <a:pt x="630" y="158"/>
                  <a:pt x="621" y="148"/>
                </a:cubicBezTo>
                <a:cubicBezTo>
                  <a:pt x="612" y="138"/>
                  <a:pt x="608" y="124"/>
                  <a:pt x="608" y="106"/>
                </a:cubicBezTo>
                <a:lnTo>
                  <a:pt x="608" y="94"/>
                </a:lnTo>
                <a:close/>
                <a:moveTo>
                  <a:pt x="691" y="261"/>
                </a:moveTo>
                <a:cubicBezTo>
                  <a:pt x="691" y="281"/>
                  <a:pt x="691" y="281"/>
                  <a:pt x="691" y="281"/>
                </a:cubicBezTo>
                <a:cubicBezTo>
                  <a:pt x="642" y="281"/>
                  <a:pt x="642" y="281"/>
                  <a:pt x="642" y="281"/>
                </a:cubicBezTo>
                <a:cubicBezTo>
                  <a:pt x="642" y="313"/>
                  <a:pt x="642" y="313"/>
                  <a:pt x="642" y="313"/>
                </a:cubicBezTo>
                <a:cubicBezTo>
                  <a:pt x="699" y="313"/>
                  <a:pt x="699" y="313"/>
                  <a:pt x="699" y="313"/>
                </a:cubicBezTo>
                <a:cubicBezTo>
                  <a:pt x="699" y="334"/>
                  <a:pt x="699" y="334"/>
                  <a:pt x="699" y="334"/>
                </a:cubicBezTo>
                <a:cubicBezTo>
                  <a:pt x="617" y="334"/>
                  <a:pt x="617" y="334"/>
                  <a:pt x="617" y="334"/>
                </a:cubicBezTo>
                <a:cubicBezTo>
                  <a:pt x="617" y="211"/>
                  <a:pt x="617" y="211"/>
                  <a:pt x="617" y="211"/>
                </a:cubicBezTo>
                <a:cubicBezTo>
                  <a:pt x="699" y="211"/>
                  <a:pt x="699" y="211"/>
                  <a:pt x="699" y="211"/>
                </a:cubicBezTo>
                <a:cubicBezTo>
                  <a:pt x="699" y="232"/>
                  <a:pt x="699" y="232"/>
                  <a:pt x="699" y="232"/>
                </a:cubicBezTo>
                <a:cubicBezTo>
                  <a:pt x="642" y="232"/>
                  <a:pt x="642" y="232"/>
                  <a:pt x="642" y="232"/>
                </a:cubicBezTo>
                <a:cubicBezTo>
                  <a:pt x="642" y="261"/>
                  <a:pt x="642" y="261"/>
                  <a:pt x="642" y="261"/>
                </a:cubicBezTo>
                <a:lnTo>
                  <a:pt x="691" y="261"/>
                </a:lnTo>
                <a:close/>
                <a:moveTo>
                  <a:pt x="500" y="39"/>
                </a:moveTo>
                <a:cubicBezTo>
                  <a:pt x="534" y="39"/>
                  <a:pt x="534" y="39"/>
                  <a:pt x="534" y="39"/>
                </a:cubicBezTo>
                <a:cubicBezTo>
                  <a:pt x="544" y="39"/>
                  <a:pt x="553" y="41"/>
                  <a:pt x="561" y="46"/>
                </a:cubicBezTo>
                <a:cubicBezTo>
                  <a:pt x="569" y="50"/>
                  <a:pt x="575" y="57"/>
                  <a:pt x="580" y="66"/>
                </a:cubicBezTo>
                <a:cubicBezTo>
                  <a:pt x="584" y="74"/>
                  <a:pt x="587" y="84"/>
                  <a:pt x="587" y="95"/>
                </a:cubicBezTo>
                <a:cubicBezTo>
                  <a:pt x="587" y="106"/>
                  <a:pt x="587" y="106"/>
                  <a:pt x="587" y="106"/>
                </a:cubicBezTo>
                <a:cubicBezTo>
                  <a:pt x="587" y="117"/>
                  <a:pt x="584" y="127"/>
                  <a:pt x="580" y="135"/>
                </a:cubicBezTo>
                <a:cubicBezTo>
                  <a:pt x="576" y="144"/>
                  <a:pt x="569" y="150"/>
                  <a:pt x="561" y="155"/>
                </a:cubicBezTo>
                <a:cubicBezTo>
                  <a:pt x="553" y="159"/>
                  <a:pt x="544" y="162"/>
                  <a:pt x="534" y="162"/>
                </a:cubicBezTo>
                <a:cubicBezTo>
                  <a:pt x="500" y="162"/>
                  <a:pt x="500" y="162"/>
                  <a:pt x="500" y="162"/>
                </a:cubicBezTo>
                <a:lnTo>
                  <a:pt x="500" y="39"/>
                </a:lnTo>
                <a:close/>
                <a:moveTo>
                  <a:pt x="407" y="42"/>
                </a:moveTo>
                <a:cubicBezTo>
                  <a:pt x="308" y="168"/>
                  <a:pt x="308" y="168"/>
                  <a:pt x="308" y="168"/>
                </a:cubicBezTo>
                <a:cubicBezTo>
                  <a:pt x="304" y="165"/>
                  <a:pt x="301" y="163"/>
                  <a:pt x="297" y="161"/>
                </a:cubicBezTo>
                <a:cubicBezTo>
                  <a:pt x="373" y="42"/>
                  <a:pt x="373" y="42"/>
                  <a:pt x="373" y="42"/>
                </a:cubicBezTo>
                <a:lnTo>
                  <a:pt x="407" y="42"/>
                </a:lnTo>
                <a:close/>
                <a:moveTo>
                  <a:pt x="341" y="274"/>
                </a:moveTo>
                <a:cubicBezTo>
                  <a:pt x="341" y="278"/>
                  <a:pt x="341" y="283"/>
                  <a:pt x="340" y="287"/>
                </a:cubicBezTo>
                <a:cubicBezTo>
                  <a:pt x="337" y="286"/>
                  <a:pt x="334" y="286"/>
                  <a:pt x="330" y="286"/>
                </a:cubicBezTo>
                <a:cubicBezTo>
                  <a:pt x="292" y="286"/>
                  <a:pt x="292" y="317"/>
                  <a:pt x="253" y="317"/>
                </a:cubicBezTo>
                <a:cubicBezTo>
                  <a:pt x="215" y="317"/>
                  <a:pt x="215" y="286"/>
                  <a:pt x="176" y="286"/>
                </a:cubicBezTo>
                <a:cubicBezTo>
                  <a:pt x="144" y="286"/>
                  <a:pt x="139" y="308"/>
                  <a:pt x="115" y="315"/>
                </a:cubicBezTo>
                <a:cubicBezTo>
                  <a:pt x="110" y="302"/>
                  <a:pt x="108" y="288"/>
                  <a:pt x="108" y="274"/>
                </a:cubicBezTo>
                <a:cubicBezTo>
                  <a:pt x="108" y="210"/>
                  <a:pt x="160" y="158"/>
                  <a:pt x="224" y="158"/>
                </a:cubicBezTo>
                <a:cubicBezTo>
                  <a:pt x="289" y="158"/>
                  <a:pt x="341" y="210"/>
                  <a:pt x="341" y="274"/>
                </a:cubicBezTo>
                <a:close/>
                <a:moveTo>
                  <a:pt x="266" y="113"/>
                </a:moveTo>
                <a:cubicBezTo>
                  <a:pt x="284" y="42"/>
                  <a:pt x="284" y="42"/>
                  <a:pt x="284" y="42"/>
                </a:cubicBezTo>
                <a:cubicBezTo>
                  <a:pt x="309" y="42"/>
                  <a:pt x="309" y="42"/>
                  <a:pt x="309" y="42"/>
                </a:cubicBezTo>
                <a:cubicBezTo>
                  <a:pt x="271" y="148"/>
                  <a:pt x="271" y="148"/>
                  <a:pt x="271" y="148"/>
                </a:cubicBezTo>
                <a:cubicBezTo>
                  <a:pt x="267" y="146"/>
                  <a:pt x="262" y="145"/>
                  <a:pt x="258" y="144"/>
                </a:cubicBezTo>
                <a:lnTo>
                  <a:pt x="266" y="113"/>
                </a:lnTo>
                <a:close/>
                <a:moveTo>
                  <a:pt x="233" y="42"/>
                </a:moveTo>
                <a:cubicBezTo>
                  <a:pt x="229" y="139"/>
                  <a:pt x="229" y="139"/>
                  <a:pt x="229" y="139"/>
                </a:cubicBezTo>
                <a:cubicBezTo>
                  <a:pt x="228" y="139"/>
                  <a:pt x="226" y="139"/>
                  <a:pt x="224" y="139"/>
                </a:cubicBezTo>
                <a:cubicBezTo>
                  <a:pt x="222" y="139"/>
                  <a:pt x="219" y="139"/>
                  <a:pt x="216" y="140"/>
                </a:cubicBezTo>
                <a:cubicBezTo>
                  <a:pt x="210" y="42"/>
                  <a:pt x="210" y="42"/>
                  <a:pt x="210" y="42"/>
                </a:cubicBezTo>
                <a:lnTo>
                  <a:pt x="233" y="42"/>
                </a:lnTo>
                <a:close/>
                <a:moveTo>
                  <a:pt x="158" y="42"/>
                </a:moveTo>
                <a:cubicBezTo>
                  <a:pt x="187" y="144"/>
                  <a:pt x="187" y="144"/>
                  <a:pt x="187" y="144"/>
                </a:cubicBezTo>
                <a:cubicBezTo>
                  <a:pt x="183" y="146"/>
                  <a:pt x="179" y="147"/>
                  <a:pt x="175" y="149"/>
                </a:cubicBezTo>
                <a:cubicBezTo>
                  <a:pt x="133" y="42"/>
                  <a:pt x="133" y="42"/>
                  <a:pt x="133" y="42"/>
                </a:cubicBezTo>
                <a:lnTo>
                  <a:pt x="158" y="42"/>
                </a:lnTo>
                <a:close/>
                <a:moveTo>
                  <a:pt x="42" y="42"/>
                </a:moveTo>
                <a:cubicBezTo>
                  <a:pt x="68" y="42"/>
                  <a:pt x="68" y="42"/>
                  <a:pt x="68" y="42"/>
                </a:cubicBezTo>
                <a:cubicBezTo>
                  <a:pt x="149" y="162"/>
                  <a:pt x="149" y="162"/>
                  <a:pt x="149" y="162"/>
                </a:cubicBezTo>
                <a:cubicBezTo>
                  <a:pt x="146" y="165"/>
                  <a:pt x="142" y="167"/>
                  <a:pt x="139" y="170"/>
                </a:cubicBezTo>
                <a:cubicBezTo>
                  <a:pt x="42" y="52"/>
                  <a:pt x="42" y="52"/>
                  <a:pt x="42" y="52"/>
                </a:cubicBezTo>
                <a:lnTo>
                  <a:pt x="42" y="42"/>
                </a:lnTo>
                <a:close/>
                <a:moveTo>
                  <a:pt x="42" y="131"/>
                </a:moveTo>
                <a:cubicBezTo>
                  <a:pt x="118" y="191"/>
                  <a:pt x="118" y="191"/>
                  <a:pt x="118" y="191"/>
                </a:cubicBezTo>
                <a:cubicBezTo>
                  <a:pt x="116" y="194"/>
                  <a:pt x="113" y="198"/>
                  <a:pt x="111" y="202"/>
                </a:cubicBezTo>
                <a:cubicBezTo>
                  <a:pt x="42" y="158"/>
                  <a:pt x="42" y="158"/>
                  <a:pt x="42" y="158"/>
                </a:cubicBezTo>
                <a:lnTo>
                  <a:pt x="42" y="131"/>
                </a:lnTo>
                <a:close/>
                <a:moveTo>
                  <a:pt x="42" y="207"/>
                </a:moveTo>
                <a:cubicBezTo>
                  <a:pt x="98" y="228"/>
                  <a:pt x="98" y="228"/>
                  <a:pt x="98" y="228"/>
                </a:cubicBezTo>
                <a:cubicBezTo>
                  <a:pt x="96" y="232"/>
                  <a:pt x="95" y="236"/>
                  <a:pt x="94" y="241"/>
                </a:cubicBezTo>
                <a:cubicBezTo>
                  <a:pt x="64" y="233"/>
                  <a:pt x="64" y="233"/>
                  <a:pt x="64" y="233"/>
                </a:cubicBezTo>
                <a:cubicBezTo>
                  <a:pt x="42" y="228"/>
                  <a:pt x="42" y="228"/>
                  <a:pt x="42" y="228"/>
                </a:cubicBezTo>
                <a:lnTo>
                  <a:pt x="42" y="207"/>
                </a:lnTo>
                <a:close/>
                <a:moveTo>
                  <a:pt x="42" y="267"/>
                </a:moveTo>
                <a:cubicBezTo>
                  <a:pt x="90" y="269"/>
                  <a:pt x="90" y="269"/>
                  <a:pt x="90" y="269"/>
                </a:cubicBezTo>
                <a:cubicBezTo>
                  <a:pt x="89" y="271"/>
                  <a:pt x="89" y="273"/>
                  <a:pt x="89" y="274"/>
                </a:cubicBezTo>
                <a:cubicBezTo>
                  <a:pt x="89" y="277"/>
                  <a:pt x="90" y="280"/>
                  <a:pt x="90" y="282"/>
                </a:cubicBezTo>
                <a:cubicBezTo>
                  <a:pt x="42" y="285"/>
                  <a:pt x="42" y="285"/>
                  <a:pt x="42" y="285"/>
                </a:cubicBezTo>
                <a:lnTo>
                  <a:pt x="42" y="267"/>
                </a:lnTo>
                <a:close/>
                <a:moveTo>
                  <a:pt x="407" y="508"/>
                </a:moveTo>
                <a:cubicBezTo>
                  <a:pt x="359" y="508"/>
                  <a:pt x="359" y="508"/>
                  <a:pt x="359" y="508"/>
                </a:cubicBezTo>
                <a:cubicBezTo>
                  <a:pt x="352" y="502"/>
                  <a:pt x="346" y="499"/>
                  <a:pt x="334" y="499"/>
                </a:cubicBezTo>
                <a:cubicBezTo>
                  <a:pt x="322" y="499"/>
                  <a:pt x="315" y="502"/>
                  <a:pt x="309" y="508"/>
                </a:cubicBezTo>
                <a:cubicBezTo>
                  <a:pt x="206" y="508"/>
                  <a:pt x="206" y="508"/>
                  <a:pt x="206" y="508"/>
                </a:cubicBezTo>
                <a:cubicBezTo>
                  <a:pt x="199" y="502"/>
                  <a:pt x="192" y="499"/>
                  <a:pt x="180" y="499"/>
                </a:cubicBezTo>
                <a:cubicBezTo>
                  <a:pt x="169" y="499"/>
                  <a:pt x="162" y="502"/>
                  <a:pt x="155" y="508"/>
                </a:cubicBezTo>
                <a:cubicBezTo>
                  <a:pt x="52" y="508"/>
                  <a:pt x="52" y="508"/>
                  <a:pt x="52" y="508"/>
                </a:cubicBezTo>
                <a:cubicBezTo>
                  <a:pt x="49" y="505"/>
                  <a:pt x="46" y="503"/>
                  <a:pt x="42" y="501"/>
                </a:cubicBezTo>
                <a:cubicBezTo>
                  <a:pt x="42" y="475"/>
                  <a:pt x="42" y="475"/>
                  <a:pt x="42" y="475"/>
                </a:cubicBezTo>
                <a:cubicBezTo>
                  <a:pt x="56" y="478"/>
                  <a:pt x="66" y="485"/>
                  <a:pt x="73" y="492"/>
                </a:cubicBezTo>
                <a:cubicBezTo>
                  <a:pt x="83" y="499"/>
                  <a:pt x="89" y="504"/>
                  <a:pt x="104" y="504"/>
                </a:cubicBezTo>
                <a:cubicBezTo>
                  <a:pt x="118" y="504"/>
                  <a:pt x="125" y="499"/>
                  <a:pt x="134" y="492"/>
                </a:cubicBezTo>
                <a:cubicBezTo>
                  <a:pt x="144" y="483"/>
                  <a:pt x="157" y="473"/>
                  <a:pt x="180" y="473"/>
                </a:cubicBezTo>
                <a:cubicBezTo>
                  <a:pt x="204" y="473"/>
                  <a:pt x="217" y="483"/>
                  <a:pt x="227" y="492"/>
                </a:cubicBezTo>
                <a:cubicBezTo>
                  <a:pt x="236" y="499"/>
                  <a:pt x="243" y="504"/>
                  <a:pt x="257" y="504"/>
                </a:cubicBezTo>
                <a:cubicBezTo>
                  <a:pt x="272" y="504"/>
                  <a:pt x="278" y="499"/>
                  <a:pt x="288" y="492"/>
                </a:cubicBezTo>
                <a:cubicBezTo>
                  <a:pt x="298" y="483"/>
                  <a:pt x="310" y="473"/>
                  <a:pt x="334" y="473"/>
                </a:cubicBezTo>
                <a:cubicBezTo>
                  <a:pt x="358" y="473"/>
                  <a:pt x="370" y="483"/>
                  <a:pt x="380" y="492"/>
                </a:cubicBezTo>
                <a:cubicBezTo>
                  <a:pt x="389" y="498"/>
                  <a:pt x="395" y="503"/>
                  <a:pt x="407" y="504"/>
                </a:cubicBezTo>
                <a:lnTo>
                  <a:pt x="407" y="508"/>
                </a:lnTo>
                <a:close/>
                <a:moveTo>
                  <a:pt x="407" y="457"/>
                </a:moveTo>
                <a:cubicBezTo>
                  <a:pt x="407" y="457"/>
                  <a:pt x="407" y="457"/>
                  <a:pt x="407" y="457"/>
                </a:cubicBezTo>
                <a:cubicBezTo>
                  <a:pt x="383" y="457"/>
                  <a:pt x="370" y="446"/>
                  <a:pt x="360" y="438"/>
                </a:cubicBezTo>
                <a:cubicBezTo>
                  <a:pt x="351" y="431"/>
                  <a:pt x="345" y="425"/>
                  <a:pt x="330" y="425"/>
                </a:cubicBezTo>
                <a:cubicBezTo>
                  <a:pt x="315" y="425"/>
                  <a:pt x="309" y="431"/>
                  <a:pt x="300" y="438"/>
                </a:cubicBezTo>
                <a:cubicBezTo>
                  <a:pt x="290" y="446"/>
                  <a:pt x="277" y="457"/>
                  <a:pt x="253" y="457"/>
                </a:cubicBezTo>
                <a:cubicBezTo>
                  <a:pt x="229" y="457"/>
                  <a:pt x="217" y="446"/>
                  <a:pt x="207" y="438"/>
                </a:cubicBezTo>
                <a:cubicBezTo>
                  <a:pt x="198" y="431"/>
                  <a:pt x="191" y="425"/>
                  <a:pt x="176" y="425"/>
                </a:cubicBezTo>
                <a:cubicBezTo>
                  <a:pt x="162" y="425"/>
                  <a:pt x="155" y="431"/>
                  <a:pt x="146" y="438"/>
                </a:cubicBezTo>
                <a:cubicBezTo>
                  <a:pt x="136" y="446"/>
                  <a:pt x="123" y="457"/>
                  <a:pt x="100" y="457"/>
                </a:cubicBezTo>
                <a:cubicBezTo>
                  <a:pt x="76" y="457"/>
                  <a:pt x="63" y="446"/>
                  <a:pt x="53" y="438"/>
                </a:cubicBezTo>
                <a:cubicBezTo>
                  <a:pt x="49" y="435"/>
                  <a:pt x="46" y="432"/>
                  <a:pt x="42" y="430"/>
                </a:cubicBezTo>
                <a:cubicBezTo>
                  <a:pt x="42" y="402"/>
                  <a:pt x="42" y="402"/>
                  <a:pt x="42" y="402"/>
                </a:cubicBezTo>
                <a:cubicBezTo>
                  <a:pt x="54" y="406"/>
                  <a:pt x="62" y="413"/>
                  <a:pt x="69" y="418"/>
                </a:cubicBezTo>
                <a:cubicBezTo>
                  <a:pt x="79" y="426"/>
                  <a:pt x="85" y="431"/>
                  <a:pt x="100" y="431"/>
                </a:cubicBezTo>
                <a:cubicBezTo>
                  <a:pt x="114" y="431"/>
                  <a:pt x="121" y="426"/>
                  <a:pt x="130" y="418"/>
                </a:cubicBezTo>
                <a:cubicBezTo>
                  <a:pt x="140" y="410"/>
                  <a:pt x="153" y="400"/>
                  <a:pt x="176" y="400"/>
                </a:cubicBezTo>
                <a:cubicBezTo>
                  <a:pt x="200" y="400"/>
                  <a:pt x="213" y="410"/>
                  <a:pt x="223" y="418"/>
                </a:cubicBezTo>
                <a:cubicBezTo>
                  <a:pt x="232" y="426"/>
                  <a:pt x="239" y="431"/>
                  <a:pt x="253" y="431"/>
                </a:cubicBezTo>
                <a:cubicBezTo>
                  <a:pt x="268" y="431"/>
                  <a:pt x="274" y="426"/>
                  <a:pt x="284" y="418"/>
                </a:cubicBezTo>
                <a:cubicBezTo>
                  <a:pt x="294" y="410"/>
                  <a:pt x="306" y="400"/>
                  <a:pt x="330" y="400"/>
                </a:cubicBezTo>
                <a:cubicBezTo>
                  <a:pt x="354" y="400"/>
                  <a:pt x="366" y="410"/>
                  <a:pt x="376" y="418"/>
                </a:cubicBezTo>
                <a:cubicBezTo>
                  <a:pt x="385" y="426"/>
                  <a:pt x="392" y="431"/>
                  <a:pt x="407" y="431"/>
                </a:cubicBezTo>
                <a:cubicBezTo>
                  <a:pt x="407" y="431"/>
                  <a:pt x="407" y="431"/>
                  <a:pt x="407" y="431"/>
                </a:cubicBezTo>
                <a:lnTo>
                  <a:pt x="407" y="457"/>
                </a:lnTo>
                <a:close/>
                <a:moveTo>
                  <a:pt x="407" y="386"/>
                </a:moveTo>
                <a:cubicBezTo>
                  <a:pt x="407" y="386"/>
                  <a:pt x="407" y="386"/>
                  <a:pt x="407" y="386"/>
                </a:cubicBezTo>
                <a:cubicBezTo>
                  <a:pt x="383" y="386"/>
                  <a:pt x="370" y="376"/>
                  <a:pt x="360" y="368"/>
                </a:cubicBezTo>
                <a:cubicBezTo>
                  <a:pt x="351" y="361"/>
                  <a:pt x="345" y="355"/>
                  <a:pt x="330" y="355"/>
                </a:cubicBezTo>
                <a:cubicBezTo>
                  <a:pt x="315" y="355"/>
                  <a:pt x="309" y="361"/>
                  <a:pt x="300" y="368"/>
                </a:cubicBezTo>
                <a:cubicBezTo>
                  <a:pt x="290" y="376"/>
                  <a:pt x="277" y="386"/>
                  <a:pt x="253" y="386"/>
                </a:cubicBezTo>
                <a:cubicBezTo>
                  <a:pt x="229" y="386"/>
                  <a:pt x="217" y="376"/>
                  <a:pt x="207" y="368"/>
                </a:cubicBezTo>
                <a:cubicBezTo>
                  <a:pt x="198" y="361"/>
                  <a:pt x="191" y="355"/>
                  <a:pt x="176" y="355"/>
                </a:cubicBezTo>
                <a:cubicBezTo>
                  <a:pt x="162" y="355"/>
                  <a:pt x="155" y="361"/>
                  <a:pt x="146" y="368"/>
                </a:cubicBezTo>
                <a:cubicBezTo>
                  <a:pt x="136" y="376"/>
                  <a:pt x="123" y="386"/>
                  <a:pt x="100" y="386"/>
                </a:cubicBezTo>
                <a:cubicBezTo>
                  <a:pt x="76" y="386"/>
                  <a:pt x="63" y="376"/>
                  <a:pt x="53" y="368"/>
                </a:cubicBezTo>
                <a:cubicBezTo>
                  <a:pt x="49" y="365"/>
                  <a:pt x="46" y="362"/>
                  <a:pt x="42" y="360"/>
                </a:cubicBezTo>
                <a:cubicBezTo>
                  <a:pt x="42" y="332"/>
                  <a:pt x="42" y="332"/>
                  <a:pt x="42" y="332"/>
                </a:cubicBezTo>
                <a:cubicBezTo>
                  <a:pt x="54" y="336"/>
                  <a:pt x="62" y="342"/>
                  <a:pt x="69" y="348"/>
                </a:cubicBezTo>
                <a:cubicBezTo>
                  <a:pt x="79" y="355"/>
                  <a:pt x="85" y="361"/>
                  <a:pt x="100" y="361"/>
                </a:cubicBezTo>
                <a:cubicBezTo>
                  <a:pt x="114" y="361"/>
                  <a:pt x="121" y="355"/>
                  <a:pt x="130" y="348"/>
                </a:cubicBezTo>
                <a:cubicBezTo>
                  <a:pt x="140" y="340"/>
                  <a:pt x="153" y="330"/>
                  <a:pt x="176" y="330"/>
                </a:cubicBezTo>
                <a:cubicBezTo>
                  <a:pt x="200" y="330"/>
                  <a:pt x="213" y="340"/>
                  <a:pt x="223" y="348"/>
                </a:cubicBezTo>
                <a:cubicBezTo>
                  <a:pt x="232" y="355"/>
                  <a:pt x="239" y="361"/>
                  <a:pt x="253" y="361"/>
                </a:cubicBezTo>
                <a:cubicBezTo>
                  <a:pt x="268" y="361"/>
                  <a:pt x="274" y="355"/>
                  <a:pt x="284" y="348"/>
                </a:cubicBezTo>
                <a:cubicBezTo>
                  <a:pt x="294" y="340"/>
                  <a:pt x="306" y="330"/>
                  <a:pt x="330" y="330"/>
                </a:cubicBezTo>
                <a:cubicBezTo>
                  <a:pt x="354" y="330"/>
                  <a:pt x="366" y="340"/>
                  <a:pt x="376" y="348"/>
                </a:cubicBezTo>
                <a:cubicBezTo>
                  <a:pt x="385" y="355"/>
                  <a:pt x="392" y="361"/>
                  <a:pt x="407" y="361"/>
                </a:cubicBezTo>
                <a:cubicBezTo>
                  <a:pt x="407" y="361"/>
                  <a:pt x="407" y="361"/>
                  <a:pt x="407" y="361"/>
                </a:cubicBezTo>
                <a:lnTo>
                  <a:pt x="407" y="386"/>
                </a:lnTo>
                <a:close/>
                <a:moveTo>
                  <a:pt x="407" y="281"/>
                </a:moveTo>
                <a:cubicBezTo>
                  <a:pt x="359" y="279"/>
                  <a:pt x="359" y="279"/>
                  <a:pt x="359" y="279"/>
                </a:cubicBezTo>
                <a:cubicBezTo>
                  <a:pt x="359" y="277"/>
                  <a:pt x="359" y="276"/>
                  <a:pt x="359" y="274"/>
                </a:cubicBezTo>
                <a:cubicBezTo>
                  <a:pt x="359" y="271"/>
                  <a:pt x="359" y="269"/>
                  <a:pt x="359" y="266"/>
                </a:cubicBezTo>
                <a:cubicBezTo>
                  <a:pt x="407" y="263"/>
                  <a:pt x="407" y="263"/>
                  <a:pt x="407" y="263"/>
                </a:cubicBezTo>
                <a:lnTo>
                  <a:pt x="407" y="281"/>
                </a:lnTo>
                <a:close/>
                <a:moveTo>
                  <a:pt x="407" y="222"/>
                </a:moveTo>
                <a:cubicBezTo>
                  <a:pt x="354" y="237"/>
                  <a:pt x="354" y="237"/>
                  <a:pt x="354" y="237"/>
                </a:cubicBezTo>
                <a:cubicBezTo>
                  <a:pt x="353" y="233"/>
                  <a:pt x="351" y="229"/>
                  <a:pt x="350" y="225"/>
                </a:cubicBezTo>
                <a:cubicBezTo>
                  <a:pt x="407" y="202"/>
                  <a:pt x="407" y="202"/>
                  <a:pt x="407" y="202"/>
                </a:cubicBezTo>
                <a:lnTo>
                  <a:pt x="407" y="222"/>
                </a:lnTo>
                <a:close/>
                <a:moveTo>
                  <a:pt x="407" y="152"/>
                </a:moveTo>
                <a:cubicBezTo>
                  <a:pt x="336" y="199"/>
                  <a:pt x="336" y="199"/>
                  <a:pt x="336" y="199"/>
                </a:cubicBezTo>
                <a:cubicBezTo>
                  <a:pt x="334" y="195"/>
                  <a:pt x="331" y="192"/>
                  <a:pt x="328" y="188"/>
                </a:cubicBezTo>
                <a:cubicBezTo>
                  <a:pt x="407" y="124"/>
                  <a:pt x="407" y="124"/>
                  <a:pt x="407" y="124"/>
                </a:cubicBezTo>
                <a:lnTo>
                  <a:pt x="407" y="152"/>
                </a:lnTo>
                <a:close/>
                <a:moveTo>
                  <a:pt x="495" y="211"/>
                </a:moveTo>
                <a:cubicBezTo>
                  <a:pt x="521" y="211"/>
                  <a:pt x="521" y="211"/>
                  <a:pt x="521" y="211"/>
                </a:cubicBezTo>
                <a:cubicBezTo>
                  <a:pt x="570" y="292"/>
                  <a:pt x="570" y="292"/>
                  <a:pt x="570" y="292"/>
                </a:cubicBezTo>
                <a:cubicBezTo>
                  <a:pt x="570" y="211"/>
                  <a:pt x="570" y="211"/>
                  <a:pt x="570" y="211"/>
                </a:cubicBezTo>
                <a:cubicBezTo>
                  <a:pt x="595" y="211"/>
                  <a:pt x="595" y="211"/>
                  <a:pt x="595" y="211"/>
                </a:cubicBezTo>
                <a:cubicBezTo>
                  <a:pt x="595" y="334"/>
                  <a:pt x="595" y="334"/>
                  <a:pt x="595" y="334"/>
                </a:cubicBezTo>
                <a:cubicBezTo>
                  <a:pt x="570" y="334"/>
                  <a:pt x="570" y="334"/>
                  <a:pt x="570" y="334"/>
                </a:cubicBezTo>
                <a:cubicBezTo>
                  <a:pt x="521" y="253"/>
                  <a:pt x="521" y="253"/>
                  <a:pt x="521" y="253"/>
                </a:cubicBezTo>
                <a:cubicBezTo>
                  <a:pt x="521" y="334"/>
                  <a:pt x="521" y="334"/>
                  <a:pt x="521" y="334"/>
                </a:cubicBezTo>
                <a:cubicBezTo>
                  <a:pt x="495" y="334"/>
                  <a:pt x="495" y="334"/>
                  <a:pt x="495" y="334"/>
                </a:cubicBezTo>
                <a:lnTo>
                  <a:pt x="495" y="211"/>
                </a:lnTo>
                <a:close/>
                <a:moveTo>
                  <a:pt x="618" y="506"/>
                </a:moveTo>
                <a:cubicBezTo>
                  <a:pt x="608" y="506"/>
                  <a:pt x="608" y="506"/>
                  <a:pt x="608" y="506"/>
                </a:cubicBezTo>
                <a:cubicBezTo>
                  <a:pt x="608" y="453"/>
                  <a:pt x="608" y="453"/>
                  <a:pt x="608" y="453"/>
                </a:cubicBezTo>
                <a:cubicBezTo>
                  <a:pt x="609" y="398"/>
                  <a:pt x="609" y="398"/>
                  <a:pt x="609" y="398"/>
                </a:cubicBezTo>
                <a:cubicBezTo>
                  <a:pt x="563" y="506"/>
                  <a:pt x="563" y="506"/>
                  <a:pt x="563" y="506"/>
                </a:cubicBezTo>
                <a:cubicBezTo>
                  <a:pt x="555" y="506"/>
                  <a:pt x="555" y="506"/>
                  <a:pt x="555" y="506"/>
                </a:cubicBezTo>
                <a:cubicBezTo>
                  <a:pt x="510" y="398"/>
                  <a:pt x="510" y="398"/>
                  <a:pt x="510" y="398"/>
                </a:cubicBezTo>
                <a:cubicBezTo>
                  <a:pt x="510" y="452"/>
                  <a:pt x="510" y="452"/>
                  <a:pt x="510" y="452"/>
                </a:cubicBezTo>
                <a:cubicBezTo>
                  <a:pt x="510" y="506"/>
                  <a:pt x="510" y="506"/>
                  <a:pt x="510" y="506"/>
                </a:cubicBezTo>
                <a:cubicBezTo>
                  <a:pt x="500" y="506"/>
                  <a:pt x="500" y="506"/>
                  <a:pt x="500" y="506"/>
                </a:cubicBezTo>
                <a:cubicBezTo>
                  <a:pt x="500" y="384"/>
                  <a:pt x="500" y="384"/>
                  <a:pt x="500" y="384"/>
                </a:cubicBezTo>
                <a:cubicBezTo>
                  <a:pt x="514" y="384"/>
                  <a:pt x="514" y="384"/>
                  <a:pt x="514" y="384"/>
                </a:cubicBezTo>
                <a:cubicBezTo>
                  <a:pt x="559" y="492"/>
                  <a:pt x="559" y="492"/>
                  <a:pt x="559" y="492"/>
                </a:cubicBezTo>
                <a:cubicBezTo>
                  <a:pt x="604" y="384"/>
                  <a:pt x="604" y="384"/>
                  <a:pt x="604" y="384"/>
                </a:cubicBezTo>
                <a:cubicBezTo>
                  <a:pt x="618" y="384"/>
                  <a:pt x="618" y="384"/>
                  <a:pt x="618" y="384"/>
                </a:cubicBezTo>
                <a:lnTo>
                  <a:pt x="618" y="506"/>
                </a:lnTo>
                <a:close/>
                <a:moveTo>
                  <a:pt x="720" y="506"/>
                </a:moveTo>
                <a:cubicBezTo>
                  <a:pt x="649" y="506"/>
                  <a:pt x="649" y="506"/>
                  <a:pt x="649" y="506"/>
                </a:cubicBezTo>
                <a:cubicBezTo>
                  <a:pt x="649" y="384"/>
                  <a:pt x="649" y="384"/>
                  <a:pt x="649" y="384"/>
                </a:cubicBezTo>
                <a:cubicBezTo>
                  <a:pt x="660" y="384"/>
                  <a:pt x="660" y="384"/>
                  <a:pt x="660" y="384"/>
                </a:cubicBezTo>
                <a:cubicBezTo>
                  <a:pt x="660" y="497"/>
                  <a:pt x="660" y="497"/>
                  <a:pt x="660" y="497"/>
                </a:cubicBezTo>
                <a:cubicBezTo>
                  <a:pt x="720" y="497"/>
                  <a:pt x="720" y="497"/>
                  <a:pt x="720" y="497"/>
                </a:cubicBezTo>
                <a:lnTo>
                  <a:pt x="720" y="506"/>
                </a:lnTo>
                <a:close/>
                <a:moveTo>
                  <a:pt x="823" y="491"/>
                </a:moveTo>
                <a:cubicBezTo>
                  <a:pt x="819" y="497"/>
                  <a:pt x="814" y="501"/>
                  <a:pt x="806" y="503"/>
                </a:cubicBezTo>
                <a:cubicBezTo>
                  <a:pt x="798" y="506"/>
                  <a:pt x="790" y="508"/>
                  <a:pt x="780" y="508"/>
                </a:cubicBezTo>
                <a:cubicBezTo>
                  <a:pt x="771" y="508"/>
                  <a:pt x="762" y="505"/>
                  <a:pt x="755" y="501"/>
                </a:cubicBezTo>
                <a:cubicBezTo>
                  <a:pt x="747" y="496"/>
                  <a:pt x="741" y="490"/>
                  <a:pt x="737" y="481"/>
                </a:cubicBezTo>
                <a:cubicBezTo>
                  <a:pt x="733" y="473"/>
                  <a:pt x="731" y="463"/>
                  <a:pt x="731" y="452"/>
                </a:cubicBezTo>
                <a:cubicBezTo>
                  <a:pt x="731" y="437"/>
                  <a:pt x="731" y="437"/>
                  <a:pt x="731" y="437"/>
                </a:cubicBezTo>
                <a:cubicBezTo>
                  <a:pt x="731" y="420"/>
                  <a:pt x="735" y="406"/>
                  <a:pt x="744" y="397"/>
                </a:cubicBezTo>
                <a:cubicBezTo>
                  <a:pt x="753" y="387"/>
                  <a:pt x="764" y="382"/>
                  <a:pt x="779" y="382"/>
                </a:cubicBezTo>
                <a:cubicBezTo>
                  <a:pt x="791" y="382"/>
                  <a:pt x="801" y="385"/>
                  <a:pt x="809" y="391"/>
                </a:cubicBezTo>
                <a:cubicBezTo>
                  <a:pt x="817" y="398"/>
                  <a:pt x="821" y="407"/>
                  <a:pt x="823" y="418"/>
                </a:cubicBezTo>
                <a:cubicBezTo>
                  <a:pt x="812" y="418"/>
                  <a:pt x="812" y="418"/>
                  <a:pt x="812" y="418"/>
                </a:cubicBezTo>
                <a:cubicBezTo>
                  <a:pt x="811" y="409"/>
                  <a:pt x="807" y="402"/>
                  <a:pt x="801" y="398"/>
                </a:cubicBezTo>
                <a:cubicBezTo>
                  <a:pt x="796" y="393"/>
                  <a:pt x="788" y="391"/>
                  <a:pt x="779" y="391"/>
                </a:cubicBezTo>
                <a:cubicBezTo>
                  <a:pt x="767" y="391"/>
                  <a:pt x="758" y="395"/>
                  <a:pt x="751" y="403"/>
                </a:cubicBezTo>
                <a:cubicBezTo>
                  <a:pt x="745" y="411"/>
                  <a:pt x="741" y="422"/>
                  <a:pt x="741" y="437"/>
                </a:cubicBezTo>
                <a:cubicBezTo>
                  <a:pt x="741" y="452"/>
                  <a:pt x="741" y="452"/>
                  <a:pt x="741" y="452"/>
                </a:cubicBezTo>
                <a:cubicBezTo>
                  <a:pt x="741" y="461"/>
                  <a:pt x="743" y="469"/>
                  <a:pt x="746" y="476"/>
                </a:cubicBezTo>
                <a:cubicBezTo>
                  <a:pt x="749" y="484"/>
                  <a:pt x="754" y="489"/>
                  <a:pt x="760" y="493"/>
                </a:cubicBezTo>
                <a:cubicBezTo>
                  <a:pt x="766" y="497"/>
                  <a:pt x="773" y="499"/>
                  <a:pt x="780" y="499"/>
                </a:cubicBezTo>
                <a:cubicBezTo>
                  <a:pt x="789" y="499"/>
                  <a:pt x="797" y="498"/>
                  <a:pt x="803" y="495"/>
                </a:cubicBezTo>
                <a:cubicBezTo>
                  <a:pt x="807" y="493"/>
                  <a:pt x="810" y="491"/>
                  <a:pt x="812" y="488"/>
                </a:cubicBezTo>
                <a:cubicBezTo>
                  <a:pt x="812" y="457"/>
                  <a:pt x="812" y="457"/>
                  <a:pt x="812" y="457"/>
                </a:cubicBezTo>
                <a:cubicBezTo>
                  <a:pt x="780" y="457"/>
                  <a:pt x="780" y="457"/>
                  <a:pt x="780" y="457"/>
                </a:cubicBezTo>
                <a:cubicBezTo>
                  <a:pt x="780" y="448"/>
                  <a:pt x="780" y="448"/>
                  <a:pt x="780" y="448"/>
                </a:cubicBezTo>
                <a:cubicBezTo>
                  <a:pt x="823" y="448"/>
                  <a:pt x="823" y="448"/>
                  <a:pt x="823" y="448"/>
                </a:cubicBezTo>
                <a:lnTo>
                  <a:pt x="823" y="491"/>
                </a:lnTo>
                <a:close/>
              </a:path>
            </a:pathLst>
          </a:custGeom>
          <a:solidFill>
            <a:srgbClr val="BC1B2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613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sp>
        <p:nvSpPr>
          <p:cNvPr id="21" name="Freeform 5"/>
          <p:cNvSpPr>
            <a:spLocks noEditPoints="1"/>
          </p:cNvSpPr>
          <p:nvPr/>
        </p:nvSpPr>
        <p:spPr bwMode="auto">
          <a:xfrm>
            <a:off x="5492088" y="4215510"/>
            <a:ext cx="4711700" cy="2320925"/>
          </a:xfrm>
          <a:custGeom>
            <a:avLst/>
            <a:gdLst>
              <a:gd name="T0" fmla="*/ 630 w 1253"/>
              <a:gd name="T1" fmla="*/ 466 h 616"/>
              <a:gd name="T2" fmla="*/ 1253 w 1253"/>
              <a:gd name="T3" fmla="*/ 616 h 616"/>
              <a:gd name="T4" fmla="*/ 1225 w 1253"/>
              <a:gd name="T5" fmla="*/ 400 h 616"/>
              <a:gd name="T6" fmla="*/ 1085 w 1253"/>
              <a:gd name="T7" fmla="*/ 190 h 616"/>
              <a:gd name="T8" fmla="*/ 875 w 1253"/>
              <a:gd name="T9" fmla="*/ 49 h 616"/>
              <a:gd name="T10" fmla="*/ 629 w 1253"/>
              <a:gd name="T11" fmla="*/ 0 h 616"/>
              <a:gd name="T12" fmla="*/ 513 w 1253"/>
              <a:gd name="T13" fmla="*/ 77 h 616"/>
              <a:gd name="T14" fmla="*/ 303 w 1253"/>
              <a:gd name="T15" fmla="*/ 164 h 616"/>
              <a:gd name="T16" fmla="*/ 143 w 1253"/>
              <a:gd name="T17" fmla="*/ 325 h 616"/>
              <a:gd name="T18" fmla="*/ 56 w 1253"/>
              <a:gd name="T19" fmla="*/ 534 h 616"/>
              <a:gd name="T20" fmla="*/ 441 w 1253"/>
              <a:gd name="T21" fmla="*/ 616 h 616"/>
              <a:gd name="T22" fmla="*/ 1107 w 1253"/>
              <a:gd name="T23" fmla="*/ 524 h 616"/>
              <a:gd name="T24" fmla="*/ 838 w 1253"/>
              <a:gd name="T25" fmla="*/ 578 h 616"/>
              <a:gd name="T26" fmla="*/ 1013 w 1253"/>
              <a:gd name="T27" fmla="*/ 345 h 616"/>
              <a:gd name="T28" fmla="*/ 815 w 1253"/>
              <a:gd name="T29" fmla="*/ 535 h 616"/>
              <a:gd name="T30" fmla="*/ 1013 w 1253"/>
              <a:gd name="T31" fmla="*/ 345 h 616"/>
              <a:gd name="T32" fmla="*/ 936 w 1253"/>
              <a:gd name="T33" fmla="*/ 270 h 616"/>
              <a:gd name="T34" fmla="*/ 750 w 1253"/>
              <a:gd name="T35" fmla="*/ 471 h 616"/>
              <a:gd name="T36" fmla="*/ 699 w 1253"/>
              <a:gd name="T37" fmla="*/ 392 h 616"/>
              <a:gd name="T38" fmla="*/ 755 w 1253"/>
              <a:gd name="T39" fmla="*/ 180 h 616"/>
              <a:gd name="T40" fmla="*/ 707 w 1253"/>
              <a:gd name="T41" fmla="*/ 449 h 616"/>
              <a:gd name="T42" fmla="*/ 755 w 1253"/>
              <a:gd name="T43" fmla="*/ 180 h 616"/>
              <a:gd name="T44" fmla="*/ 630 w 1253"/>
              <a:gd name="T45" fmla="*/ 164 h 616"/>
              <a:gd name="T46" fmla="*/ 638 w 1253"/>
              <a:gd name="T47" fmla="*/ 436 h 616"/>
              <a:gd name="T48" fmla="*/ 616 w 1253"/>
              <a:gd name="T49" fmla="*/ 436 h 616"/>
              <a:gd name="T50" fmla="*/ 630 w 1253"/>
              <a:gd name="T51" fmla="*/ 164 h 616"/>
              <a:gd name="T52" fmla="*/ 568 w 1253"/>
              <a:gd name="T53" fmla="*/ 444 h 616"/>
              <a:gd name="T54" fmla="*/ 448 w 1253"/>
              <a:gd name="T55" fmla="*/ 198 h 616"/>
              <a:gd name="T56" fmla="*/ 353 w 1253"/>
              <a:gd name="T57" fmla="*/ 248 h 616"/>
              <a:gd name="T58" fmla="*/ 487 w 1253"/>
              <a:gd name="T59" fmla="*/ 487 h 616"/>
              <a:gd name="T60" fmla="*/ 353 w 1253"/>
              <a:gd name="T61" fmla="*/ 248 h 616"/>
              <a:gd name="T62" fmla="*/ 454 w 1253"/>
              <a:gd name="T63" fmla="*/ 522 h 616"/>
              <a:gd name="T64" fmla="*/ 212 w 1253"/>
              <a:gd name="T65" fmla="*/ 393 h 616"/>
              <a:gd name="T66" fmla="*/ 164 w 1253"/>
              <a:gd name="T67" fmla="*/ 489 h 616"/>
              <a:gd name="T68" fmla="*/ 413 w 1253"/>
              <a:gd name="T69" fmla="*/ 604 h 616"/>
              <a:gd name="T70" fmla="*/ 148 w 1253"/>
              <a:gd name="T71" fmla="*/ 54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53" h="616">
                <a:moveTo>
                  <a:pt x="441" y="616"/>
                </a:moveTo>
                <a:cubicBezTo>
                  <a:pt x="461" y="528"/>
                  <a:pt x="538" y="466"/>
                  <a:pt x="630" y="466"/>
                </a:cubicBezTo>
                <a:cubicBezTo>
                  <a:pt x="721" y="466"/>
                  <a:pt x="798" y="528"/>
                  <a:pt x="818" y="616"/>
                </a:cubicBezTo>
                <a:cubicBezTo>
                  <a:pt x="1253" y="616"/>
                  <a:pt x="1253" y="616"/>
                  <a:pt x="1253" y="616"/>
                </a:cubicBezTo>
                <a:cubicBezTo>
                  <a:pt x="1197" y="534"/>
                  <a:pt x="1197" y="534"/>
                  <a:pt x="1197" y="534"/>
                </a:cubicBezTo>
                <a:cubicBezTo>
                  <a:pt x="1225" y="400"/>
                  <a:pt x="1225" y="400"/>
                  <a:pt x="1225" y="400"/>
                </a:cubicBezTo>
                <a:cubicBezTo>
                  <a:pt x="1110" y="325"/>
                  <a:pt x="1110" y="325"/>
                  <a:pt x="1110" y="325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950" y="164"/>
                  <a:pt x="950" y="164"/>
                  <a:pt x="950" y="164"/>
                </a:cubicBezTo>
                <a:cubicBezTo>
                  <a:pt x="875" y="49"/>
                  <a:pt x="875" y="49"/>
                  <a:pt x="875" y="49"/>
                </a:cubicBezTo>
                <a:cubicBezTo>
                  <a:pt x="740" y="77"/>
                  <a:pt x="740" y="77"/>
                  <a:pt x="740" y="77"/>
                </a:cubicBezTo>
                <a:cubicBezTo>
                  <a:pt x="629" y="0"/>
                  <a:pt x="629" y="0"/>
                  <a:pt x="62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513" y="77"/>
                  <a:pt x="513" y="77"/>
                  <a:pt x="513" y="77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03" y="164"/>
                  <a:pt x="303" y="164"/>
                  <a:pt x="303" y="164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43" y="325"/>
                  <a:pt x="143" y="325"/>
                  <a:pt x="143" y="325"/>
                </a:cubicBezTo>
                <a:cubicBezTo>
                  <a:pt x="28" y="400"/>
                  <a:pt x="28" y="400"/>
                  <a:pt x="28" y="400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0" y="616"/>
                  <a:pt x="0" y="616"/>
                  <a:pt x="0" y="616"/>
                </a:cubicBezTo>
                <a:lnTo>
                  <a:pt x="441" y="616"/>
                </a:lnTo>
                <a:close/>
                <a:moveTo>
                  <a:pt x="1091" y="478"/>
                </a:moveTo>
                <a:cubicBezTo>
                  <a:pt x="1097" y="493"/>
                  <a:pt x="1102" y="508"/>
                  <a:pt x="1107" y="524"/>
                </a:cubicBezTo>
                <a:cubicBezTo>
                  <a:pt x="845" y="599"/>
                  <a:pt x="845" y="599"/>
                  <a:pt x="845" y="599"/>
                </a:cubicBezTo>
                <a:cubicBezTo>
                  <a:pt x="843" y="591"/>
                  <a:pt x="841" y="585"/>
                  <a:pt x="838" y="578"/>
                </a:cubicBezTo>
                <a:lnTo>
                  <a:pt x="1091" y="478"/>
                </a:lnTo>
                <a:close/>
                <a:moveTo>
                  <a:pt x="1013" y="345"/>
                </a:moveTo>
                <a:cubicBezTo>
                  <a:pt x="1023" y="357"/>
                  <a:pt x="1032" y="370"/>
                  <a:pt x="1041" y="383"/>
                </a:cubicBezTo>
                <a:cubicBezTo>
                  <a:pt x="815" y="535"/>
                  <a:pt x="815" y="535"/>
                  <a:pt x="815" y="535"/>
                </a:cubicBezTo>
                <a:cubicBezTo>
                  <a:pt x="811" y="529"/>
                  <a:pt x="807" y="523"/>
                  <a:pt x="802" y="517"/>
                </a:cubicBezTo>
                <a:lnTo>
                  <a:pt x="1013" y="345"/>
                </a:lnTo>
                <a:close/>
                <a:moveTo>
                  <a:pt x="896" y="242"/>
                </a:moveTo>
                <a:cubicBezTo>
                  <a:pt x="910" y="250"/>
                  <a:pt x="923" y="260"/>
                  <a:pt x="936" y="270"/>
                </a:cubicBezTo>
                <a:cubicBezTo>
                  <a:pt x="768" y="484"/>
                  <a:pt x="768" y="484"/>
                  <a:pt x="768" y="484"/>
                </a:cubicBezTo>
                <a:cubicBezTo>
                  <a:pt x="762" y="479"/>
                  <a:pt x="756" y="475"/>
                  <a:pt x="750" y="471"/>
                </a:cubicBezTo>
                <a:lnTo>
                  <a:pt x="896" y="242"/>
                </a:lnTo>
                <a:close/>
                <a:moveTo>
                  <a:pt x="699" y="392"/>
                </a:moveTo>
                <a:cubicBezTo>
                  <a:pt x="753" y="179"/>
                  <a:pt x="753" y="179"/>
                  <a:pt x="753" y="179"/>
                </a:cubicBezTo>
                <a:cubicBezTo>
                  <a:pt x="754" y="179"/>
                  <a:pt x="754" y="180"/>
                  <a:pt x="755" y="180"/>
                </a:cubicBezTo>
                <a:cubicBezTo>
                  <a:pt x="770" y="184"/>
                  <a:pt x="785" y="188"/>
                  <a:pt x="800" y="194"/>
                </a:cubicBezTo>
                <a:cubicBezTo>
                  <a:pt x="707" y="449"/>
                  <a:pt x="707" y="449"/>
                  <a:pt x="707" y="449"/>
                </a:cubicBezTo>
                <a:cubicBezTo>
                  <a:pt x="700" y="447"/>
                  <a:pt x="693" y="445"/>
                  <a:pt x="686" y="443"/>
                </a:cubicBezTo>
                <a:cubicBezTo>
                  <a:pt x="755" y="180"/>
                  <a:pt x="755" y="180"/>
                  <a:pt x="755" y="180"/>
                </a:cubicBezTo>
                <a:lnTo>
                  <a:pt x="699" y="392"/>
                </a:lnTo>
                <a:close/>
                <a:moveTo>
                  <a:pt x="630" y="164"/>
                </a:moveTo>
                <a:cubicBezTo>
                  <a:pt x="636" y="164"/>
                  <a:pt x="642" y="164"/>
                  <a:pt x="648" y="164"/>
                </a:cubicBezTo>
                <a:cubicBezTo>
                  <a:pt x="638" y="436"/>
                  <a:pt x="638" y="436"/>
                  <a:pt x="638" y="436"/>
                </a:cubicBezTo>
                <a:cubicBezTo>
                  <a:pt x="635" y="436"/>
                  <a:pt x="632" y="436"/>
                  <a:pt x="630" y="436"/>
                </a:cubicBezTo>
                <a:cubicBezTo>
                  <a:pt x="625" y="436"/>
                  <a:pt x="621" y="436"/>
                  <a:pt x="616" y="436"/>
                </a:cubicBezTo>
                <a:cubicBezTo>
                  <a:pt x="600" y="165"/>
                  <a:pt x="600" y="165"/>
                  <a:pt x="600" y="165"/>
                </a:cubicBezTo>
                <a:cubicBezTo>
                  <a:pt x="610" y="164"/>
                  <a:pt x="620" y="164"/>
                  <a:pt x="630" y="164"/>
                </a:cubicBezTo>
                <a:close/>
                <a:moveTo>
                  <a:pt x="494" y="183"/>
                </a:moveTo>
                <a:cubicBezTo>
                  <a:pt x="568" y="444"/>
                  <a:pt x="568" y="444"/>
                  <a:pt x="568" y="444"/>
                </a:cubicBezTo>
                <a:cubicBezTo>
                  <a:pt x="561" y="446"/>
                  <a:pt x="554" y="449"/>
                  <a:pt x="548" y="451"/>
                </a:cubicBezTo>
                <a:cubicBezTo>
                  <a:pt x="448" y="198"/>
                  <a:pt x="448" y="198"/>
                  <a:pt x="448" y="198"/>
                </a:cubicBezTo>
                <a:cubicBezTo>
                  <a:pt x="463" y="192"/>
                  <a:pt x="478" y="187"/>
                  <a:pt x="494" y="183"/>
                </a:cubicBezTo>
                <a:close/>
                <a:moveTo>
                  <a:pt x="353" y="248"/>
                </a:moveTo>
                <a:cubicBezTo>
                  <a:pt x="505" y="474"/>
                  <a:pt x="505" y="474"/>
                  <a:pt x="505" y="474"/>
                </a:cubicBezTo>
                <a:cubicBezTo>
                  <a:pt x="499" y="478"/>
                  <a:pt x="493" y="482"/>
                  <a:pt x="487" y="487"/>
                </a:cubicBezTo>
                <a:cubicBezTo>
                  <a:pt x="315" y="277"/>
                  <a:pt x="315" y="277"/>
                  <a:pt x="315" y="277"/>
                </a:cubicBezTo>
                <a:cubicBezTo>
                  <a:pt x="327" y="266"/>
                  <a:pt x="340" y="257"/>
                  <a:pt x="353" y="248"/>
                </a:cubicBezTo>
                <a:close/>
                <a:moveTo>
                  <a:pt x="240" y="353"/>
                </a:moveTo>
                <a:cubicBezTo>
                  <a:pt x="454" y="522"/>
                  <a:pt x="454" y="522"/>
                  <a:pt x="454" y="522"/>
                </a:cubicBezTo>
                <a:cubicBezTo>
                  <a:pt x="449" y="527"/>
                  <a:pt x="445" y="533"/>
                  <a:pt x="441" y="539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20" y="379"/>
                  <a:pt x="230" y="366"/>
                  <a:pt x="240" y="353"/>
                </a:cubicBezTo>
                <a:close/>
                <a:moveTo>
                  <a:pt x="164" y="489"/>
                </a:moveTo>
                <a:cubicBezTo>
                  <a:pt x="419" y="583"/>
                  <a:pt x="419" y="583"/>
                  <a:pt x="419" y="583"/>
                </a:cubicBezTo>
                <a:cubicBezTo>
                  <a:pt x="417" y="590"/>
                  <a:pt x="414" y="597"/>
                  <a:pt x="413" y="604"/>
                </a:cubicBezTo>
                <a:cubicBezTo>
                  <a:pt x="364" y="591"/>
                  <a:pt x="364" y="591"/>
                  <a:pt x="364" y="591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52" y="524"/>
                  <a:pt x="157" y="506"/>
                  <a:pt x="164" y="489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7" y="410450"/>
            <a:ext cx="1039166" cy="28540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2DB1597-B3DE-4703-B336-73DF07725F33}"/>
              </a:ext>
            </a:extLst>
          </p:cNvPr>
          <p:cNvSpPr txBox="1"/>
          <p:nvPr/>
        </p:nvSpPr>
        <p:spPr>
          <a:xfrm>
            <a:off x="1751475" y="553152"/>
            <a:ext cx="56410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BC1B28"/>
              </a:buClr>
            </a:pP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ReactiveX</a:t>
            </a: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Twitter </a:t>
            </a: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Stats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 rot="10800000">
            <a:off x="-1500895" y="-763332"/>
            <a:ext cx="4711700" cy="2320925"/>
          </a:xfrm>
          <a:custGeom>
            <a:avLst/>
            <a:gdLst>
              <a:gd name="T0" fmla="*/ 630 w 1253"/>
              <a:gd name="T1" fmla="*/ 466 h 616"/>
              <a:gd name="T2" fmla="*/ 1253 w 1253"/>
              <a:gd name="T3" fmla="*/ 616 h 616"/>
              <a:gd name="T4" fmla="*/ 1225 w 1253"/>
              <a:gd name="T5" fmla="*/ 400 h 616"/>
              <a:gd name="T6" fmla="*/ 1085 w 1253"/>
              <a:gd name="T7" fmla="*/ 190 h 616"/>
              <a:gd name="T8" fmla="*/ 875 w 1253"/>
              <a:gd name="T9" fmla="*/ 49 h 616"/>
              <a:gd name="T10" fmla="*/ 629 w 1253"/>
              <a:gd name="T11" fmla="*/ 0 h 616"/>
              <a:gd name="T12" fmla="*/ 513 w 1253"/>
              <a:gd name="T13" fmla="*/ 77 h 616"/>
              <a:gd name="T14" fmla="*/ 303 w 1253"/>
              <a:gd name="T15" fmla="*/ 164 h 616"/>
              <a:gd name="T16" fmla="*/ 143 w 1253"/>
              <a:gd name="T17" fmla="*/ 325 h 616"/>
              <a:gd name="T18" fmla="*/ 56 w 1253"/>
              <a:gd name="T19" fmla="*/ 534 h 616"/>
              <a:gd name="T20" fmla="*/ 441 w 1253"/>
              <a:gd name="T21" fmla="*/ 616 h 616"/>
              <a:gd name="T22" fmla="*/ 1107 w 1253"/>
              <a:gd name="T23" fmla="*/ 524 h 616"/>
              <a:gd name="T24" fmla="*/ 838 w 1253"/>
              <a:gd name="T25" fmla="*/ 578 h 616"/>
              <a:gd name="T26" fmla="*/ 1013 w 1253"/>
              <a:gd name="T27" fmla="*/ 345 h 616"/>
              <a:gd name="T28" fmla="*/ 815 w 1253"/>
              <a:gd name="T29" fmla="*/ 535 h 616"/>
              <a:gd name="T30" fmla="*/ 1013 w 1253"/>
              <a:gd name="T31" fmla="*/ 345 h 616"/>
              <a:gd name="T32" fmla="*/ 936 w 1253"/>
              <a:gd name="T33" fmla="*/ 270 h 616"/>
              <a:gd name="T34" fmla="*/ 750 w 1253"/>
              <a:gd name="T35" fmla="*/ 471 h 616"/>
              <a:gd name="T36" fmla="*/ 699 w 1253"/>
              <a:gd name="T37" fmla="*/ 392 h 616"/>
              <a:gd name="T38" fmla="*/ 755 w 1253"/>
              <a:gd name="T39" fmla="*/ 180 h 616"/>
              <a:gd name="T40" fmla="*/ 707 w 1253"/>
              <a:gd name="T41" fmla="*/ 449 h 616"/>
              <a:gd name="T42" fmla="*/ 755 w 1253"/>
              <a:gd name="T43" fmla="*/ 180 h 616"/>
              <a:gd name="T44" fmla="*/ 630 w 1253"/>
              <a:gd name="T45" fmla="*/ 164 h 616"/>
              <a:gd name="T46" fmla="*/ 638 w 1253"/>
              <a:gd name="T47" fmla="*/ 436 h 616"/>
              <a:gd name="T48" fmla="*/ 616 w 1253"/>
              <a:gd name="T49" fmla="*/ 436 h 616"/>
              <a:gd name="T50" fmla="*/ 630 w 1253"/>
              <a:gd name="T51" fmla="*/ 164 h 616"/>
              <a:gd name="T52" fmla="*/ 568 w 1253"/>
              <a:gd name="T53" fmla="*/ 444 h 616"/>
              <a:gd name="T54" fmla="*/ 448 w 1253"/>
              <a:gd name="T55" fmla="*/ 198 h 616"/>
              <a:gd name="T56" fmla="*/ 353 w 1253"/>
              <a:gd name="T57" fmla="*/ 248 h 616"/>
              <a:gd name="T58" fmla="*/ 487 w 1253"/>
              <a:gd name="T59" fmla="*/ 487 h 616"/>
              <a:gd name="T60" fmla="*/ 353 w 1253"/>
              <a:gd name="T61" fmla="*/ 248 h 616"/>
              <a:gd name="T62" fmla="*/ 454 w 1253"/>
              <a:gd name="T63" fmla="*/ 522 h 616"/>
              <a:gd name="T64" fmla="*/ 212 w 1253"/>
              <a:gd name="T65" fmla="*/ 393 h 616"/>
              <a:gd name="T66" fmla="*/ 164 w 1253"/>
              <a:gd name="T67" fmla="*/ 489 h 616"/>
              <a:gd name="T68" fmla="*/ 413 w 1253"/>
              <a:gd name="T69" fmla="*/ 604 h 616"/>
              <a:gd name="T70" fmla="*/ 148 w 1253"/>
              <a:gd name="T71" fmla="*/ 54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53" h="616">
                <a:moveTo>
                  <a:pt x="441" y="616"/>
                </a:moveTo>
                <a:cubicBezTo>
                  <a:pt x="461" y="528"/>
                  <a:pt x="538" y="466"/>
                  <a:pt x="630" y="466"/>
                </a:cubicBezTo>
                <a:cubicBezTo>
                  <a:pt x="721" y="466"/>
                  <a:pt x="798" y="528"/>
                  <a:pt x="818" y="616"/>
                </a:cubicBezTo>
                <a:cubicBezTo>
                  <a:pt x="1253" y="616"/>
                  <a:pt x="1253" y="616"/>
                  <a:pt x="1253" y="616"/>
                </a:cubicBezTo>
                <a:cubicBezTo>
                  <a:pt x="1197" y="534"/>
                  <a:pt x="1197" y="534"/>
                  <a:pt x="1197" y="534"/>
                </a:cubicBezTo>
                <a:cubicBezTo>
                  <a:pt x="1225" y="400"/>
                  <a:pt x="1225" y="400"/>
                  <a:pt x="1225" y="400"/>
                </a:cubicBezTo>
                <a:cubicBezTo>
                  <a:pt x="1110" y="325"/>
                  <a:pt x="1110" y="325"/>
                  <a:pt x="1110" y="325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950" y="164"/>
                  <a:pt x="950" y="164"/>
                  <a:pt x="950" y="164"/>
                </a:cubicBezTo>
                <a:cubicBezTo>
                  <a:pt x="875" y="49"/>
                  <a:pt x="875" y="49"/>
                  <a:pt x="875" y="49"/>
                </a:cubicBezTo>
                <a:cubicBezTo>
                  <a:pt x="740" y="77"/>
                  <a:pt x="740" y="77"/>
                  <a:pt x="740" y="77"/>
                </a:cubicBezTo>
                <a:cubicBezTo>
                  <a:pt x="629" y="0"/>
                  <a:pt x="629" y="0"/>
                  <a:pt x="62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513" y="77"/>
                  <a:pt x="513" y="77"/>
                  <a:pt x="513" y="77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03" y="164"/>
                  <a:pt x="303" y="164"/>
                  <a:pt x="303" y="164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43" y="325"/>
                  <a:pt x="143" y="325"/>
                  <a:pt x="143" y="325"/>
                </a:cubicBezTo>
                <a:cubicBezTo>
                  <a:pt x="28" y="400"/>
                  <a:pt x="28" y="400"/>
                  <a:pt x="28" y="400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0" y="616"/>
                  <a:pt x="0" y="616"/>
                  <a:pt x="0" y="616"/>
                </a:cubicBezTo>
                <a:lnTo>
                  <a:pt x="441" y="616"/>
                </a:lnTo>
                <a:close/>
                <a:moveTo>
                  <a:pt x="1091" y="478"/>
                </a:moveTo>
                <a:cubicBezTo>
                  <a:pt x="1097" y="493"/>
                  <a:pt x="1102" y="508"/>
                  <a:pt x="1107" y="524"/>
                </a:cubicBezTo>
                <a:cubicBezTo>
                  <a:pt x="845" y="599"/>
                  <a:pt x="845" y="599"/>
                  <a:pt x="845" y="599"/>
                </a:cubicBezTo>
                <a:cubicBezTo>
                  <a:pt x="843" y="591"/>
                  <a:pt x="841" y="585"/>
                  <a:pt x="838" y="578"/>
                </a:cubicBezTo>
                <a:lnTo>
                  <a:pt x="1091" y="478"/>
                </a:lnTo>
                <a:close/>
                <a:moveTo>
                  <a:pt x="1013" y="345"/>
                </a:moveTo>
                <a:cubicBezTo>
                  <a:pt x="1023" y="357"/>
                  <a:pt x="1032" y="370"/>
                  <a:pt x="1041" y="383"/>
                </a:cubicBezTo>
                <a:cubicBezTo>
                  <a:pt x="815" y="535"/>
                  <a:pt x="815" y="535"/>
                  <a:pt x="815" y="535"/>
                </a:cubicBezTo>
                <a:cubicBezTo>
                  <a:pt x="811" y="529"/>
                  <a:pt x="807" y="523"/>
                  <a:pt x="802" y="517"/>
                </a:cubicBezTo>
                <a:lnTo>
                  <a:pt x="1013" y="345"/>
                </a:lnTo>
                <a:close/>
                <a:moveTo>
                  <a:pt x="896" y="242"/>
                </a:moveTo>
                <a:cubicBezTo>
                  <a:pt x="910" y="250"/>
                  <a:pt x="923" y="260"/>
                  <a:pt x="936" y="270"/>
                </a:cubicBezTo>
                <a:cubicBezTo>
                  <a:pt x="768" y="484"/>
                  <a:pt x="768" y="484"/>
                  <a:pt x="768" y="484"/>
                </a:cubicBezTo>
                <a:cubicBezTo>
                  <a:pt x="762" y="479"/>
                  <a:pt x="756" y="475"/>
                  <a:pt x="750" y="471"/>
                </a:cubicBezTo>
                <a:lnTo>
                  <a:pt x="896" y="242"/>
                </a:lnTo>
                <a:close/>
                <a:moveTo>
                  <a:pt x="699" y="392"/>
                </a:moveTo>
                <a:cubicBezTo>
                  <a:pt x="753" y="179"/>
                  <a:pt x="753" y="179"/>
                  <a:pt x="753" y="179"/>
                </a:cubicBezTo>
                <a:cubicBezTo>
                  <a:pt x="754" y="179"/>
                  <a:pt x="754" y="180"/>
                  <a:pt x="755" y="180"/>
                </a:cubicBezTo>
                <a:cubicBezTo>
                  <a:pt x="770" y="184"/>
                  <a:pt x="785" y="188"/>
                  <a:pt x="800" y="194"/>
                </a:cubicBezTo>
                <a:cubicBezTo>
                  <a:pt x="707" y="449"/>
                  <a:pt x="707" y="449"/>
                  <a:pt x="707" y="449"/>
                </a:cubicBezTo>
                <a:cubicBezTo>
                  <a:pt x="700" y="447"/>
                  <a:pt x="693" y="445"/>
                  <a:pt x="686" y="443"/>
                </a:cubicBezTo>
                <a:cubicBezTo>
                  <a:pt x="755" y="180"/>
                  <a:pt x="755" y="180"/>
                  <a:pt x="755" y="180"/>
                </a:cubicBezTo>
                <a:lnTo>
                  <a:pt x="699" y="392"/>
                </a:lnTo>
                <a:close/>
                <a:moveTo>
                  <a:pt x="630" y="164"/>
                </a:moveTo>
                <a:cubicBezTo>
                  <a:pt x="636" y="164"/>
                  <a:pt x="642" y="164"/>
                  <a:pt x="648" y="164"/>
                </a:cubicBezTo>
                <a:cubicBezTo>
                  <a:pt x="638" y="436"/>
                  <a:pt x="638" y="436"/>
                  <a:pt x="638" y="436"/>
                </a:cubicBezTo>
                <a:cubicBezTo>
                  <a:pt x="635" y="436"/>
                  <a:pt x="632" y="436"/>
                  <a:pt x="630" y="436"/>
                </a:cubicBezTo>
                <a:cubicBezTo>
                  <a:pt x="625" y="436"/>
                  <a:pt x="621" y="436"/>
                  <a:pt x="616" y="436"/>
                </a:cubicBezTo>
                <a:cubicBezTo>
                  <a:pt x="600" y="165"/>
                  <a:pt x="600" y="165"/>
                  <a:pt x="600" y="165"/>
                </a:cubicBezTo>
                <a:cubicBezTo>
                  <a:pt x="610" y="164"/>
                  <a:pt x="620" y="164"/>
                  <a:pt x="630" y="164"/>
                </a:cubicBezTo>
                <a:close/>
                <a:moveTo>
                  <a:pt x="494" y="183"/>
                </a:moveTo>
                <a:cubicBezTo>
                  <a:pt x="568" y="444"/>
                  <a:pt x="568" y="444"/>
                  <a:pt x="568" y="444"/>
                </a:cubicBezTo>
                <a:cubicBezTo>
                  <a:pt x="561" y="446"/>
                  <a:pt x="554" y="449"/>
                  <a:pt x="548" y="451"/>
                </a:cubicBezTo>
                <a:cubicBezTo>
                  <a:pt x="448" y="198"/>
                  <a:pt x="448" y="198"/>
                  <a:pt x="448" y="198"/>
                </a:cubicBezTo>
                <a:cubicBezTo>
                  <a:pt x="463" y="192"/>
                  <a:pt x="478" y="187"/>
                  <a:pt x="494" y="183"/>
                </a:cubicBezTo>
                <a:close/>
                <a:moveTo>
                  <a:pt x="353" y="248"/>
                </a:moveTo>
                <a:cubicBezTo>
                  <a:pt x="505" y="474"/>
                  <a:pt x="505" y="474"/>
                  <a:pt x="505" y="474"/>
                </a:cubicBezTo>
                <a:cubicBezTo>
                  <a:pt x="499" y="478"/>
                  <a:pt x="493" y="482"/>
                  <a:pt x="487" y="487"/>
                </a:cubicBezTo>
                <a:cubicBezTo>
                  <a:pt x="315" y="277"/>
                  <a:pt x="315" y="277"/>
                  <a:pt x="315" y="277"/>
                </a:cubicBezTo>
                <a:cubicBezTo>
                  <a:pt x="327" y="266"/>
                  <a:pt x="340" y="257"/>
                  <a:pt x="353" y="248"/>
                </a:cubicBezTo>
                <a:close/>
                <a:moveTo>
                  <a:pt x="240" y="353"/>
                </a:moveTo>
                <a:cubicBezTo>
                  <a:pt x="454" y="522"/>
                  <a:pt x="454" y="522"/>
                  <a:pt x="454" y="522"/>
                </a:cubicBezTo>
                <a:cubicBezTo>
                  <a:pt x="449" y="527"/>
                  <a:pt x="445" y="533"/>
                  <a:pt x="441" y="539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20" y="379"/>
                  <a:pt x="230" y="366"/>
                  <a:pt x="240" y="353"/>
                </a:cubicBezTo>
                <a:close/>
                <a:moveTo>
                  <a:pt x="164" y="489"/>
                </a:moveTo>
                <a:cubicBezTo>
                  <a:pt x="419" y="583"/>
                  <a:pt x="419" y="583"/>
                  <a:pt x="419" y="583"/>
                </a:cubicBezTo>
                <a:cubicBezTo>
                  <a:pt x="417" y="590"/>
                  <a:pt x="414" y="597"/>
                  <a:pt x="413" y="604"/>
                </a:cubicBezTo>
                <a:cubicBezTo>
                  <a:pt x="364" y="591"/>
                  <a:pt x="364" y="591"/>
                  <a:pt x="364" y="591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52" y="524"/>
                  <a:pt x="157" y="506"/>
                  <a:pt x="164" y="489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Freeform 30"/>
          <p:cNvSpPr>
            <a:spLocks noEditPoints="1"/>
          </p:cNvSpPr>
          <p:nvPr/>
        </p:nvSpPr>
        <p:spPr bwMode="auto">
          <a:xfrm>
            <a:off x="405241" y="343562"/>
            <a:ext cx="1261636" cy="803754"/>
          </a:xfrm>
          <a:custGeom>
            <a:avLst/>
            <a:gdLst>
              <a:gd name="T0" fmla="*/ 683 w 865"/>
              <a:gd name="T1" fmla="*/ 59 h 550"/>
              <a:gd name="T2" fmla="*/ 628 w 865"/>
              <a:gd name="T3" fmla="*/ 141 h 550"/>
              <a:gd name="T4" fmla="*/ 565 w 865"/>
              <a:gd name="T5" fmla="*/ 61 h 550"/>
              <a:gd name="T6" fmla="*/ 565 w 865"/>
              <a:gd name="T7" fmla="*/ 140 h 550"/>
              <a:gd name="T8" fmla="*/ 0 w 865"/>
              <a:gd name="T9" fmla="*/ 0 h 550"/>
              <a:gd name="T10" fmla="*/ 768 w 865"/>
              <a:gd name="T11" fmla="*/ 162 h 550"/>
              <a:gd name="T12" fmla="*/ 708 w 865"/>
              <a:gd name="T13" fmla="*/ 211 h 550"/>
              <a:gd name="T14" fmla="*/ 745 w 865"/>
              <a:gd name="T15" fmla="*/ 334 h 550"/>
              <a:gd name="T16" fmla="*/ 614 w 865"/>
              <a:gd name="T17" fmla="*/ 64 h 550"/>
              <a:gd name="T18" fmla="*/ 703 w 865"/>
              <a:gd name="T19" fmla="*/ 92 h 550"/>
              <a:gd name="T20" fmla="*/ 621 w 865"/>
              <a:gd name="T21" fmla="*/ 148 h 550"/>
              <a:gd name="T22" fmla="*/ 642 w 865"/>
              <a:gd name="T23" fmla="*/ 281 h 550"/>
              <a:gd name="T24" fmla="*/ 617 w 865"/>
              <a:gd name="T25" fmla="*/ 211 h 550"/>
              <a:gd name="T26" fmla="*/ 691 w 865"/>
              <a:gd name="T27" fmla="*/ 261 h 550"/>
              <a:gd name="T28" fmla="*/ 587 w 865"/>
              <a:gd name="T29" fmla="*/ 95 h 550"/>
              <a:gd name="T30" fmla="*/ 500 w 865"/>
              <a:gd name="T31" fmla="*/ 162 h 550"/>
              <a:gd name="T32" fmla="*/ 373 w 865"/>
              <a:gd name="T33" fmla="*/ 42 h 550"/>
              <a:gd name="T34" fmla="*/ 253 w 865"/>
              <a:gd name="T35" fmla="*/ 317 h 550"/>
              <a:gd name="T36" fmla="*/ 341 w 865"/>
              <a:gd name="T37" fmla="*/ 274 h 550"/>
              <a:gd name="T38" fmla="*/ 258 w 865"/>
              <a:gd name="T39" fmla="*/ 144 h 550"/>
              <a:gd name="T40" fmla="*/ 216 w 865"/>
              <a:gd name="T41" fmla="*/ 140 h 550"/>
              <a:gd name="T42" fmla="*/ 175 w 865"/>
              <a:gd name="T43" fmla="*/ 149 h 550"/>
              <a:gd name="T44" fmla="*/ 149 w 865"/>
              <a:gd name="T45" fmla="*/ 162 h 550"/>
              <a:gd name="T46" fmla="*/ 118 w 865"/>
              <a:gd name="T47" fmla="*/ 191 h 550"/>
              <a:gd name="T48" fmla="*/ 98 w 865"/>
              <a:gd name="T49" fmla="*/ 228 h 550"/>
              <a:gd name="T50" fmla="*/ 42 w 865"/>
              <a:gd name="T51" fmla="*/ 267 h 550"/>
              <a:gd name="T52" fmla="*/ 42 w 865"/>
              <a:gd name="T53" fmla="*/ 267 h 550"/>
              <a:gd name="T54" fmla="*/ 206 w 865"/>
              <a:gd name="T55" fmla="*/ 508 h 550"/>
              <a:gd name="T56" fmla="*/ 42 w 865"/>
              <a:gd name="T57" fmla="*/ 475 h 550"/>
              <a:gd name="T58" fmla="*/ 227 w 865"/>
              <a:gd name="T59" fmla="*/ 492 h 550"/>
              <a:gd name="T60" fmla="*/ 407 w 865"/>
              <a:gd name="T61" fmla="*/ 504 h 550"/>
              <a:gd name="T62" fmla="*/ 330 w 865"/>
              <a:gd name="T63" fmla="*/ 425 h 550"/>
              <a:gd name="T64" fmla="*/ 146 w 865"/>
              <a:gd name="T65" fmla="*/ 438 h 550"/>
              <a:gd name="T66" fmla="*/ 69 w 865"/>
              <a:gd name="T67" fmla="*/ 418 h 550"/>
              <a:gd name="T68" fmla="*/ 253 w 865"/>
              <a:gd name="T69" fmla="*/ 431 h 550"/>
              <a:gd name="T70" fmla="*/ 407 w 865"/>
              <a:gd name="T71" fmla="*/ 431 h 550"/>
              <a:gd name="T72" fmla="*/ 330 w 865"/>
              <a:gd name="T73" fmla="*/ 355 h 550"/>
              <a:gd name="T74" fmla="*/ 146 w 865"/>
              <a:gd name="T75" fmla="*/ 368 h 550"/>
              <a:gd name="T76" fmla="*/ 69 w 865"/>
              <a:gd name="T77" fmla="*/ 348 h 550"/>
              <a:gd name="T78" fmla="*/ 253 w 865"/>
              <a:gd name="T79" fmla="*/ 361 h 550"/>
              <a:gd name="T80" fmla="*/ 407 w 865"/>
              <a:gd name="T81" fmla="*/ 361 h 550"/>
              <a:gd name="T82" fmla="*/ 359 w 865"/>
              <a:gd name="T83" fmla="*/ 266 h 550"/>
              <a:gd name="T84" fmla="*/ 350 w 865"/>
              <a:gd name="T85" fmla="*/ 225 h 550"/>
              <a:gd name="T86" fmla="*/ 328 w 865"/>
              <a:gd name="T87" fmla="*/ 188 h 550"/>
              <a:gd name="T88" fmla="*/ 570 w 865"/>
              <a:gd name="T89" fmla="*/ 292 h 550"/>
              <a:gd name="T90" fmla="*/ 521 w 865"/>
              <a:gd name="T91" fmla="*/ 253 h 550"/>
              <a:gd name="T92" fmla="*/ 608 w 865"/>
              <a:gd name="T93" fmla="*/ 506 h 550"/>
              <a:gd name="T94" fmla="*/ 510 w 865"/>
              <a:gd name="T95" fmla="*/ 398 h 550"/>
              <a:gd name="T96" fmla="*/ 514 w 865"/>
              <a:gd name="T97" fmla="*/ 384 h 550"/>
              <a:gd name="T98" fmla="*/ 720 w 865"/>
              <a:gd name="T99" fmla="*/ 506 h 550"/>
              <a:gd name="T100" fmla="*/ 720 w 865"/>
              <a:gd name="T101" fmla="*/ 497 h 550"/>
              <a:gd name="T102" fmla="*/ 755 w 865"/>
              <a:gd name="T103" fmla="*/ 501 h 550"/>
              <a:gd name="T104" fmla="*/ 779 w 865"/>
              <a:gd name="T105" fmla="*/ 382 h 550"/>
              <a:gd name="T106" fmla="*/ 779 w 865"/>
              <a:gd name="T107" fmla="*/ 391 h 550"/>
              <a:gd name="T108" fmla="*/ 760 w 865"/>
              <a:gd name="T109" fmla="*/ 493 h 550"/>
              <a:gd name="T110" fmla="*/ 780 w 865"/>
              <a:gd name="T111" fmla="*/ 457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65" h="550">
                <a:moveTo>
                  <a:pt x="656" y="154"/>
                </a:moveTo>
                <a:cubicBezTo>
                  <a:pt x="667" y="154"/>
                  <a:pt x="677" y="150"/>
                  <a:pt x="683" y="142"/>
                </a:cubicBezTo>
                <a:cubicBezTo>
                  <a:pt x="690" y="133"/>
                  <a:pt x="693" y="122"/>
                  <a:pt x="693" y="107"/>
                </a:cubicBezTo>
                <a:cubicBezTo>
                  <a:pt x="693" y="94"/>
                  <a:pt x="693" y="94"/>
                  <a:pt x="693" y="94"/>
                </a:cubicBezTo>
                <a:cubicBezTo>
                  <a:pt x="693" y="79"/>
                  <a:pt x="690" y="67"/>
                  <a:pt x="683" y="59"/>
                </a:cubicBezTo>
                <a:cubicBezTo>
                  <a:pt x="676" y="51"/>
                  <a:pt x="667" y="46"/>
                  <a:pt x="656" y="46"/>
                </a:cubicBezTo>
                <a:cubicBezTo>
                  <a:pt x="644" y="46"/>
                  <a:pt x="635" y="51"/>
                  <a:pt x="628" y="59"/>
                </a:cubicBezTo>
                <a:cubicBezTo>
                  <a:pt x="622" y="67"/>
                  <a:pt x="618" y="79"/>
                  <a:pt x="618" y="94"/>
                </a:cubicBezTo>
                <a:cubicBezTo>
                  <a:pt x="618" y="107"/>
                  <a:pt x="618" y="107"/>
                  <a:pt x="618" y="107"/>
                </a:cubicBezTo>
                <a:cubicBezTo>
                  <a:pt x="618" y="121"/>
                  <a:pt x="622" y="133"/>
                  <a:pt x="628" y="141"/>
                </a:cubicBezTo>
                <a:cubicBezTo>
                  <a:pt x="635" y="150"/>
                  <a:pt x="644" y="154"/>
                  <a:pt x="656" y="154"/>
                </a:cubicBezTo>
                <a:close/>
                <a:moveTo>
                  <a:pt x="565" y="140"/>
                </a:moveTo>
                <a:cubicBezTo>
                  <a:pt x="572" y="131"/>
                  <a:pt x="576" y="120"/>
                  <a:pt x="576" y="105"/>
                </a:cubicBezTo>
                <a:cubicBezTo>
                  <a:pt x="576" y="94"/>
                  <a:pt x="576" y="94"/>
                  <a:pt x="576" y="94"/>
                </a:cubicBezTo>
                <a:cubicBezTo>
                  <a:pt x="576" y="80"/>
                  <a:pt x="572" y="69"/>
                  <a:pt x="565" y="61"/>
                </a:cubicBezTo>
                <a:cubicBezTo>
                  <a:pt x="557" y="52"/>
                  <a:pt x="547" y="48"/>
                  <a:pt x="534" y="48"/>
                </a:cubicBezTo>
                <a:cubicBezTo>
                  <a:pt x="510" y="48"/>
                  <a:pt x="510" y="48"/>
                  <a:pt x="510" y="48"/>
                </a:cubicBezTo>
                <a:cubicBezTo>
                  <a:pt x="510" y="153"/>
                  <a:pt x="510" y="153"/>
                  <a:pt x="510" y="153"/>
                </a:cubicBezTo>
                <a:cubicBezTo>
                  <a:pt x="534" y="153"/>
                  <a:pt x="534" y="153"/>
                  <a:pt x="534" y="153"/>
                </a:cubicBezTo>
                <a:cubicBezTo>
                  <a:pt x="546" y="153"/>
                  <a:pt x="557" y="149"/>
                  <a:pt x="565" y="140"/>
                </a:cubicBezTo>
                <a:close/>
                <a:moveTo>
                  <a:pt x="0" y="0"/>
                </a:moveTo>
                <a:cubicBezTo>
                  <a:pt x="0" y="550"/>
                  <a:pt x="0" y="550"/>
                  <a:pt x="0" y="550"/>
                </a:cubicBezTo>
                <a:cubicBezTo>
                  <a:pt x="865" y="550"/>
                  <a:pt x="865" y="550"/>
                  <a:pt x="865" y="550"/>
                </a:cubicBezTo>
                <a:cubicBezTo>
                  <a:pt x="865" y="0"/>
                  <a:pt x="865" y="0"/>
                  <a:pt x="865" y="0"/>
                </a:cubicBezTo>
                <a:lnTo>
                  <a:pt x="0" y="0"/>
                </a:lnTo>
                <a:close/>
                <a:moveTo>
                  <a:pt x="716" y="39"/>
                </a:moveTo>
                <a:cubicBezTo>
                  <a:pt x="810" y="39"/>
                  <a:pt x="810" y="39"/>
                  <a:pt x="810" y="39"/>
                </a:cubicBezTo>
                <a:cubicBezTo>
                  <a:pt x="810" y="48"/>
                  <a:pt x="810" y="48"/>
                  <a:pt x="810" y="48"/>
                </a:cubicBezTo>
                <a:cubicBezTo>
                  <a:pt x="768" y="48"/>
                  <a:pt x="768" y="48"/>
                  <a:pt x="768" y="48"/>
                </a:cubicBezTo>
                <a:cubicBezTo>
                  <a:pt x="768" y="162"/>
                  <a:pt x="768" y="162"/>
                  <a:pt x="768" y="162"/>
                </a:cubicBezTo>
                <a:cubicBezTo>
                  <a:pt x="758" y="162"/>
                  <a:pt x="758" y="162"/>
                  <a:pt x="758" y="162"/>
                </a:cubicBezTo>
                <a:cubicBezTo>
                  <a:pt x="758" y="48"/>
                  <a:pt x="758" y="48"/>
                  <a:pt x="758" y="48"/>
                </a:cubicBezTo>
                <a:cubicBezTo>
                  <a:pt x="716" y="48"/>
                  <a:pt x="716" y="48"/>
                  <a:pt x="716" y="48"/>
                </a:cubicBezTo>
                <a:lnTo>
                  <a:pt x="716" y="39"/>
                </a:lnTo>
                <a:close/>
                <a:moveTo>
                  <a:pt x="708" y="211"/>
                </a:moveTo>
                <a:cubicBezTo>
                  <a:pt x="808" y="211"/>
                  <a:pt x="808" y="211"/>
                  <a:pt x="808" y="211"/>
                </a:cubicBezTo>
                <a:cubicBezTo>
                  <a:pt x="808" y="232"/>
                  <a:pt x="808" y="232"/>
                  <a:pt x="808" y="232"/>
                </a:cubicBezTo>
                <a:cubicBezTo>
                  <a:pt x="770" y="232"/>
                  <a:pt x="770" y="232"/>
                  <a:pt x="770" y="232"/>
                </a:cubicBezTo>
                <a:cubicBezTo>
                  <a:pt x="770" y="334"/>
                  <a:pt x="770" y="334"/>
                  <a:pt x="770" y="334"/>
                </a:cubicBezTo>
                <a:cubicBezTo>
                  <a:pt x="745" y="334"/>
                  <a:pt x="745" y="334"/>
                  <a:pt x="745" y="334"/>
                </a:cubicBezTo>
                <a:cubicBezTo>
                  <a:pt x="745" y="232"/>
                  <a:pt x="745" y="232"/>
                  <a:pt x="745" y="232"/>
                </a:cubicBezTo>
                <a:cubicBezTo>
                  <a:pt x="708" y="232"/>
                  <a:pt x="708" y="232"/>
                  <a:pt x="708" y="232"/>
                </a:cubicBezTo>
                <a:lnTo>
                  <a:pt x="708" y="211"/>
                </a:lnTo>
                <a:close/>
                <a:moveTo>
                  <a:pt x="608" y="94"/>
                </a:moveTo>
                <a:cubicBezTo>
                  <a:pt x="608" y="83"/>
                  <a:pt x="610" y="73"/>
                  <a:pt x="614" y="64"/>
                </a:cubicBezTo>
                <a:cubicBezTo>
                  <a:pt x="618" y="56"/>
                  <a:pt x="623" y="49"/>
                  <a:pt x="631" y="44"/>
                </a:cubicBezTo>
                <a:cubicBezTo>
                  <a:pt x="638" y="40"/>
                  <a:pt x="646" y="37"/>
                  <a:pt x="656" y="37"/>
                </a:cubicBezTo>
                <a:cubicBezTo>
                  <a:pt x="665" y="37"/>
                  <a:pt x="673" y="40"/>
                  <a:pt x="681" y="44"/>
                </a:cubicBezTo>
                <a:cubicBezTo>
                  <a:pt x="688" y="49"/>
                  <a:pt x="693" y="55"/>
                  <a:pt x="697" y="63"/>
                </a:cubicBezTo>
                <a:cubicBezTo>
                  <a:pt x="701" y="72"/>
                  <a:pt x="703" y="81"/>
                  <a:pt x="703" y="92"/>
                </a:cubicBezTo>
                <a:cubicBezTo>
                  <a:pt x="703" y="107"/>
                  <a:pt x="703" y="107"/>
                  <a:pt x="703" y="107"/>
                </a:cubicBezTo>
                <a:cubicBezTo>
                  <a:pt x="703" y="118"/>
                  <a:pt x="701" y="128"/>
                  <a:pt x="698" y="137"/>
                </a:cubicBezTo>
                <a:cubicBezTo>
                  <a:pt x="694" y="145"/>
                  <a:pt x="688" y="152"/>
                  <a:pt x="681" y="156"/>
                </a:cubicBezTo>
                <a:cubicBezTo>
                  <a:pt x="674" y="161"/>
                  <a:pt x="665" y="163"/>
                  <a:pt x="656" y="163"/>
                </a:cubicBezTo>
                <a:cubicBezTo>
                  <a:pt x="641" y="163"/>
                  <a:pt x="630" y="158"/>
                  <a:pt x="621" y="148"/>
                </a:cubicBezTo>
                <a:cubicBezTo>
                  <a:pt x="612" y="138"/>
                  <a:pt x="608" y="124"/>
                  <a:pt x="608" y="106"/>
                </a:cubicBezTo>
                <a:lnTo>
                  <a:pt x="608" y="94"/>
                </a:lnTo>
                <a:close/>
                <a:moveTo>
                  <a:pt x="691" y="261"/>
                </a:moveTo>
                <a:cubicBezTo>
                  <a:pt x="691" y="281"/>
                  <a:pt x="691" y="281"/>
                  <a:pt x="691" y="281"/>
                </a:cubicBezTo>
                <a:cubicBezTo>
                  <a:pt x="642" y="281"/>
                  <a:pt x="642" y="281"/>
                  <a:pt x="642" y="281"/>
                </a:cubicBezTo>
                <a:cubicBezTo>
                  <a:pt x="642" y="313"/>
                  <a:pt x="642" y="313"/>
                  <a:pt x="642" y="313"/>
                </a:cubicBezTo>
                <a:cubicBezTo>
                  <a:pt x="699" y="313"/>
                  <a:pt x="699" y="313"/>
                  <a:pt x="699" y="313"/>
                </a:cubicBezTo>
                <a:cubicBezTo>
                  <a:pt x="699" y="334"/>
                  <a:pt x="699" y="334"/>
                  <a:pt x="699" y="334"/>
                </a:cubicBezTo>
                <a:cubicBezTo>
                  <a:pt x="617" y="334"/>
                  <a:pt x="617" y="334"/>
                  <a:pt x="617" y="334"/>
                </a:cubicBezTo>
                <a:cubicBezTo>
                  <a:pt x="617" y="211"/>
                  <a:pt x="617" y="211"/>
                  <a:pt x="617" y="211"/>
                </a:cubicBezTo>
                <a:cubicBezTo>
                  <a:pt x="699" y="211"/>
                  <a:pt x="699" y="211"/>
                  <a:pt x="699" y="211"/>
                </a:cubicBezTo>
                <a:cubicBezTo>
                  <a:pt x="699" y="232"/>
                  <a:pt x="699" y="232"/>
                  <a:pt x="699" y="232"/>
                </a:cubicBezTo>
                <a:cubicBezTo>
                  <a:pt x="642" y="232"/>
                  <a:pt x="642" y="232"/>
                  <a:pt x="642" y="232"/>
                </a:cubicBezTo>
                <a:cubicBezTo>
                  <a:pt x="642" y="261"/>
                  <a:pt x="642" y="261"/>
                  <a:pt x="642" y="261"/>
                </a:cubicBezTo>
                <a:lnTo>
                  <a:pt x="691" y="261"/>
                </a:lnTo>
                <a:close/>
                <a:moveTo>
                  <a:pt x="500" y="39"/>
                </a:moveTo>
                <a:cubicBezTo>
                  <a:pt x="534" y="39"/>
                  <a:pt x="534" y="39"/>
                  <a:pt x="534" y="39"/>
                </a:cubicBezTo>
                <a:cubicBezTo>
                  <a:pt x="544" y="39"/>
                  <a:pt x="553" y="41"/>
                  <a:pt x="561" y="46"/>
                </a:cubicBezTo>
                <a:cubicBezTo>
                  <a:pt x="569" y="50"/>
                  <a:pt x="575" y="57"/>
                  <a:pt x="580" y="66"/>
                </a:cubicBezTo>
                <a:cubicBezTo>
                  <a:pt x="584" y="74"/>
                  <a:pt x="587" y="84"/>
                  <a:pt x="587" y="95"/>
                </a:cubicBezTo>
                <a:cubicBezTo>
                  <a:pt x="587" y="106"/>
                  <a:pt x="587" y="106"/>
                  <a:pt x="587" y="106"/>
                </a:cubicBezTo>
                <a:cubicBezTo>
                  <a:pt x="587" y="117"/>
                  <a:pt x="584" y="127"/>
                  <a:pt x="580" y="135"/>
                </a:cubicBezTo>
                <a:cubicBezTo>
                  <a:pt x="576" y="144"/>
                  <a:pt x="569" y="150"/>
                  <a:pt x="561" y="155"/>
                </a:cubicBezTo>
                <a:cubicBezTo>
                  <a:pt x="553" y="159"/>
                  <a:pt x="544" y="162"/>
                  <a:pt x="534" y="162"/>
                </a:cubicBezTo>
                <a:cubicBezTo>
                  <a:pt x="500" y="162"/>
                  <a:pt x="500" y="162"/>
                  <a:pt x="500" y="162"/>
                </a:cubicBezTo>
                <a:lnTo>
                  <a:pt x="500" y="39"/>
                </a:lnTo>
                <a:close/>
                <a:moveTo>
                  <a:pt x="407" y="42"/>
                </a:moveTo>
                <a:cubicBezTo>
                  <a:pt x="308" y="168"/>
                  <a:pt x="308" y="168"/>
                  <a:pt x="308" y="168"/>
                </a:cubicBezTo>
                <a:cubicBezTo>
                  <a:pt x="304" y="165"/>
                  <a:pt x="301" y="163"/>
                  <a:pt x="297" y="161"/>
                </a:cubicBezTo>
                <a:cubicBezTo>
                  <a:pt x="373" y="42"/>
                  <a:pt x="373" y="42"/>
                  <a:pt x="373" y="42"/>
                </a:cubicBezTo>
                <a:lnTo>
                  <a:pt x="407" y="42"/>
                </a:lnTo>
                <a:close/>
                <a:moveTo>
                  <a:pt x="341" y="274"/>
                </a:moveTo>
                <a:cubicBezTo>
                  <a:pt x="341" y="278"/>
                  <a:pt x="341" y="283"/>
                  <a:pt x="340" y="287"/>
                </a:cubicBezTo>
                <a:cubicBezTo>
                  <a:pt x="337" y="286"/>
                  <a:pt x="334" y="286"/>
                  <a:pt x="330" y="286"/>
                </a:cubicBezTo>
                <a:cubicBezTo>
                  <a:pt x="292" y="286"/>
                  <a:pt x="292" y="317"/>
                  <a:pt x="253" y="317"/>
                </a:cubicBezTo>
                <a:cubicBezTo>
                  <a:pt x="215" y="317"/>
                  <a:pt x="215" y="286"/>
                  <a:pt x="176" y="286"/>
                </a:cubicBezTo>
                <a:cubicBezTo>
                  <a:pt x="144" y="286"/>
                  <a:pt x="139" y="308"/>
                  <a:pt x="115" y="315"/>
                </a:cubicBezTo>
                <a:cubicBezTo>
                  <a:pt x="110" y="302"/>
                  <a:pt x="108" y="288"/>
                  <a:pt x="108" y="274"/>
                </a:cubicBezTo>
                <a:cubicBezTo>
                  <a:pt x="108" y="210"/>
                  <a:pt x="160" y="158"/>
                  <a:pt x="224" y="158"/>
                </a:cubicBezTo>
                <a:cubicBezTo>
                  <a:pt x="289" y="158"/>
                  <a:pt x="341" y="210"/>
                  <a:pt x="341" y="274"/>
                </a:cubicBezTo>
                <a:close/>
                <a:moveTo>
                  <a:pt x="266" y="113"/>
                </a:moveTo>
                <a:cubicBezTo>
                  <a:pt x="284" y="42"/>
                  <a:pt x="284" y="42"/>
                  <a:pt x="284" y="42"/>
                </a:cubicBezTo>
                <a:cubicBezTo>
                  <a:pt x="309" y="42"/>
                  <a:pt x="309" y="42"/>
                  <a:pt x="309" y="42"/>
                </a:cubicBezTo>
                <a:cubicBezTo>
                  <a:pt x="271" y="148"/>
                  <a:pt x="271" y="148"/>
                  <a:pt x="271" y="148"/>
                </a:cubicBezTo>
                <a:cubicBezTo>
                  <a:pt x="267" y="146"/>
                  <a:pt x="262" y="145"/>
                  <a:pt x="258" y="144"/>
                </a:cubicBezTo>
                <a:lnTo>
                  <a:pt x="266" y="113"/>
                </a:lnTo>
                <a:close/>
                <a:moveTo>
                  <a:pt x="233" y="42"/>
                </a:moveTo>
                <a:cubicBezTo>
                  <a:pt x="229" y="139"/>
                  <a:pt x="229" y="139"/>
                  <a:pt x="229" y="139"/>
                </a:cubicBezTo>
                <a:cubicBezTo>
                  <a:pt x="228" y="139"/>
                  <a:pt x="226" y="139"/>
                  <a:pt x="224" y="139"/>
                </a:cubicBezTo>
                <a:cubicBezTo>
                  <a:pt x="222" y="139"/>
                  <a:pt x="219" y="139"/>
                  <a:pt x="216" y="140"/>
                </a:cubicBezTo>
                <a:cubicBezTo>
                  <a:pt x="210" y="42"/>
                  <a:pt x="210" y="42"/>
                  <a:pt x="210" y="42"/>
                </a:cubicBezTo>
                <a:lnTo>
                  <a:pt x="233" y="42"/>
                </a:lnTo>
                <a:close/>
                <a:moveTo>
                  <a:pt x="158" y="42"/>
                </a:moveTo>
                <a:cubicBezTo>
                  <a:pt x="187" y="144"/>
                  <a:pt x="187" y="144"/>
                  <a:pt x="187" y="144"/>
                </a:cubicBezTo>
                <a:cubicBezTo>
                  <a:pt x="183" y="146"/>
                  <a:pt x="179" y="147"/>
                  <a:pt x="175" y="149"/>
                </a:cubicBezTo>
                <a:cubicBezTo>
                  <a:pt x="133" y="42"/>
                  <a:pt x="133" y="42"/>
                  <a:pt x="133" y="42"/>
                </a:cubicBezTo>
                <a:lnTo>
                  <a:pt x="158" y="42"/>
                </a:lnTo>
                <a:close/>
                <a:moveTo>
                  <a:pt x="42" y="42"/>
                </a:moveTo>
                <a:cubicBezTo>
                  <a:pt x="68" y="42"/>
                  <a:pt x="68" y="42"/>
                  <a:pt x="68" y="42"/>
                </a:cubicBezTo>
                <a:cubicBezTo>
                  <a:pt x="149" y="162"/>
                  <a:pt x="149" y="162"/>
                  <a:pt x="149" y="162"/>
                </a:cubicBezTo>
                <a:cubicBezTo>
                  <a:pt x="146" y="165"/>
                  <a:pt x="142" y="167"/>
                  <a:pt x="139" y="170"/>
                </a:cubicBezTo>
                <a:cubicBezTo>
                  <a:pt x="42" y="52"/>
                  <a:pt x="42" y="52"/>
                  <a:pt x="42" y="52"/>
                </a:cubicBezTo>
                <a:lnTo>
                  <a:pt x="42" y="42"/>
                </a:lnTo>
                <a:close/>
                <a:moveTo>
                  <a:pt x="42" y="131"/>
                </a:moveTo>
                <a:cubicBezTo>
                  <a:pt x="118" y="191"/>
                  <a:pt x="118" y="191"/>
                  <a:pt x="118" y="191"/>
                </a:cubicBezTo>
                <a:cubicBezTo>
                  <a:pt x="116" y="194"/>
                  <a:pt x="113" y="198"/>
                  <a:pt x="111" y="202"/>
                </a:cubicBezTo>
                <a:cubicBezTo>
                  <a:pt x="42" y="158"/>
                  <a:pt x="42" y="158"/>
                  <a:pt x="42" y="158"/>
                </a:cubicBezTo>
                <a:lnTo>
                  <a:pt x="42" y="131"/>
                </a:lnTo>
                <a:close/>
                <a:moveTo>
                  <a:pt x="42" y="207"/>
                </a:moveTo>
                <a:cubicBezTo>
                  <a:pt x="98" y="228"/>
                  <a:pt x="98" y="228"/>
                  <a:pt x="98" y="228"/>
                </a:cubicBezTo>
                <a:cubicBezTo>
                  <a:pt x="96" y="232"/>
                  <a:pt x="95" y="236"/>
                  <a:pt x="94" y="241"/>
                </a:cubicBezTo>
                <a:cubicBezTo>
                  <a:pt x="64" y="233"/>
                  <a:pt x="64" y="233"/>
                  <a:pt x="64" y="233"/>
                </a:cubicBezTo>
                <a:cubicBezTo>
                  <a:pt x="42" y="228"/>
                  <a:pt x="42" y="228"/>
                  <a:pt x="42" y="228"/>
                </a:cubicBezTo>
                <a:lnTo>
                  <a:pt x="42" y="207"/>
                </a:lnTo>
                <a:close/>
                <a:moveTo>
                  <a:pt x="42" y="267"/>
                </a:moveTo>
                <a:cubicBezTo>
                  <a:pt x="90" y="269"/>
                  <a:pt x="90" y="269"/>
                  <a:pt x="90" y="269"/>
                </a:cubicBezTo>
                <a:cubicBezTo>
                  <a:pt x="89" y="271"/>
                  <a:pt x="89" y="273"/>
                  <a:pt x="89" y="274"/>
                </a:cubicBezTo>
                <a:cubicBezTo>
                  <a:pt x="89" y="277"/>
                  <a:pt x="90" y="280"/>
                  <a:pt x="90" y="282"/>
                </a:cubicBezTo>
                <a:cubicBezTo>
                  <a:pt x="42" y="285"/>
                  <a:pt x="42" y="285"/>
                  <a:pt x="42" y="285"/>
                </a:cubicBezTo>
                <a:lnTo>
                  <a:pt x="42" y="267"/>
                </a:lnTo>
                <a:close/>
                <a:moveTo>
                  <a:pt x="407" y="508"/>
                </a:moveTo>
                <a:cubicBezTo>
                  <a:pt x="359" y="508"/>
                  <a:pt x="359" y="508"/>
                  <a:pt x="359" y="508"/>
                </a:cubicBezTo>
                <a:cubicBezTo>
                  <a:pt x="352" y="502"/>
                  <a:pt x="346" y="499"/>
                  <a:pt x="334" y="499"/>
                </a:cubicBezTo>
                <a:cubicBezTo>
                  <a:pt x="322" y="499"/>
                  <a:pt x="315" y="502"/>
                  <a:pt x="309" y="508"/>
                </a:cubicBezTo>
                <a:cubicBezTo>
                  <a:pt x="206" y="508"/>
                  <a:pt x="206" y="508"/>
                  <a:pt x="206" y="508"/>
                </a:cubicBezTo>
                <a:cubicBezTo>
                  <a:pt x="199" y="502"/>
                  <a:pt x="192" y="499"/>
                  <a:pt x="180" y="499"/>
                </a:cubicBezTo>
                <a:cubicBezTo>
                  <a:pt x="169" y="499"/>
                  <a:pt x="162" y="502"/>
                  <a:pt x="155" y="508"/>
                </a:cubicBezTo>
                <a:cubicBezTo>
                  <a:pt x="52" y="508"/>
                  <a:pt x="52" y="508"/>
                  <a:pt x="52" y="508"/>
                </a:cubicBezTo>
                <a:cubicBezTo>
                  <a:pt x="49" y="505"/>
                  <a:pt x="46" y="503"/>
                  <a:pt x="42" y="501"/>
                </a:cubicBezTo>
                <a:cubicBezTo>
                  <a:pt x="42" y="475"/>
                  <a:pt x="42" y="475"/>
                  <a:pt x="42" y="475"/>
                </a:cubicBezTo>
                <a:cubicBezTo>
                  <a:pt x="56" y="478"/>
                  <a:pt x="66" y="485"/>
                  <a:pt x="73" y="492"/>
                </a:cubicBezTo>
                <a:cubicBezTo>
                  <a:pt x="83" y="499"/>
                  <a:pt x="89" y="504"/>
                  <a:pt x="104" y="504"/>
                </a:cubicBezTo>
                <a:cubicBezTo>
                  <a:pt x="118" y="504"/>
                  <a:pt x="125" y="499"/>
                  <a:pt x="134" y="492"/>
                </a:cubicBezTo>
                <a:cubicBezTo>
                  <a:pt x="144" y="483"/>
                  <a:pt x="157" y="473"/>
                  <a:pt x="180" y="473"/>
                </a:cubicBezTo>
                <a:cubicBezTo>
                  <a:pt x="204" y="473"/>
                  <a:pt x="217" y="483"/>
                  <a:pt x="227" y="492"/>
                </a:cubicBezTo>
                <a:cubicBezTo>
                  <a:pt x="236" y="499"/>
                  <a:pt x="243" y="504"/>
                  <a:pt x="257" y="504"/>
                </a:cubicBezTo>
                <a:cubicBezTo>
                  <a:pt x="272" y="504"/>
                  <a:pt x="278" y="499"/>
                  <a:pt x="288" y="492"/>
                </a:cubicBezTo>
                <a:cubicBezTo>
                  <a:pt x="298" y="483"/>
                  <a:pt x="310" y="473"/>
                  <a:pt x="334" y="473"/>
                </a:cubicBezTo>
                <a:cubicBezTo>
                  <a:pt x="358" y="473"/>
                  <a:pt x="370" y="483"/>
                  <a:pt x="380" y="492"/>
                </a:cubicBezTo>
                <a:cubicBezTo>
                  <a:pt x="389" y="498"/>
                  <a:pt x="395" y="503"/>
                  <a:pt x="407" y="504"/>
                </a:cubicBezTo>
                <a:lnTo>
                  <a:pt x="407" y="508"/>
                </a:lnTo>
                <a:close/>
                <a:moveTo>
                  <a:pt x="407" y="457"/>
                </a:moveTo>
                <a:cubicBezTo>
                  <a:pt x="407" y="457"/>
                  <a:pt x="407" y="457"/>
                  <a:pt x="407" y="457"/>
                </a:cubicBezTo>
                <a:cubicBezTo>
                  <a:pt x="383" y="457"/>
                  <a:pt x="370" y="446"/>
                  <a:pt x="360" y="438"/>
                </a:cubicBezTo>
                <a:cubicBezTo>
                  <a:pt x="351" y="431"/>
                  <a:pt x="345" y="425"/>
                  <a:pt x="330" y="425"/>
                </a:cubicBezTo>
                <a:cubicBezTo>
                  <a:pt x="315" y="425"/>
                  <a:pt x="309" y="431"/>
                  <a:pt x="300" y="438"/>
                </a:cubicBezTo>
                <a:cubicBezTo>
                  <a:pt x="290" y="446"/>
                  <a:pt x="277" y="457"/>
                  <a:pt x="253" y="457"/>
                </a:cubicBezTo>
                <a:cubicBezTo>
                  <a:pt x="229" y="457"/>
                  <a:pt x="217" y="446"/>
                  <a:pt x="207" y="438"/>
                </a:cubicBezTo>
                <a:cubicBezTo>
                  <a:pt x="198" y="431"/>
                  <a:pt x="191" y="425"/>
                  <a:pt x="176" y="425"/>
                </a:cubicBezTo>
                <a:cubicBezTo>
                  <a:pt x="162" y="425"/>
                  <a:pt x="155" y="431"/>
                  <a:pt x="146" y="438"/>
                </a:cubicBezTo>
                <a:cubicBezTo>
                  <a:pt x="136" y="446"/>
                  <a:pt x="123" y="457"/>
                  <a:pt x="100" y="457"/>
                </a:cubicBezTo>
                <a:cubicBezTo>
                  <a:pt x="76" y="457"/>
                  <a:pt x="63" y="446"/>
                  <a:pt x="53" y="438"/>
                </a:cubicBezTo>
                <a:cubicBezTo>
                  <a:pt x="49" y="435"/>
                  <a:pt x="46" y="432"/>
                  <a:pt x="42" y="430"/>
                </a:cubicBezTo>
                <a:cubicBezTo>
                  <a:pt x="42" y="402"/>
                  <a:pt x="42" y="402"/>
                  <a:pt x="42" y="402"/>
                </a:cubicBezTo>
                <a:cubicBezTo>
                  <a:pt x="54" y="406"/>
                  <a:pt x="62" y="413"/>
                  <a:pt x="69" y="418"/>
                </a:cubicBezTo>
                <a:cubicBezTo>
                  <a:pt x="79" y="426"/>
                  <a:pt x="85" y="431"/>
                  <a:pt x="100" y="431"/>
                </a:cubicBezTo>
                <a:cubicBezTo>
                  <a:pt x="114" y="431"/>
                  <a:pt x="121" y="426"/>
                  <a:pt x="130" y="418"/>
                </a:cubicBezTo>
                <a:cubicBezTo>
                  <a:pt x="140" y="410"/>
                  <a:pt x="153" y="400"/>
                  <a:pt x="176" y="400"/>
                </a:cubicBezTo>
                <a:cubicBezTo>
                  <a:pt x="200" y="400"/>
                  <a:pt x="213" y="410"/>
                  <a:pt x="223" y="418"/>
                </a:cubicBezTo>
                <a:cubicBezTo>
                  <a:pt x="232" y="426"/>
                  <a:pt x="239" y="431"/>
                  <a:pt x="253" y="431"/>
                </a:cubicBezTo>
                <a:cubicBezTo>
                  <a:pt x="268" y="431"/>
                  <a:pt x="274" y="426"/>
                  <a:pt x="284" y="418"/>
                </a:cubicBezTo>
                <a:cubicBezTo>
                  <a:pt x="294" y="410"/>
                  <a:pt x="306" y="400"/>
                  <a:pt x="330" y="400"/>
                </a:cubicBezTo>
                <a:cubicBezTo>
                  <a:pt x="354" y="400"/>
                  <a:pt x="366" y="410"/>
                  <a:pt x="376" y="418"/>
                </a:cubicBezTo>
                <a:cubicBezTo>
                  <a:pt x="385" y="426"/>
                  <a:pt x="392" y="431"/>
                  <a:pt x="407" y="431"/>
                </a:cubicBezTo>
                <a:cubicBezTo>
                  <a:pt x="407" y="431"/>
                  <a:pt x="407" y="431"/>
                  <a:pt x="407" y="431"/>
                </a:cubicBezTo>
                <a:lnTo>
                  <a:pt x="407" y="457"/>
                </a:lnTo>
                <a:close/>
                <a:moveTo>
                  <a:pt x="407" y="386"/>
                </a:moveTo>
                <a:cubicBezTo>
                  <a:pt x="407" y="386"/>
                  <a:pt x="407" y="386"/>
                  <a:pt x="407" y="386"/>
                </a:cubicBezTo>
                <a:cubicBezTo>
                  <a:pt x="383" y="386"/>
                  <a:pt x="370" y="376"/>
                  <a:pt x="360" y="368"/>
                </a:cubicBezTo>
                <a:cubicBezTo>
                  <a:pt x="351" y="361"/>
                  <a:pt x="345" y="355"/>
                  <a:pt x="330" y="355"/>
                </a:cubicBezTo>
                <a:cubicBezTo>
                  <a:pt x="315" y="355"/>
                  <a:pt x="309" y="361"/>
                  <a:pt x="300" y="368"/>
                </a:cubicBezTo>
                <a:cubicBezTo>
                  <a:pt x="290" y="376"/>
                  <a:pt x="277" y="386"/>
                  <a:pt x="253" y="386"/>
                </a:cubicBezTo>
                <a:cubicBezTo>
                  <a:pt x="229" y="386"/>
                  <a:pt x="217" y="376"/>
                  <a:pt x="207" y="368"/>
                </a:cubicBezTo>
                <a:cubicBezTo>
                  <a:pt x="198" y="361"/>
                  <a:pt x="191" y="355"/>
                  <a:pt x="176" y="355"/>
                </a:cubicBezTo>
                <a:cubicBezTo>
                  <a:pt x="162" y="355"/>
                  <a:pt x="155" y="361"/>
                  <a:pt x="146" y="368"/>
                </a:cubicBezTo>
                <a:cubicBezTo>
                  <a:pt x="136" y="376"/>
                  <a:pt x="123" y="386"/>
                  <a:pt x="100" y="386"/>
                </a:cubicBezTo>
                <a:cubicBezTo>
                  <a:pt x="76" y="386"/>
                  <a:pt x="63" y="376"/>
                  <a:pt x="53" y="368"/>
                </a:cubicBezTo>
                <a:cubicBezTo>
                  <a:pt x="49" y="365"/>
                  <a:pt x="46" y="362"/>
                  <a:pt x="42" y="360"/>
                </a:cubicBezTo>
                <a:cubicBezTo>
                  <a:pt x="42" y="332"/>
                  <a:pt x="42" y="332"/>
                  <a:pt x="42" y="332"/>
                </a:cubicBezTo>
                <a:cubicBezTo>
                  <a:pt x="54" y="336"/>
                  <a:pt x="62" y="342"/>
                  <a:pt x="69" y="348"/>
                </a:cubicBezTo>
                <a:cubicBezTo>
                  <a:pt x="79" y="355"/>
                  <a:pt x="85" y="361"/>
                  <a:pt x="100" y="361"/>
                </a:cubicBezTo>
                <a:cubicBezTo>
                  <a:pt x="114" y="361"/>
                  <a:pt x="121" y="355"/>
                  <a:pt x="130" y="348"/>
                </a:cubicBezTo>
                <a:cubicBezTo>
                  <a:pt x="140" y="340"/>
                  <a:pt x="153" y="330"/>
                  <a:pt x="176" y="330"/>
                </a:cubicBezTo>
                <a:cubicBezTo>
                  <a:pt x="200" y="330"/>
                  <a:pt x="213" y="340"/>
                  <a:pt x="223" y="348"/>
                </a:cubicBezTo>
                <a:cubicBezTo>
                  <a:pt x="232" y="355"/>
                  <a:pt x="239" y="361"/>
                  <a:pt x="253" y="361"/>
                </a:cubicBezTo>
                <a:cubicBezTo>
                  <a:pt x="268" y="361"/>
                  <a:pt x="274" y="355"/>
                  <a:pt x="284" y="348"/>
                </a:cubicBezTo>
                <a:cubicBezTo>
                  <a:pt x="294" y="340"/>
                  <a:pt x="306" y="330"/>
                  <a:pt x="330" y="330"/>
                </a:cubicBezTo>
                <a:cubicBezTo>
                  <a:pt x="354" y="330"/>
                  <a:pt x="366" y="340"/>
                  <a:pt x="376" y="348"/>
                </a:cubicBezTo>
                <a:cubicBezTo>
                  <a:pt x="385" y="355"/>
                  <a:pt x="392" y="361"/>
                  <a:pt x="407" y="361"/>
                </a:cubicBezTo>
                <a:cubicBezTo>
                  <a:pt x="407" y="361"/>
                  <a:pt x="407" y="361"/>
                  <a:pt x="407" y="361"/>
                </a:cubicBezTo>
                <a:lnTo>
                  <a:pt x="407" y="386"/>
                </a:lnTo>
                <a:close/>
                <a:moveTo>
                  <a:pt x="407" y="281"/>
                </a:moveTo>
                <a:cubicBezTo>
                  <a:pt x="359" y="279"/>
                  <a:pt x="359" y="279"/>
                  <a:pt x="359" y="279"/>
                </a:cubicBezTo>
                <a:cubicBezTo>
                  <a:pt x="359" y="277"/>
                  <a:pt x="359" y="276"/>
                  <a:pt x="359" y="274"/>
                </a:cubicBezTo>
                <a:cubicBezTo>
                  <a:pt x="359" y="271"/>
                  <a:pt x="359" y="269"/>
                  <a:pt x="359" y="266"/>
                </a:cubicBezTo>
                <a:cubicBezTo>
                  <a:pt x="407" y="263"/>
                  <a:pt x="407" y="263"/>
                  <a:pt x="407" y="263"/>
                </a:cubicBezTo>
                <a:lnTo>
                  <a:pt x="407" y="281"/>
                </a:lnTo>
                <a:close/>
                <a:moveTo>
                  <a:pt x="407" y="222"/>
                </a:moveTo>
                <a:cubicBezTo>
                  <a:pt x="354" y="237"/>
                  <a:pt x="354" y="237"/>
                  <a:pt x="354" y="237"/>
                </a:cubicBezTo>
                <a:cubicBezTo>
                  <a:pt x="353" y="233"/>
                  <a:pt x="351" y="229"/>
                  <a:pt x="350" y="225"/>
                </a:cubicBezTo>
                <a:cubicBezTo>
                  <a:pt x="407" y="202"/>
                  <a:pt x="407" y="202"/>
                  <a:pt x="407" y="202"/>
                </a:cubicBezTo>
                <a:lnTo>
                  <a:pt x="407" y="222"/>
                </a:lnTo>
                <a:close/>
                <a:moveTo>
                  <a:pt x="407" y="152"/>
                </a:moveTo>
                <a:cubicBezTo>
                  <a:pt x="336" y="199"/>
                  <a:pt x="336" y="199"/>
                  <a:pt x="336" y="199"/>
                </a:cubicBezTo>
                <a:cubicBezTo>
                  <a:pt x="334" y="195"/>
                  <a:pt x="331" y="192"/>
                  <a:pt x="328" y="188"/>
                </a:cubicBezTo>
                <a:cubicBezTo>
                  <a:pt x="407" y="124"/>
                  <a:pt x="407" y="124"/>
                  <a:pt x="407" y="124"/>
                </a:cubicBezTo>
                <a:lnTo>
                  <a:pt x="407" y="152"/>
                </a:lnTo>
                <a:close/>
                <a:moveTo>
                  <a:pt x="495" y="211"/>
                </a:moveTo>
                <a:cubicBezTo>
                  <a:pt x="521" y="211"/>
                  <a:pt x="521" y="211"/>
                  <a:pt x="521" y="211"/>
                </a:cubicBezTo>
                <a:cubicBezTo>
                  <a:pt x="570" y="292"/>
                  <a:pt x="570" y="292"/>
                  <a:pt x="570" y="292"/>
                </a:cubicBezTo>
                <a:cubicBezTo>
                  <a:pt x="570" y="211"/>
                  <a:pt x="570" y="211"/>
                  <a:pt x="570" y="211"/>
                </a:cubicBezTo>
                <a:cubicBezTo>
                  <a:pt x="595" y="211"/>
                  <a:pt x="595" y="211"/>
                  <a:pt x="595" y="211"/>
                </a:cubicBezTo>
                <a:cubicBezTo>
                  <a:pt x="595" y="334"/>
                  <a:pt x="595" y="334"/>
                  <a:pt x="595" y="334"/>
                </a:cubicBezTo>
                <a:cubicBezTo>
                  <a:pt x="570" y="334"/>
                  <a:pt x="570" y="334"/>
                  <a:pt x="570" y="334"/>
                </a:cubicBezTo>
                <a:cubicBezTo>
                  <a:pt x="521" y="253"/>
                  <a:pt x="521" y="253"/>
                  <a:pt x="521" y="253"/>
                </a:cubicBezTo>
                <a:cubicBezTo>
                  <a:pt x="521" y="334"/>
                  <a:pt x="521" y="334"/>
                  <a:pt x="521" y="334"/>
                </a:cubicBezTo>
                <a:cubicBezTo>
                  <a:pt x="495" y="334"/>
                  <a:pt x="495" y="334"/>
                  <a:pt x="495" y="334"/>
                </a:cubicBezTo>
                <a:lnTo>
                  <a:pt x="495" y="211"/>
                </a:lnTo>
                <a:close/>
                <a:moveTo>
                  <a:pt x="618" y="506"/>
                </a:moveTo>
                <a:cubicBezTo>
                  <a:pt x="608" y="506"/>
                  <a:pt x="608" y="506"/>
                  <a:pt x="608" y="506"/>
                </a:cubicBezTo>
                <a:cubicBezTo>
                  <a:pt x="608" y="453"/>
                  <a:pt x="608" y="453"/>
                  <a:pt x="608" y="453"/>
                </a:cubicBezTo>
                <a:cubicBezTo>
                  <a:pt x="609" y="398"/>
                  <a:pt x="609" y="398"/>
                  <a:pt x="609" y="398"/>
                </a:cubicBezTo>
                <a:cubicBezTo>
                  <a:pt x="563" y="506"/>
                  <a:pt x="563" y="506"/>
                  <a:pt x="563" y="506"/>
                </a:cubicBezTo>
                <a:cubicBezTo>
                  <a:pt x="555" y="506"/>
                  <a:pt x="555" y="506"/>
                  <a:pt x="555" y="506"/>
                </a:cubicBezTo>
                <a:cubicBezTo>
                  <a:pt x="510" y="398"/>
                  <a:pt x="510" y="398"/>
                  <a:pt x="510" y="398"/>
                </a:cubicBezTo>
                <a:cubicBezTo>
                  <a:pt x="510" y="452"/>
                  <a:pt x="510" y="452"/>
                  <a:pt x="510" y="452"/>
                </a:cubicBezTo>
                <a:cubicBezTo>
                  <a:pt x="510" y="506"/>
                  <a:pt x="510" y="506"/>
                  <a:pt x="510" y="506"/>
                </a:cubicBezTo>
                <a:cubicBezTo>
                  <a:pt x="500" y="506"/>
                  <a:pt x="500" y="506"/>
                  <a:pt x="500" y="506"/>
                </a:cubicBezTo>
                <a:cubicBezTo>
                  <a:pt x="500" y="384"/>
                  <a:pt x="500" y="384"/>
                  <a:pt x="500" y="384"/>
                </a:cubicBezTo>
                <a:cubicBezTo>
                  <a:pt x="514" y="384"/>
                  <a:pt x="514" y="384"/>
                  <a:pt x="514" y="384"/>
                </a:cubicBezTo>
                <a:cubicBezTo>
                  <a:pt x="559" y="492"/>
                  <a:pt x="559" y="492"/>
                  <a:pt x="559" y="492"/>
                </a:cubicBezTo>
                <a:cubicBezTo>
                  <a:pt x="604" y="384"/>
                  <a:pt x="604" y="384"/>
                  <a:pt x="604" y="384"/>
                </a:cubicBezTo>
                <a:cubicBezTo>
                  <a:pt x="618" y="384"/>
                  <a:pt x="618" y="384"/>
                  <a:pt x="618" y="384"/>
                </a:cubicBezTo>
                <a:lnTo>
                  <a:pt x="618" y="506"/>
                </a:lnTo>
                <a:close/>
                <a:moveTo>
                  <a:pt x="720" y="506"/>
                </a:moveTo>
                <a:cubicBezTo>
                  <a:pt x="649" y="506"/>
                  <a:pt x="649" y="506"/>
                  <a:pt x="649" y="506"/>
                </a:cubicBezTo>
                <a:cubicBezTo>
                  <a:pt x="649" y="384"/>
                  <a:pt x="649" y="384"/>
                  <a:pt x="649" y="384"/>
                </a:cubicBezTo>
                <a:cubicBezTo>
                  <a:pt x="660" y="384"/>
                  <a:pt x="660" y="384"/>
                  <a:pt x="660" y="384"/>
                </a:cubicBezTo>
                <a:cubicBezTo>
                  <a:pt x="660" y="497"/>
                  <a:pt x="660" y="497"/>
                  <a:pt x="660" y="497"/>
                </a:cubicBezTo>
                <a:cubicBezTo>
                  <a:pt x="720" y="497"/>
                  <a:pt x="720" y="497"/>
                  <a:pt x="720" y="497"/>
                </a:cubicBezTo>
                <a:lnTo>
                  <a:pt x="720" y="506"/>
                </a:lnTo>
                <a:close/>
                <a:moveTo>
                  <a:pt x="823" y="491"/>
                </a:moveTo>
                <a:cubicBezTo>
                  <a:pt x="819" y="497"/>
                  <a:pt x="814" y="501"/>
                  <a:pt x="806" y="503"/>
                </a:cubicBezTo>
                <a:cubicBezTo>
                  <a:pt x="798" y="506"/>
                  <a:pt x="790" y="508"/>
                  <a:pt x="780" y="508"/>
                </a:cubicBezTo>
                <a:cubicBezTo>
                  <a:pt x="771" y="508"/>
                  <a:pt x="762" y="505"/>
                  <a:pt x="755" y="501"/>
                </a:cubicBezTo>
                <a:cubicBezTo>
                  <a:pt x="747" y="496"/>
                  <a:pt x="741" y="490"/>
                  <a:pt x="737" y="481"/>
                </a:cubicBezTo>
                <a:cubicBezTo>
                  <a:pt x="733" y="473"/>
                  <a:pt x="731" y="463"/>
                  <a:pt x="731" y="452"/>
                </a:cubicBezTo>
                <a:cubicBezTo>
                  <a:pt x="731" y="437"/>
                  <a:pt x="731" y="437"/>
                  <a:pt x="731" y="437"/>
                </a:cubicBezTo>
                <a:cubicBezTo>
                  <a:pt x="731" y="420"/>
                  <a:pt x="735" y="406"/>
                  <a:pt x="744" y="397"/>
                </a:cubicBezTo>
                <a:cubicBezTo>
                  <a:pt x="753" y="387"/>
                  <a:pt x="764" y="382"/>
                  <a:pt x="779" y="382"/>
                </a:cubicBezTo>
                <a:cubicBezTo>
                  <a:pt x="791" y="382"/>
                  <a:pt x="801" y="385"/>
                  <a:pt x="809" y="391"/>
                </a:cubicBezTo>
                <a:cubicBezTo>
                  <a:pt x="817" y="398"/>
                  <a:pt x="821" y="407"/>
                  <a:pt x="823" y="418"/>
                </a:cubicBezTo>
                <a:cubicBezTo>
                  <a:pt x="812" y="418"/>
                  <a:pt x="812" y="418"/>
                  <a:pt x="812" y="418"/>
                </a:cubicBezTo>
                <a:cubicBezTo>
                  <a:pt x="811" y="409"/>
                  <a:pt x="807" y="402"/>
                  <a:pt x="801" y="398"/>
                </a:cubicBezTo>
                <a:cubicBezTo>
                  <a:pt x="796" y="393"/>
                  <a:pt x="788" y="391"/>
                  <a:pt x="779" y="391"/>
                </a:cubicBezTo>
                <a:cubicBezTo>
                  <a:pt x="767" y="391"/>
                  <a:pt x="758" y="395"/>
                  <a:pt x="751" y="403"/>
                </a:cubicBezTo>
                <a:cubicBezTo>
                  <a:pt x="745" y="411"/>
                  <a:pt x="741" y="422"/>
                  <a:pt x="741" y="437"/>
                </a:cubicBezTo>
                <a:cubicBezTo>
                  <a:pt x="741" y="452"/>
                  <a:pt x="741" y="452"/>
                  <a:pt x="741" y="452"/>
                </a:cubicBezTo>
                <a:cubicBezTo>
                  <a:pt x="741" y="461"/>
                  <a:pt x="743" y="469"/>
                  <a:pt x="746" y="476"/>
                </a:cubicBezTo>
                <a:cubicBezTo>
                  <a:pt x="749" y="484"/>
                  <a:pt x="754" y="489"/>
                  <a:pt x="760" y="493"/>
                </a:cubicBezTo>
                <a:cubicBezTo>
                  <a:pt x="766" y="497"/>
                  <a:pt x="773" y="499"/>
                  <a:pt x="780" y="499"/>
                </a:cubicBezTo>
                <a:cubicBezTo>
                  <a:pt x="789" y="499"/>
                  <a:pt x="797" y="498"/>
                  <a:pt x="803" y="495"/>
                </a:cubicBezTo>
                <a:cubicBezTo>
                  <a:pt x="807" y="493"/>
                  <a:pt x="810" y="491"/>
                  <a:pt x="812" y="488"/>
                </a:cubicBezTo>
                <a:cubicBezTo>
                  <a:pt x="812" y="457"/>
                  <a:pt x="812" y="457"/>
                  <a:pt x="812" y="457"/>
                </a:cubicBezTo>
                <a:cubicBezTo>
                  <a:pt x="780" y="457"/>
                  <a:pt x="780" y="457"/>
                  <a:pt x="780" y="457"/>
                </a:cubicBezTo>
                <a:cubicBezTo>
                  <a:pt x="780" y="448"/>
                  <a:pt x="780" y="448"/>
                  <a:pt x="780" y="448"/>
                </a:cubicBezTo>
                <a:cubicBezTo>
                  <a:pt x="823" y="448"/>
                  <a:pt x="823" y="448"/>
                  <a:pt x="823" y="448"/>
                </a:cubicBezTo>
                <a:lnTo>
                  <a:pt x="823" y="491"/>
                </a:lnTo>
                <a:close/>
              </a:path>
            </a:pathLst>
          </a:custGeom>
          <a:solidFill>
            <a:srgbClr val="BC1B2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36E40D4-8517-4D89-9C54-97923B186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236" y="2243944"/>
            <a:ext cx="1198342" cy="117615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9948ADF-BC2D-432D-9E73-5F56DE14BFBA}"/>
              </a:ext>
            </a:extLst>
          </p:cNvPr>
          <p:cNvSpPr txBox="1"/>
          <p:nvPr/>
        </p:nvSpPr>
        <p:spPr>
          <a:xfrm>
            <a:off x="-1405793" y="1908088"/>
            <a:ext cx="5641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BC1B28"/>
              </a:buClr>
            </a:pPr>
            <a:r>
              <a:rPr lang="es-ES_tradn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BeReactiveXMyFriend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89ECCD-3482-43FD-9C47-809E516C86C0}"/>
              </a:ext>
            </a:extLst>
          </p:cNvPr>
          <p:cNvSpPr txBox="1"/>
          <p:nvPr/>
        </p:nvSpPr>
        <p:spPr>
          <a:xfrm>
            <a:off x="-1538920" y="3375817"/>
            <a:ext cx="5641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BC1B28"/>
              </a:buClr>
            </a:pPr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DotNetMalaga2018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764D3CB-71E3-41FA-806A-46B08B0533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430" y="2263426"/>
            <a:ext cx="3696592" cy="40011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825E0B35-45B5-42A7-BDD3-D039740531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811" y="2958923"/>
            <a:ext cx="3696592" cy="400110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6CB81A0-7ADD-4AFE-8B27-793EB57DEC7D}"/>
              </a:ext>
            </a:extLst>
          </p:cNvPr>
          <p:cNvCxnSpPr>
            <a:cxnSpLocks/>
          </p:cNvCxnSpPr>
          <p:nvPr/>
        </p:nvCxnSpPr>
        <p:spPr>
          <a:xfrm flipV="1">
            <a:off x="5283523" y="1751329"/>
            <a:ext cx="1151783" cy="626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52820B7-CB77-47D1-92C5-068F02E4E88C}"/>
              </a:ext>
            </a:extLst>
          </p:cNvPr>
          <p:cNvCxnSpPr>
            <a:cxnSpLocks/>
          </p:cNvCxnSpPr>
          <p:nvPr/>
        </p:nvCxnSpPr>
        <p:spPr>
          <a:xfrm flipV="1">
            <a:off x="5369578" y="2412256"/>
            <a:ext cx="1319070" cy="221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51C0FB6-6254-4385-99E7-380650BABBF5}"/>
              </a:ext>
            </a:extLst>
          </p:cNvPr>
          <p:cNvCxnSpPr>
            <a:cxnSpLocks/>
          </p:cNvCxnSpPr>
          <p:nvPr/>
        </p:nvCxnSpPr>
        <p:spPr>
          <a:xfrm>
            <a:off x="5369578" y="2919413"/>
            <a:ext cx="893617" cy="204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4044445-F64C-4FD7-9FF0-3C729DCC50BC}"/>
              </a:ext>
            </a:extLst>
          </p:cNvPr>
          <p:cNvSpPr txBox="1"/>
          <p:nvPr/>
        </p:nvSpPr>
        <p:spPr>
          <a:xfrm>
            <a:off x="4679698" y="1531083"/>
            <a:ext cx="5641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BC1B28"/>
              </a:buClr>
            </a:pPr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Tweets por segundo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C877BCE-9193-4BC2-AF95-864CA3015660}"/>
              </a:ext>
            </a:extLst>
          </p:cNvPr>
          <p:cNvSpPr txBox="1"/>
          <p:nvPr/>
        </p:nvSpPr>
        <p:spPr>
          <a:xfrm>
            <a:off x="4860853" y="2208191"/>
            <a:ext cx="5641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BC1B28"/>
              </a:buClr>
            </a:pPr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Tweets por usuario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32FAE84-53E4-4AAA-95DD-EE58A21FE770}"/>
              </a:ext>
            </a:extLst>
          </p:cNvPr>
          <p:cNvSpPr txBox="1"/>
          <p:nvPr/>
        </p:nvSpPr>
        <p:spPr>
          <a:xfrm>
            <a:off x="4770407" y="2954985"/>
            <a:ext cx="5641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BC1B28"/>
              </a:buClr>
            </a:pPr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Intervalo medio entre tweets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39FD906-E9C3-432A-BFED-60810351A051}"/>
              </a:ext>
            </a:extLst>
          </p:cNvPr>
          <p:cNvSpPr txBox="1"/>
          <p:nvPr/>
        </p:nvSpPr>
        <p:spPr>
          <a:xfrm>
            <a:off x="4442026" y="3420094"/>
            <a:ext cx="5641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BC1B28"/>
              </a:buClr>
            </a:pPr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…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02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751475" y="485560"/>
            <a:ext cx="56410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BC1B28"/>
              </a:buClr>
            </a:pP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Recursos</a:t>
            </a: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 rot="10800000">
            <a:off x="-1500895" y="-763332"/>
            <a:ext cx="4711700" cy="2320925"/>
          </a:xfrm>
          <a:custGeom>
            <a:avLst/>
            <a:gdLst>
              <a:gd name="T0" fmla="*/ 630 w 1253"/>
              <a:gd name="T1" fmla="*/ 466 h 616"/>
              <a:gd name="T2" fmla="*/ 1253 w 1253"/>
              <a:gd name="T3" fmla="*/ 616 h 616"/>
              <a:gd name="T4" fmla="*/ 1225 w 1253"/>
              <a:gd name="T5" fmla="*/ 400 h 616"/>
              <a:gd name="T6" fmla="*/ 1085 w 1253"/>
              <a:gd name="T7" fmla="*/ 190 h 616"/>
              <a:gd name="T8" fmla="*/ 875 w 1253"/>
              <a:gd name="T9" fmla="*/ 49 h 616"/>
              <a:gd name="T10" fmla="*/ 629 w 1253"/>
              <a:gd name="T11" fmla="*/ 0 h 616"/>
              <a:gd name="T12" fmla="*/ 513 w 1253"/>
              <a:gd name="T13" fmla="*/ 77 h 616"/>
              <a:gd name="T14" fmla="*/ 303 w 1253"/>
              <a:gd name="T15" fmla="*/ 164 h 616"/>
              <a:gd name="T16" fmla="*/ 143 w 1253"/>
              <a:gd name="T17" fmla="*/ 325 h 616"/>
              <a:gd name="T18" fmla="*/ 56 w 1253"/>
              <a:gd name="T19" fmla="*/ 534 h 616"/>
              <a:gd name="T20" fmla="*/ 441 w 1253"/>
              <a:gd name="T21" fmla="*/ 616 h 616"/>
              <a:gd name="T22" fmla="*/ 1107 w 1253"/>
              <a:gd name="T23" fmla="*/ 524 h 616"/>
              <a:gd name="T24" fmla="*/ 838 w 1253"/>
              <a:gd name="T25" fmla="*/ 578 h 616"/>
              <a:gd name="T26" fmla="*/ 1013 w 1253"/>
              <a:gd name="T27" fmla="*/ 345 h 616"/>
              <a:gd name="T28" fmla="*/ 815 w 1253"/>
              <a:gd name="T29" fmla="*/ 535 h 616"/>
              <a:gd name="T30" fmla="*/ 1013 w 1253"/>
              <a:gd name="T31" fmla="*/ 345 h 616"/>
              <a:gd name="T32" fmla="*/ 936 w 1253"/>
              <a:gd name="T33" fmla="*/ 270 h 616"/>
              <a:gd name="T34" fmla="*/ 750 w 1253"/>
              <a:gd name="T35" fmla="*/ 471 h 616"/>
              <a:gd name="T36" fmla="*/ 699 w 1253"/>
              <a:gd name="T37" fmla="*/ 392 h 616"/>
              <a:gd name="T38" fmla="*/ 755 w 1253"/>
              <a:gd name="T39" fmla="*/ 180 h 616"/>
              <a:gd name="T40" fmla="*/ 707 w 1253"/>
              <a:gd name="T41" fmla="*/ 449 h 616"/>
              <a:gd name="T42" fmla="*/ 755 w 1253"/>
              <a:gd name="T43" fmla="*/ 180 h 616"/>
              <a:gd name="T44" fmla="*/ 630 w 1253"/>
              <a:gd name="T45" fmla="*/ 164 h 616"/>
              <a:gd name="T46" fmla="*/ 638 w 1253"/>
              <a:gd name="T47" fmla="*/ 436 h 616"/>
              <a:gd name="T48" fmla="*/ 616 w 1253"/>
              <a:gd name="T49" fmla="*/ 436 h 616"/>
              <a:gd name="T50" fmla="*/ 630 w 1253"/>
              <a:gd name="T51" fmla="*/ 164 h 616"/>
              <a:gd name="T52" fmla="*/ 568 w 1253"/>
              <a:gd name="T53" fmla="*/ 444 h 616"/>
              <a:gd name="T54" fmla="*/ 448 w 1253"/>
              <a:gd name="T55" fmla="*/ 198 h 616"/>
              <a:gd name="T56" fmla="*/ 353 w 1253"/>
              <a:gd name="T57" fmla="*/ 248 h 616"/>
              <a:gd name="T58" fmla="*/ 487 w 1253"/>
              <a:gd name="T59" fmla="*/ 487 h 616"/>
              <a:gd name="T60" fmla="*/ 353 w 1253"/>
              <a:gd name="T61" fmla="*/ 248 h 616"/>
              <a:gd name="T62" fmla="*/ 454 w 1253"/>
              <a:gd name="T63" fmla="*/ 522 h 616"/>
              <a:gd name="T64" fmla="*/ 212 w 1253"/>
              <a:gd name="T65" fmla="*/ 393 h 616"/>
              <a:gd name="T66" fmla="*/ 164 w 1253"/>
              <a:gd name="T67" fmla="*/ 489 h 616"/>
              <a:gd name="T68" fmla="*/ 413 w 1253"/>
              <a:gd name="T69" fmla="*/ 604 h 616"/>
              <a:gd name="T70" fmla="*/ 148 w 1253"/>
              <a:gd name="T71" fmla="*/ 54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53" h="616">
                <a:moveTo>
                  <a:pt x="441" y="616"/>
                </a:moveTo>
                <a:cubicBezTo>
                  <a:pt x="461" y="528"/>
                  <a:pt x="538" y="466"/>
                  <a:pt x="630" y="466"/>
                </a:cubicBezTo>
                <a:cubicBezTo>
                  <a:pt x="721" y="466"/>
                  <a:pt x="798" y="528"/>
                  <a:pt x="818" y="616"/>
                </a:cubicBezTo>
                <a:cubicBezTo>
                  <a:pt x="1253" y="616"/>
                  <a:pt x="1253" y="616"/>
                  <a:pt x="1253" y="616"/>
                </a:cubicBezTo>
                <a:cubicBezTo>
                  <a:pt x="1197" y="534"/>
                  <a:pt x="1197" y="534"/>
                  <a:pt x="1197" y="534"/>
                </a:cubicBezTo>
                <a:cubicBezTo>
                  <a:pt x="1225" y="400"/>
                  <a:pt x="1225" y="400"/>
                  <a:pt x="1225" y="400"/>
                </a:cubicBezTo>
                <a:cubicBezTo>
                  <a:pt x="1110" y="325"/>
                  <a:pt x="1110" y="325"/>
                  <a:pt x="1110" y="325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950" y="164"/>
                  <a:pt x="950" y="164"/>
                  <a:pt x="950" y="164"/>
                </a:cubicBezTo>
                <a:cubicBezTo>
                  <a:pt x="875" y="49"/>
                  <a:pt x="875" y="49"/>
                  <a:pt x="875" y="49"/>
                </a:cubicBezTo>
                <a:cubicBezTo>
                  <a:pt x="740" y="77"/>
                  <a:pt x="740" y="77"/>
                  <a:pt x="740" y="77"/>
                </a:cubicBezTo>
                <a:cubicBezTo>
                  <a:pt x="629" y="0"/>
                  <a:pt x="629" y="0"/>
                  <a:pt x="62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513" y="77"/>
                  <a:pt x="513" y="77"/>
                  <a:pt x="513" y="77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03" y="164"/>
                  <a:pt x="303" y="164"/>
                  <a:pt x="303" y="164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43" y="325"/>
                  <a:pt x="143" y="325"/>
                  <a:pt x="143" y="325"/>
                </a:cubicBezTo>
                <a:cubicBezTo>
                  <a:pt x="28" y="400"/>
                  <a:pt x="28" y="400"/>
                  <a:pt x="28" y="400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0" y="616"/>
                  <a:pt x="0" y="616"/>
                  <a:pt x="0" y="616"/>
                </a:cubicBezTo>
                <a:lnTo>
                  <a:pt x="441" y="616"/>
                </a:lnTo>
                <a:close/>
                <a:moveTo>
                  <a:pt x="1091" y="478"/>
                </a:moveTo>
                <a:cubicBezTo>
                  <a:pt x="1097" y="493"/>
                  <a:pt x="1102" y="508"/>
                  <a:pt x="1107" y="524"/>
                </a:cubicBezTo>
                <a:cubicBezTo>
                  <a:pt x="845" y="599"/>
                  <a:pt x="845" y="599"/>
                  <a:pt x="845" y="599"/>
                </a:cubicBezTo>
                <a:cubicBezTo>
                  <a:pt x="843" y="591"/>
                  <a:pt x="841" y="585"/>
                  <a:pt x="838" y="578"/>
                </a:cubicBezTo>
                <a:lnTo>
                  <a:pt x="1091" y="478"/>
                </a:lnTo>
                <a:close/>
                <a:moveTo>
                  <a:pt x="1013" y="345"/>
                </a:moveTo>
                <a:cubicBezTo>
                  <a:pt x="1023" y="357"/>
                  <a:pt x="1032" y="370"/>
                  <a:pt x="1041" y="383"/>
                </a:cubicBezTo>
                <a:cubicBezTo>
                  <a:pt x="815" y="535"/>
                  <a:pt x="815" y="535"/>
                  <a:pt x="815" y="535"/>
                </a:cubicBezTo>
                <a:cubicBezTo>
                  <a:pt x="811" y="529"/>
                  <a:pt x="807" y="523"/>
                  <a:pt x="802" y="517"/>
                </a:cubicBezTo>
                <a:lnTo>
                  <a:pt x="1013" y="345"/>
                </a:lnTo>
                <a:close/>
                <a:moveTo>
                  <a:pt x="896" y="242"/>
                </a:moveTo>
                <a:cubicBezTo>
                  <a:pt x="910" y="250"/>
                  <a:pt x="923" y="260"/>
                  <a:pt x="936" y="270"/>
                </a:cubicBezTo>
                <a:cubicBezTo>
                  <a:pt x="768" y="484"/>
                  <a:pt x="768" y="484"/>
                  <a:pt x="768" y="484"/>
                </a:cubicBezTo>
                <a:cubicBezTo>
                  <a:pt x="762" y="479"/>
                  <a:pt x="756" y="475"/>
                  <a:pt x="750" y="471"/>
                </a:cubicBezTo>
                <a:lnTo>
                  <a:pt x="896" y="242"/>
                </a:lnTo>
                <a:close/>
                <a:moveTo>
                  <a:pt x="699" y="392"/>
                </a:moveTo>
                <a:cubicBezTo>
                  <a:pt x="753" y="179"/>
                  <a:pt x="753" y="179"/>
                  <a:pt x="753" y="179"/>
                </a:cubicBezTo>
                <a:cubicBezTo>
                  <a:pt x="754" y="179"/>
                  <a:pt x="754" y="180"/>
                  <a:pt x="755" y="180"/>
                </a:cubicBezTo>
                <a:cubicBezTo>
                  <a:pt x="770" y="184"/>
                  <a:pt x="785" y="188"/>
                  <a:pt x="800" y="194"/>
                </a:cubicBezTo>
                <a:cubicBezTo>
                  <a:pt x="707" y="449"/>
                  <a:pt x="707" y="449"/>
                  <a:pt x="707" y="449"/>
                </a:cubicBezTo>
                <a:cubicBezTo>
                  <a:pt x="700" y="447"/>
                  <a:pt x="693" y="445"/>
                  <a:pt x="686" y="443"/>
                </a:cubicBezTo>
                <a:cubicBezTo>
                  <a:pt x="755" y="180"/>
                  <a:pt x="755" y="180"/>
                  <a:pt x="755" y="180"/>
                </a:cubicBezTo>
                <a:lnTo>
                  <a:pt x="699" y="392"/>
                </a:lnTo>
                <a:close/>
                <a:moveTo>
                  <a:pt x="630" y="164"/>
                </a:moveTo>
                <a:cubicBezTo>
                  <a:pt x="636" y="164"/>
                  <a:pt x="642" y="164"/>
                  <a:pt x="648" y="164"/>
                </a:cubicBezTo>
                <a:cubicBezTo>
                  <a:pt x="638" y="436"/>
                  <a:pt x="638" y="436"/>
                  <a:pt x="638" y="436"/>
                </a:cubicBezTo>
                <a:cubicBezTo>
                  <a:pt x="635" y="436"/>
                  <a:pt x="632" y="436"/>
                  <a:pt x="630" y="436"/>
                </a:cubicBezTo>
                <a:cubicBezTo>
                  <a:pt x="625" y="436"/>
                  <a:pt x="621" y="436"/>
                  <a:pt x="616" y="436"/>
                </a:cubicBezTo>
                <a:cubicBezTo>
                  <a:pt x="600" y="165"/>
                  <a:pt x="600" y="165"/>
                  <a:pt x="600" y="165"/>
                </a:cubicBezTo>
                <a:cubicBezTo>
                  <a:pt x="610" y="164"/>
                  <a:pt x="620" y="164"/>
                  <a:pt x="630" y="164"/>
                </a:cubicBezTo>
                <a:close/>
                <a:moveTo>
                  <a:pt x="494" y="183"/>
                </a:moveTo>
                <a:cubicBezTo>
                  <a:pt x="568" y="444"/>
                  <a:pt x="568" y="444"/>
                  <a:pt x="568" y="444"/>
                </a:cubicBezTo>
                <a:cubicBezTo>
                  <a:pt x="561" y="446"/>
                  <a:pt x="554" y="449"/>
                  <a:pt x="548" y="451"/>
                </a:cubicBezTo>
                <a:cubicBezTo>
                  <a:pt x="448" y="198"/>
                  <a:pt x="448" y="198"/>
                  <a:pt x="448" y="198"/>
                </a:cubicBezTo>
                <a:cubicBezTo>
                  <a:pt x="463" y="192"/>
                  <a:pt x="478" y="187"/>
                  <a:pt x="494" y="183"/>
                </a:cubicBezTo>
                <a:close/>
                <a:moveTo>
                  <a:pt x="353" y="248"/>
                </a:moveTo>
                <a:cubicBezTo>
                  <a:pt x="505" y="474"/>
                  <a:pt x="505" y="474"/>
                  <a:pt x="505" y="474"/>
                </a:cubicBezTo>
                <a:cubicBezTo>
                  <a:pt x="499" y="478"/>
                  <a:pt x="493" y="482"/>
                  <a:pt x="487" y="487"/>
                </a:cubicBezTo>
                <a:cubicBezTo>
                  <a:pt x="315" y="277"/>
                  <a:pt x="315" y="277"/>
                  <a:pt x="315" y="277"/>
                </a:cubicBezTo>
                <a:cubicBezTo>
                  <a:pt x="327" y="266"/>
                  <a:pt x="340" y="257"/>
                  <a:pt x="353" y="248"/>
                </a:cubicBezTo>
                <a:close/>
                <a:moveTo>
                  <a:pt x="240" y="353"/>
                </a:moveTo>
                <a:cubicBezTo>
                  <a:pt x="454" y="522"/>
                  <a:pt x="454" y="522"/>
                  <a:pt x="454" y="522"/>
                </a:cubicBezTo>
                <a:cubicBezTo>
                  <a:pt x="449" y="527"/>
                  <a:pt x="445" y="533"/>
                  <a:pt x="441" y="539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20" y="379"/>
                  <a:pt x="230" y="366"/>
                  <a:pt x="240" y="353"/>
                </a:cubicBezTo>
                <a:close/>
                <a:moveTo>
                  <a:pt x="164" y="489"/>
                </a:moveTo>
                <a:cubicBezTo>
                  <a:pt x="419" y="583"/>
                  <a:pt x="419" y="583"/>
                  <a:pt x="419" y="583"/>
                </a:cubicBezTo>
                <a:cubicBezTo>
                  <a:pt x="417" y="590"/>
                  <a:pt x="414" y="597"/>
                  <a:pt x="413" y="604"/>
                </a:cubicBezTo>
                <a:cubicBezTo>
                  <a:pt x="364" y="591"/>
                  <a:pt x="364" y="591"/>
                  <a:pt x="364" y="591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52" y="524"/>
                  <a:pt x="157" y="506"/>
                  <a:pt x="164" y="489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Freeform 5"/>
          <p:cNvSpPr>
            <a:spLocks noEditPoints="1"/>
          </p:cNvSpPr>
          <p:nvPr/>
        </p:nvSpPr>
        <p:spPr bwMode="auto">
          <a:xfrm>
            <a:off x="5492088" y="4215510"/>
            <a:ext cx="4711700" cy="2320925"/>
          </a:xfrm>
          <a:custGeom>
            <a:avLst/>
            <a:gdLst>
              <a:gd name="T0" fmla="*/ 630 w 1253"/>
              <a:gd name="T1" fmla="*/ 466 h 616"/>
              <a:gd name="T2" fmla="*/ 1253 w 1253"/>
              <a:gd name="T3" fmla="*/ 616 h 616"/>
              <a:gd name="T4" fmla="*/ 1225 w 1253"/>
              <a:gd name="T5" fmla="*/ 400 h 616"/>
              <a:gd name="T6" fmla="*/ 1085 w 1253"/>
              <a:gd name="T7" fmla="*/ 190 h 616"/>
              <a:gd name="T8" fmla="*/ 875 w 1253"/>
              <a:gd name="T9" fmla="*/ 49 h 616"/>
              <a:gd name="T10" fmla="*/ 629 w 1253"/>
              <a:gd name="T11" fmla="*/ 0 h 616"/>
              <a:gd name="T12" fmla="*/ 513 w 1253"/>
              <a:gd name="T13" fmla="*/ 77 h 616"/>
              <a:gd name="T14" fmla="*/ 303 w 1253"/>
              <a:gd name="T15" fmla="*/ 164 h 616"/>
              <a:gd name="T16" fmla="*/ 143 w 1253"/>
              <a:gd name="T17" fmla="*/ 325 h 616"/>
              <a:gd name="T18" fmla="*/ 56 w 1253"/>
              <a:gd name="T19" fmla="*/ 534 h 616"/>
              <a:gd name="T20" fmla="*/ 441 w 1253"/>
              <a:gd name="T21" fmla="*/ 616 h 616"/>
              <a:gd name="T22" fmla="*/ 1107 w 1253"/>
              <a:gd name="T23" fmla="*/ 524 h 616"/>
              <a:gd name="T24" fmla="*/ 838 w 1253"/>
              <a:gd name="T25" fmla="*/ 578 h 616"/>
              <a:gd name="T26" fmla="*/ 1013 w 1253"/>
              <a:gd name="T27" fmla="*/ 345 h 616"/>
              <a:gd name="T28" fmla="*/ 815 w 1253"/>
              <a:gd name="T29" fmla="*/ 535 h 616"/>
              <a:gd name="T30" fmla="*/ 1013 w 1253"/>
              <a:gd name="T31" fmla="*/ 345 h 616"/>
              <a:gd name="T32" fmla="*/ 936 w 1253"/>
              <a:gd name="T33" fmla="*/ 270 h 616"/>
              <a:gd name="T34" fmla="*/ 750 w 1253"/>
              <a:gd name="T35" fmla="*/ 471 h 616"/>
              <a:gd name="T36" fmla="*/ 699 w 1253"/>
              <a:gd name="T37" fmla="*/ 392 h 616"/>
              <a:gd name="T38" fmla="*/ 755 w 1253"/>
              <a:gd name="T39" fmla="*/ 180 h 616"/>
              <a:gd name="T40" fmla="*/ 707 w 1253"/>
              <a:gd name="T41" fmla="*/ 449 h 616"/>
              <a:gd name="T42" fmla="*/ 755 w 1253"/>
              <a:gd name="T43" fmla="*/ 180 h 616"/>
              <a:gd name="T44" fmla="*/ 630 w 1253"/>
              <a:gd name="T45" fmla="*/ 164 h 616"/>
              <a:gd name="T46" fmla="*/ 638 w 1253"/>
              <a:gd name="T47" fmla="*/ 436 h 616"/>
              <a:gd name="T48" fmla="*/ 616 w 1253"/>
              <a:gd name="T49" fmla="*/ 436 h 616"/>
              <a:gd name="T50" fmla="*/ 630 w 1253"/>
              <a:gd name="T51" fmla="*/ 164 h 616"/>
              <a:gd name="T52" fmla="*/ 568 w 1253"/>
              <a:gd name="T53" fmla="*/ 444 h 616"/>
              <a:gd name="T54" fmla="*/ 448 w 1253"/>
              <a:gd name="T55" fmla="*/ 198 h 616"/>
              <a:gd name="T56" fmla="*/ 353 w 1253"/>
              <a:gd name="T57" fmla="*/ 248 h 616"/>
              <a:gd name="T58" fmla="*/ 487 w 1253"/>
              <a:gd name="T59" fmla="*/ 487 h 616"/>
              <a:gd name="T60" fmla="*/ 353 w 1253"/>
              <a:gd name="T61" fmla="*/ 248 h 616"/>
              <a:gd name="T62" fmla="*/ 454 w 1253"/>
              <a:gd name="T63" fmla="*/ 522 h 616"/>
              <a:gd name="T64" fmla="*/ 212 w 1253"/>
              <a:gd name="T65" fmla="*/ 393 h 616"/>
              <a:gd name="T66" fmla="*/ 164 w 1253"/>
              <a:gd name="T67" fmla="*/ 489 h 616"/>
              <a:gd name="T68" fmla="*/ 413 w 1253"/>
              <a:gd name="T69" fmla="*/ 604 h 616"/>
              <a:gd name="T70" fmla="*/ 148 w 1253"/>
              <a:gd name="T71" fmla="*/ 54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53" h="616">
                <a:moveTo>
                  <a:pt x="441" y="616"/>
                </a:moveTo>
                <a:cubicBezTo>
                  <a:pt x="461" y="528"/>
                  <a:pt x="538" y="466"/>
                  <a:pt x="630" y="466"/>
                </a:cubicBezTo>
                <a:cubicBezTo>
                  <a:pt x="721" y="466"/>
                  <a:pt x="798" y="528"/>
                  <a:pt x="818" y="616"/>
                </a:cubicBezTo>
                <a:cubicBezTo>
                  <a:pt x="1253" y="616"/>
                  <a:pt x="1253" y="616"/>
                  <a:pt x="1253" y="616"/>
                </a:cubicBezTo>
                <a:cubicBezTo>
                  <a:pt x="1197" y="534"/>
                  <a:pt x="1197" y="534"/>
                  <a:pt x="1197" y="534"/>
                </a:cubicBezTo>
                <a:cubicBezTo>
                  <a:pt x="1225" y="400"/>
                  <a:pt x="1225" y="400"/>
                  <a:pt x="1225" y="400"/>
                </a:cubicBezTo>
                <a:cubicBezTo>
                  <a:pt x="1110" y="325"/>
                  <a:pt x="1110" y="325"/>
                  <a:pt x="1110" y="325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950" y="164"/>
                  <a:pt x="950" y="164"/>
                  <a:pt x="950" y="164"/>
                </a:cubicBezTo>
                <a:cubicBezTo>
                  <a:pt x="875" y="49"/>
                  <a:pt x="875" y="49"/>
                  <a:pt x="875" y="49"/>
                </a:cubicBezTo>
                <a:cubicBezTo>
                  <a:pt x="740" y="77"/>
                  <a:pt x="740" y="77"/>
                  <a:pt x="740" y="77"/>
                </a:cubicBezTo>
                <a:cubicBezTo>
                  <a:pt x="629" y="0"/>
                  <a:pt x="629" y="0"/>
                  <a:pt x="62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513" y="77"/>
                  <a:pt x="513" y="77"/>
                  <a:pt x="513" y="77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03" y="164"/>
                  <a:pt x="303" y="164"/>
                  <a:pt x="303" y="164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43" y="325"/>
                  <a:pt x="143" y="325"/>
                  <a:pt x="143" y="325"/>
                </a:cubicBezTo>
                <a:cubicBezTo>
                  <a:pt x="28" y="400"/>
                  <a:pt x="28" y="400"/>
                  <a:pt x="28" y="400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0" y="616"/>
                  <a:pt x="0" y="616"/>
                  <a:pt x="0" y="616"/>
                </a:cubicBezTo>
                <a:lnTo>
                  <a:pt x="441" y="616"/>
                </a:lnTo>
                <a:close/>
                <a:moveTo>
                  <a:pt x="1091" y="478"/>
                </a:moveTo>
                <a:cubicBezTo>
                  <a:pt x="1097" y="493"/>
                  <a:pt x="1102" y="508"/>
                  <a:pt x="1107" y="524"/>
                </a:cubicBezTo>
                <a:cubicBezTo>
                  <a:pt x="845" y="599"/>
                  <a:pt x="845" y="599"/>
                  <a:pt x="845" y="599"/>
                </a:cubicBezTo>
                <a:cubicBezTo>
                  <a:pt x="843" y="591"/>
                  <a:pt x="841" y="585"/>
                  <a:pt x="838" y="578"/>
                </a:cubicBezTo>
                <a:lnTo>
                  <a:pt x="1091" y="478"/>
                </a:lnTo>
                <a:close/>
                <a:moveTo>
                  <a:pt x="1013" y="345"/>
                </a:moveTo>
                <a:cubicBezTo>
                  <a:pt x="1023" y="357"/>
                  <a:pt x="1032" y="370"/>
                  <a:pt x="1041" y="383"/>
                </a:cubicBezTo>
                <a:cubicBezTo>
                  <a:pt x="815" y="535"/>
                  <a:pt x="815" y="535"/>
                  <a:pt x="815" y="535"/>
                </a:cubicBezTo>
                <a:cubicBezTo>
                  <a:pt x="811" y="529"/>
                  <a:pt x="807" y="523"/>
                  <a:pt x="802" y="517"/>
                </a:cubicBezTo>
                <a:lnTo>
                  <a:pt x="1013" y="345"/>
                </a:lnTo>
                <a:close/>
                <a:moveTo>
                  <a:pt x="896" y="242"/>
                </a:moveTo>
                <a:cubicBezTo>
                  <a:pt x="910" y="250"/>
                  <a:pt x="923" y="260"/>
                  <a:pt x="936" y="270"/>
                </a:cubicBezTo>
                <a:cubicBezTo>
                  <a:pt x="768" y="484"/>
                  <a:pt x="768" y="484"/>
                  <a:pt x="768" y="484"/>
                </a:cubicBezTo>
                <a:cubicBezTo>
                  <a:pt x="762" y="479"/>
                  <a:pt x="756" y="475"/>
                  <a:pt x="750" y="471"/>
                </a:cubicBezTo>
                <a:lnTo>
                  <a:pt x="896" y="242"/>
                </a:lnTo>
                <a:close/>
                <a:moveTo>
                  <a:pt x="699" y="392"/>
                </a:moveTo>
                <a:cubicBezTo>
                  <a:pt x="753" y="179"/>
                  <a:pt x="753" y="179"/>
                  <a:pt x="753" y="179"/>
                </a:cubicBezTo>
                <a:cubicBezTo>
                  <a:pt x="754" y="179"/>
                  <a:pt x="754" y="180"/>
                  <a:pt x="755" y="180"/>
                </a:cubicBezTo>
                <a:cubicBezTo>
                  <a:pt x="770" y="184"/>
                  <a:pt x="785" y="188"/>
                  <a:pt x="800" y="194"/>
                </a:cubicBezTo>
                <a:cubicBezTo>
                  <a:pt x="707" y="449"/>
                  <a:pt x="707" y="449"/>
                  <a:pt x="707" y="449"/>
                </a:cubicBezTo>
                <a:cubicBezTo>
                  <a:pt x="700" y="447"/>
                  <a:pt x="693" y="445"/>
                  <a:pt x="686" y="443"/>
                </a:cubicBezTo>
                <a:cubicBezTo>
                  <a:pt x="755" y="180"/>
                  <a:pt x="755" y="180"/>
                  <a:pt x="755" y="180"/>
                </a:cubicBezTo>
                <a:lnTo>
                  <a:pt x="699" y="392"/>
                </a:lnTo>
                <a:close/>
                <a:moveTo>
                  <a:pt x="630" y="164"/>
                </a:moveTo>
                <a:cubicBezTo>
                  <a:pt x="636" y="164"/>
                  <a:pt x="642" y="164"/>
                  <a:pt x="648" y="164"/>
                </a:cubicBezTo>
                <a:cubicBezTo>
                  <a:pt x="638" y="436"/>
                  <a:pt x="638" y="436"/>
                  <a:pt x="638" y="436"/>
                </a:cubicBezTo>
                <a:cubicBezTo>
                  <a:pt x="635" y="436"/>
                  <a:pt x="632" y="436"/>
                  <a:pt x="630" y="436"/>
                </a:cubicBezTo>
                <a:cubicBezTo>
                  <a:pt x="625" y="436"/>
                  <a:pt x="621" y="436"/>
                  <a:pt x="616" y="436"/>
                </a:cubicBezTo>
                <a:cubicBezTo>
                  <a:pt x="600" y="165"/>
                  <a:pt x="600" y="165"/>
                  <a:pt x="600" y="165"/>
                </a:cubicBezTo>
                <a:cubicBezTo>
                  <a:pt x="610" y="164"/>
                  <a:pt x="620" y="164"/>
                  <a:pt x="630" y="164"/>
                </a:cubicBezTo>
                <a:close/>
                <a:moveTo>
                  <a:pt x="494" y="183"/>
                </a:moveTo>
                <a:cubicBezTo>
                  <a:pt x="568" y="444"/>
                  <a:pt x="568" y="444"/>
                  <a:pt x="568" y="444"/>
                </a:cubicBezTo>
                <a:cubicBezTo>
                  <a:pt x="561" y="446"/>
                  <a:pt x="554" y="449"/>
                  <a:pt x="548" y="451"/>
                </a:cubicBezTo>
                <a:cubicBezTo>
                  <a:pt x="448" y="198"/>
                  <a:pt x="448" y="198"/>
                  <a:pt x="448" y="198"/>
                </a:cubicBezTo>
                <a:cubicBezTo>
                  <a:pt x="463" y="192"/>
                  <a:pt x="478" y="187"/>
                  <a:pt x="494" y="183"/>
                </a:cubicBezTo>
                <a:close/>
                <a:moveTo>
                  <a:pt x="353" y="248"/>
                </a:moveTo>
                <a:cubicBezTo>
                  <a:pt x="505" y="474"/>
                  <a:pt x="505" y="474"/>
                  <a:pt x="505" y="474"/>
                </a:cubicBezTo>
                <a:cubicBezTo>
                  <a:pt x="499" y="478"/>
                  <a:pt x="493" y="482"/>
                  <a:pt x="487" y="487"/>
                </a:cubicBezTo>
                <a:cubicBezTo>
                  <a:pt x="315" y="277"/>
                  <a:pt x="315" y="277"/>
                  <a:pt x="315" y="277"/>
                </a:cubicBezTo>
                <a:cubicBezTo>
                  <a:pt x="327" y="266"/>
                  <a:pt x="340" y="257"/>
                  <a:pt x="353" y="248"/>
                </a:cubicBezTo>
                <a:close/>
                <a:moveTo>
                  <a:pt x="240" y="353"/>
                </a:moveTo>
                <a:cubicBezTo>
                  <a:pt x="454" y="522"/>
                  <a:pt x="454" y="522"/>
                  <a:pt x="454" y="522"/>
                </a:cubicBezTo>
                <a:cubicBezTo>
                  <a:pt x="449" y="527"/>
                  <a:pt x="445" y="533"/>
                  <a:pt x="441" y="539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20" y="379"/>
                  <a:pt x="230" y="366"/>
                  <a:pt x="240" y="353"/>
                </a:cubicBezTo>
                <a:close/>
                <a:moveTo>
                  <a:pt x="164" y="489"/>
                </a:moveTo>
                <a:cubicBezTo>
                  <a:pt x="419" y="583"/>
                  <a:pt x="419" y="583"/>
                  <a:pt x="419" y="583"/>
                </a:cubicBezTo>
                <a:cubicBezTo>
                  <a:pt x="417" y="590"/>
                  <a:pt x="414" y="597"/>
                  <a:pt x="413" y="604"/>
                </a:cubicBezTo>
                <a:cubicBezTo>
                  <a:pt x="364" y="591"/>
                  <a:pt x="364" y="591"/>
                  <a:pt x="364" y="591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52" y="524"/>
                  <a:pt x="157" y="506"/>
                  <a:pt x="164" y="489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7" y="410450"/>
            <a:ext cx="1039166" cy="285404"/>
          </a:xfrm>
          <a:prstGeom prst="rect">
            <a:avLst/>
          </a:prstGeom>
        </p:spPr>
      </p:pic>
      <p:sp>
        <p:nvSpPr>
          <p:cNvPr id="22" name="Freeform 30"/>
          <p:cNvSpPr>
            <a:spLocks noEditPoints="1"/>
          </p:cNvSpPr>
          <p:nvPr/>
        </p:nvSpPr>
        <p:spPr bwMode="auto">
          <a:xfrm>
            <a:off x="405241" y="343562"/>
            <a:ext cx="1261636" cy="803754"/>
          </a:xfrm>
          <a:custGeom>
            <a:avLst/>
            <a:gdLst>
              <a:gd name="T0" fmla="*/ 683 w 865"/>
              <a:gd name="T1" fmla="*/ 59 h 550"/>
              <a:gd name="T2" fmla="*/ 628 w 865"/>
              <a:gd name="T3" fmla="*/ 141 h 550"/>
              <a:gd name="T4" fmla="*/ 565 w 865"/>
              <a:gd name="T5" fmla="*/ 61 h 550"/>
              <a:gd name="T6" fmla="*/ 565 w 865"/>
              <a:gd name="T7" fmla="*/ 140 h 550"/>
              <a:gd name="T8" fmla="*/ 0 w 865"/>
              <a:gd name="T9" fmla="*/ 0 h 550"/>
              <a:gd name="T10" fmla="*/ 768 w 865"/>
              <a:gd name="T11" fmla="*/ 162 h 550"/>
              <a:gd name="T12" fmla="*/ 708 w 865"/>
              <a:gd name="T13" fmla="*/ 211 h 550"/>
              <a:gd name="T14" fmla="*/ 745 w 865"/>
              <a:gd name="T15" fmla="*/ 334 h 550"/>
              <a:gd name="T16" fmla="*/ 614 w 865"/>
              <a:gd name="T17" fmla="*/ 64 h 550"/>
              <a:gd name="T18" fmla="*/ 703 w 865"/>
              <a:gd name="T19" fmla="*/ 92 h 550"/>
              <a:gd name="T20" fmla="*/ 621 w 865"/>
              <a:gd name="T21" fmla="*/ 148 h 550"/>
              <a:gd name="T22" fmla="*/ 642 w 865"/>
              <a:gd name="T23" fmla="*/ 281 h 550"/>
              <a:gd name="T24" fmla="*/ 617 w 865"/>
              <a:gd name="T25" fmla="*/ 211 h 550"/>
              <a:gd name="T26" fmla="*/ 691 w 865"/>
              <a:gd name="T27" fmla="*/ 261 h 550"/>
              <a:gd name="T28" fmla="*/ 587 w 865"/>
              <a:gd name="T29" fmla="*/ 95 h 550"/>
              <a:gd name="T30" fmla="*/ 500 w 865"/>
              <a:gd name="T31" fmla="*/ 162 h 550"/>
              <a:gd name="T32" fmla="*/ 373 w 865"/>
              <a:gd name="T33" fmla="*/ 42 h 550"/>
              <a:gd name="T34" fmla="*/ 253 w 865"/>
              <a:gd name="T35" fmla="*/ 317 h 550"/>
              <a:gd name="T36" fmla="*/ 341 w 865"/>
              <a:gd name="T37" fmla="*/ 274 h 550"/>
              <a:gd name="T38" fmla="*/ 258 w 865"/>
              <a:gd name="T39" fmla="*/ 144 h 550"/>
              <a:gd name="T40" fmla="*/ 216 w 865"/>
              <a:gd name="T41" fmla="*/ 140 h 550"/>
              <a:gd name="T42" fmla="*/ 175 w 865"/>
              <a:gd name="T43" fmla="*/ 149 h 550"/>
              <a:gd name="T44" fmla="*/ 149 w 865"/>
              <a:gd name="T45" fmla="*/ 162 h 550"/>
              <a:gd name="T46" fmla="*/ 118 w 865"/>
              <a:gd name="T47" fmla="*/ 191 h 550"/>
              <a:gd name="T48" fmla="*/ 98 w 865"/>
              <a:gd name="T49" fmla="*/ 228 h 550"/>
              <a:gd name="T50" fmla="*/ 42 w 865"/>
              <a:gd name="T51" fmla="*/ 267 h 550"/>
              <a:gd name="T52" fmla="*/ 42 w 865"/>
              <a:gd name="T53" fmla="*/ 267 h 550"/>
              <a:gd name="T54" fmla="*/ 206 w 865"/>
              <a:gd name="T55" fmla="*/ 508 h 550"/>
              <a:gd name="T56" fmla="*/ 42 w 865"/>
              <a:gd name="T57" fmla="*/ 475 h 550"/>
              <a:gd name="T58" fmla="*/ 227 w 865"/>
              <a:gd name="T59" fmla="*/ 492 h 550"/>
              <a:gd name="T60" fmla="*/ 407 w 865"/>
              <a:gd name="T61" fmla="*/ 504 h 550"/>
              <a:gd name="T62" fmla="*/ 330 w 865"/>
              <a:gd name="T63" fmla="*/ 425 h 550"/>
              <a:gd name="T64" fmla="*/ 146 w 865"/>
              <a:gd name="T65" fmla="*/ 438 h 550"/>
              <a:gd name="T66" fmla="*/ 69 w 865"/>
              <a:gd name="T67" fmla="*/ 418 h 550"/>
              <a:gd name="T68" fmla="*/ 253 w 865"/>
              <a:gd name="T69" fmla="*/ 431 h 550"/>
              <a:gd name="T70" fmla="*/ 407 w 865"/>
              <a:gd name="T71" fmla="*/ 431 h 550"/>
              <a:gd name="T72" fmla="*/ 330 w 865"/>
              <a:gd name="T73" fmla="*/ 355 h 550"/>
              <a:gd name="T74" fmla="*/ 146 w 865"/>
              <a:gd name="T75" fmla="*/ 368 h 550"/>
              <a:gd name="T76" fmla="*/ 69 w 865"/>
              <a:gd name="T77" fmla="*/ 348 h 550"/>
              <a:gd name="T78" fmla="*/ 253 w 865"/>
              <a:gd name="T79" fmla="*/ 361 h 550"/>
              <a:gd name="T80" fmla="*/ 407 w 865"/>
              <a:gd name="T81" fmla="*/ 361 h 550"/>
              <a:gd name="T82" fmla="*/ 359 w 865"/>
              <a:gd name="T83" fmla="*/ 266 h 550"/>
              <a:gd name="T84" fmla="*/ 350 w 865"/>
              <a:gd name="T85" fmla="*/ 225 h 550"/>
              <a:gd name="T86" fmla="*/ 328 w 865"/>
              <a:gd name="T87" fmla="*/ 188 h 550"/>
              <a:gd name="T88" fmla="*/ 570 w 865"/>
              <a:gd name="T89" fmla="*/ 292 h 550"/>
              <a:gd name="T90" fmla="*/ 521 w 865"/>
              <a:gd name="T91" fmla="*/ 253 h 550"/>
              <a:gd name="T92" fmla="*/ 608 w 865"/>
              <a:gd name="T93" fmla="*/ 506 h 550"/>
              <a:gd name="T94" fmla="*/ 510 w 865"/>
              <a:gd name="T95" fmla="*/ 398 h 550"/>
              <a:gd name="T96" fmla="*/ 514 w 865"/>
              <a:gd name="T97" fmla="*/ 384 h 550"/>
              <a:gd name="T98" fmla="*/ 720 w 865"/>
              <a:gd name="T99" fmla="*/ 506 h 550"/>
              <a:gd name="T100" fmla="*/ 720 w 865"/>
              <a:gd name="T101" fmla="*/ 497 h 550"/>
              <a:gd name="T102" fmla="*/ 755 w 865"/>
              <a:gd name="T103" fmla="*/ 501 h 550"/>
              <a:gd name="T104" fmla="*/ 779 w 865"/>
              <a:gd name="T105" fmla="*/ 382 h 550"/>
              <a:gd name="T106" fmla="*/ 779 w 865"/>
              <a:gd name="T107" fmla="*/ 391 h 550"/>
              <a:gd name="T108" fmla="*/ 760 w 865"/>
              <a:gd name="T109" fmla="*/ 493 h 550"/>
              <a:gd name="T110" fmla="*/ 780 w 865"/>
              <a:gd name="T111" fmla="*/ 457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65" h="550">
                <a:moveTo>
                  <a:pt x="656" y="154"/>
                </a:moveTo>
                <a:cubicBezTo>
                  <a:pt x="667" y="154"/>
                  <a:pt x="677" y="150"/>
                  <a:pt x="683" y="142"/>
                </a:cubicBezTo>
                <a:cubicBezTo>
                  <a:pt x="690" y="133"/>
                  <a:pt x="693" y="122"/>
                  <a:pt x="693" y="107"/>
                </a:cubicBezTo>
                <a:cubicBezTo>
                  <a:pt x="693" y="94"/>
                  <a:pt x="693" y="94"/>
                  <a:pt x="693" y="94"/>
                </a:cubicBezTo>
                <a:cubicBezTo>
                  <a:pt x="693" y="79"/>
                  <a:pt x="690" y="67"/>
                  <a:pt x="683" y="59"/>
                </a:cubicBezTo>
                <a:cubicBezTo>
                  <a:pt x="676" y="51"/>
                  <a:pt x="667" y="46"/>
                  <a:pt x="656" y="46"/>
                </a:cubicBezTo>
                <a:cubicBezTo>
                  <a:pt x="644" y="46"/>
                  <a:pt x="635" y="51"/>
                  <a:pt x="628" y="59"/>
                </a:cubicBezTo>
                <a:cubicBezTo>
                  <a:pt x="622" y="67"/>
                  <a:pt x="618" y="79"/>
                  <a:pt x="618" y="94"/>
                </a:cubicBezTo>
                <a:cubicBezTo>
                  <a:pt x="618" y="107"/>
                  <a:pt x="618" y="107"/>
                  <a:pt x="618" y="107"/>
                </a:cubicBezTo>
                <a:cubicBezTo>
                  <a:pt x="618" y="121"/>
                  <a:pt x="622" y="133"/>
                  <a:pt x="628" y="141"/>
                </a:cubicBezTo>
                <a:cubicBezTo>
                  <a:pt x="635" y="150"/>
                  <a:pt x="644" y="154"/>
                  <a:pt x="656" y="154"/>
                </a:cubicBezTo>
                <a:close/>
                <a:moveTo>
                  <a:pt x="565" y="140"/>
                </a:moveTo>
                <a:cubicBezTo>
                  <a:pt x="572" y="131"/>
                  <a:pt x="576" y="120"/>
                  <a:pt x="576" y="105"/>
                </a:cubicBezTo>
                <a:cubicBezTo>
                  <a:pt x="576" y="94"/>
                  <a:pt x="576" y="94"/>
                  <a:pt x="576" y="94"/>
                </a:cubicBezTo>
                <a:cubicBezTo>
                  <a:pt x="576" y="80"/>
                  <a:pt x="572" y="69"/>
                  <a:pt x="565" y="61"/>
                </a:cubicBezTo>
                <a:cubicBezTo>
                  <a:pt x="557" y="52"/>
                  <a:pt x="547" y="48"/>
                  <a:pt x="534" y="48"/>
                </a:cubicBezTo>
                <a:cubicBezTo>
                  <a:pt x="510" y="48"/>
                  <a:pt x="510" y="48"/>
                  <a:pt x="510" y="48"/>
                </a:cubicBezTo>
                <a:cubicBezTo>
                  <a:pt x="510" y="153"/>
                  <a:pt x="510" y="153"/>
                  <a:pt x="510" y="153"/>
                </a:cubicBezTo>
                <a:cubicBezTo>
                  <a:pt x="534" y="153"/>
                  <a:pt x="534" y="153"/>
                  <a:pt x="534" y="153"/>
                </a:cubicBezTo>
                <a:cubicBezTo>
                  <a:pt x="546" y="153"/>
                  <a:pt x="557" y="149"/>
                  <a:pt x="565" y="140"/>
                </a:cubicBezTo>
                <a:close/>
                <a:moveTo>
                  <a:pt x="0" y="0"/>
                </a:moveTo>
                <a:cubicBezTo>
                  <a:pt x="0" y="550"/>
                  <a:pt x="0" y="550"/>
                  <a:pt x="0" y="550"/>
                </a:cubicBezTo>
                <a:cubicBezTo>
                  <a:pt x="865" y="550"/>
                  <a:pt x="865" y="550"/>
                  <a:pt x="865" y="550"/>
                </a:cubicBezTo>
                <a:cubicBezTo>
                  <a:pt x="865" y="0"/>
                  <a:pt x="865" y="0"/>
                  <a:pt x="865" y="0"/>
                </a:cubicBezTo>
                <a:lnTo>
                  <a:pt x="0" y="0"/>
                </a:lnTo>
                <a:close/>
                <a:moveTo>
                  <a:pt x="716" y="39"/>
                </a:moveTo>
                <a:cubicBezTo>
                  <a:pt x="810" y="39"/>
                  <a:pt x="810" y="39"/>
                  <a:pt x="810" y="39"/>
                </a:cubicBezTo>
                <a:cubicBezTo>
                  <a:pt x="810" y="48"/>
                  <a:pt x="810" y="48"/>
                  <a:pt x="810" y="48"/>
                </a:cubicBezTo>
                <a:cubicBezTo>
                  <a:pt x="768" y="48"/>
                  <a:pt x="768" y="48"/>
                  <a:pt x="768" y="48"/>
                </a:cubicBezTo>
                <a:cubicBezTo>
                  <a:pt x="768" y="162"/>
                  <a:pt x="768" y="162"/>
                  <a:pt x="768" y="162"/>
                </a:cubicBezTo>
                <a:cubicBezTo>
                  <a:pt x="758" y="162"/>
                  <a:pt x="758" y="162"/>
                  <a:pt x="758" y="162"/>
                </a:cubicBezTo>
                <a:cubicBezTo>
                  <a:pt x="758" y="48"/>
                  <a:pt x="758" y="48"/>
                  <a:pt x="758" y="48"/>
                </a:cubicBezTo>
                <a:cubicBezTo>
                  <a:pt x="716" y="48"/>
                  <a:pt x="716" y="48"/>
                  <a:pt x="716" y="48"/>
                </a:cubicBezTo>
                <a:lnTo>
                  <a:pt x="716" y="39"/>
                </a:lnTo>
                <a:close/>
                <a:moveTo>
                  <a:pt x="708" y="211"/>
                </a:moveTo>
                <a:cubicBezTo>
                  <a:pt x="808" y="211"/>
                  <a:pt x="808" y="211"/>
                  <a:pt x="808" y="211"/>
                </a:cubicBezTo>
                <a:cubicBezTo>
                  <a:pt x="808" y="232"/>
                  <a:pt x="808" y="232"/>
                  <a:pt x="808" y="232"/>
                </a:cubicBezTo>
                <a:cubicBezTo>
                  <a:pt x="770" y="232"/>
                  <a:pt x="770" y="232"/>
                  <a:pt x="770" y="232"/>
                </a:cubicBezTo>
                <a:cubicBezTo>
                  <a:pt x="770" y="334"/>
                  <a:pt x="770" y="334"/>
                  <a:pt x="770" y="334"/>
                </a:cubicBezTo>
                <a:cubicBezTo>
                  <a:pt x="745" y="334"/>
                  <a:pt x="745" y="334"/>
                  <a:pt x="745" y="334"/>
                </a:cubicBezTo>
                <a:cubicBezTo>
                  <a:pt x="745" y="232"/>
                  <a:pt x="745" y="232"/>
                  <a:pt x="745" y="232"/>
                </a:cubicBezTo>
                <a:cubicBezTo>
                  <a:pt x="708" y="232"/>
                  <a:pt x="708" y="232"/>
                  <a:pt x="708" y="232"/>
                </a:cubicBezTo>
                <a:lnTo>
                  <a:pt x="708" y="211"/>
                </a:lnTo>
                <a:close/>
                <a:moveTo>
                  <a:pt x="608" y="94"/>
                </a:moveTo>
                <a:cubicBezTo>
                  <a:pt x="608" y="83"/>
                  <a:pt x="610" y="73"/>
                  <a:pt x="614" y="64"/>
                </a:cubicBezTo>
                <a:cubicBezTo>
                  <a:pt x="618" y="56"/>
                  <a:pt x="623" y="49"/>
                  <a:pt x="631" y="44"/>
                </a:cubicBezTo>
                <a:cubicBezTo>
                  <a:pt x="638" y="40"/>
                  <a:pt x="646" y="37"/>
                  <a:pt x="656" y="37"/>
                </a:cubicBezTo>
                <a:cubicBezTo>
                  <a:pt x="665" y="37"/>
                  <a:pt x="673" y="40"/>
                  <a:pt x="681" y="44"/>
                </a:cubicBezTo>
                <a:cubicBezTo>
                  <a:pt x="688" y="49"/>
                  <a:pt x="693" y="55"/>
                  <a:pt x="697" y="63"/>
                </a:cubicBezTo>
                <a:cubicBezTo>
                  <a:pt x="701" y="72"/>
                  <a:pt x="703" y="81"/>
                  <a:pt x="703" y="92"/>
                </a:cubicBezTo>
                <a:cubicBezTo>
                  <a:pt x="703" y="107"/>
                  <a:pt x="703" y="107"/>
                  <a:pt x="703" y="107"/>
                </a:cubicBezTo>
                <a:cubicBezTo>
                  <a:pt x="703" y="118"/>
                  <a:pt x="701" y="128"/>
                  <a:pt x="698" y="137"/>
                </a:cubicBezTo>
                <a:cubicBezTo>
                  <a:pt x="694" y="145"/>
                  <a:pt x="688" y="152"/>
                  <a:pt x="681" y="156"/>
                </a:cubicBezTo>
                <a:cubicBezTo>
                  <a:pt x="674" y="161"/>
                  <a:pt x="665" y="163"/>
                  <a:pt x="656" y="163"/>
                </a:cubicBezTo>
                <a:cubicBezTo>
                  <a:pt x="641" y="163"/>
                  <a:pt x="630" y="158"/>
                  <a:pt x="621" y="148"/>
                </a:cubicBezTo>
                <a:cubicBezTo>
                  <a:pt x="612" y="138"/>
                  <a:pt x="608" y="124"/>
                  <a:pt x="608" y="106"/>
                </a:cubicBezTo>
                <a:lnTo>
                  <a:pt x="608" y="94"/>
                </a:lnTo>
                <a:close/>
                <a:moveTo>
                  <a:pt x="691" y="261"/>
                </a:moveTo>
                <a:cubicBezTo>
                  <a:pt x="691" y="281"/>
                  <a:pt x="691" y="281"/>
                  <a:pt x="691" y="281"/>
                </a:cubicBezTo>
                <a:cubicBezTo>
                  <a:pt x="642" y="281"/>
                  <a:pt x="642" y="281"/>
                  <a:pt x="642" y="281"/>
                </a:cubicBezTo>
                <a:cubicBezTo>
                  <a:pt x="642" y="313"/>
                  <a:pt x="642" y="313"/>
                  <a:pt x="642" y="313"/>
                </a:cubicBezTo>
                <a:cubicBezTo>
                  <a:pt x="699" y="313"/>
                  <a:pt x="699" y="313"/>
                  <a:pt x="699" y="313"/>
                </a:cubicBezTo>
                <a:cubicBezTo>
                  <a:pt x="699" y="334"/>
                  <a:pt x="699" y="334"/>
                  <a:pt x="699" y="334"/>
                </a:cubicBezTo>
                <a:cubicBezTo>
                  <a:pt x="617" y="334"/>
                  <a:pt x="617" y="334"/>
                  <a:pt x="617" y="334"/>
                </a:cubicBezTo>
                <a:cubicBezTo>
                  <a:pt x="617" y="211"/>
                  <a:pt x="617" y="211"/>
                  <a:pt x="617" y="211"/>
                </a:cubicBezTo>
                <a:cubicBezTo>
                  <a:pt x="699" y="211"/>
                  <a:pt x="699" y="211"/>
                  <a:pt x="699" y="211"/>
                </a:cubicBezTo>
                <a:cubicBezTo>
                  <a:pt x="699" y="232"/>
                  <a:pt x="699" y="232"/>
                  <a:pt x="699" y="232"/>
                </a:cubicBezTo>
                <a:cubicBezTo>
                  <a:pt x="642" y="232"/>
                  <a:pt x="642" y="232"/>
                  <a:pt x="642" y="232"/>
                </a:cubicBezTo>
                <a:cubicBezTo>
                  <a:pt x="642" y="261"/>
                  <a:pt x="642" y="261"/>
                  <a:pt x="642" y="261"/>
                </a:cubicBezTo>
                <a:lnTo>
                  <a:pt x="691" y="261"/>
                </a:lnTo>
                <a:close/>
                <a:moveTo>
                  <a:pt x="500" y="39"/>
                </a:moveTo>
                <a:cubicBezTo>
                  <a:pt x="534" y="39"/>
                  <a:pt x="534" y="39"/>
                  <a:pt x="534" y="39"/>
                </a:cubicBezTo>
                <a:cubicBezTo>
                  <a:pt x="544" y="39"/>
                  <a:pt x="553" y="41"/>
                  <a:pt x="561" y="46"/>
                </a:cubicBezTo>
                <a:cubicBezTo>
                  <a:pt x="569" y="50"/>
                  <a:pt x="575" y="57"/>
                  <a:pt x="580" y="66"/>
                </a:cubicBezTo>
                <a:cubicBezTo>
                  <a:pt x="584" y="74"/>
                  <a:pt x="587" y="84"/>
                  <a:pt x="587" y="95"/>
                </a:cubicBezTo>
                <a:cubicBezTo>
                  <a:pt x="587" y="106"/>
                  <a:pt x="587" y="106"/>
                  <a:pt x="587" y="106"/>
                </a:cubicBezTo>
                <a:cubicBezTo>
                  <a:pt x="587" y="117"/>
                  <a:pt x="584" y="127"/>
                  <a:pt x="580" y="135"/>
                </a:cubicBezTo>
                <a:cubicBezTo>
                  <a:pt x="576" y="144"/>
                  <a:pt x="569" y="150"/>
                  <a:pt x="561" y="155"/>
                </a:cubicBezTo>
                <a:cubicBezTo>
                  <a:pt x="553" y="159"/>
                  <a:pt x="544" y="162"/>
                  <a:pt x="534" y="162"/>
                </a:cubicBezTo>
                <a:cubicBezTo>
                  <a:pt x="500" y="162"/>
                  <a:pt x="500" y="162"/>
                  <a:pt x="500" y="162"/>
                </a:cubicBezTo>
                <a:lnTo>
                  <a:pt x="500" y="39"/>
                </a:lnTo>
                <a:close/>
                <a:moveTo>
                  <a:pt x="407" y="42"/>
                </a:moveTo>
                <a:cubicBezTo>
                  <a:pt x="308" y="168"/>
                  <a:pt x="308" y="168"/>
                  <a:pt x="308" y="168"/>
                </a:cubicBezTo>
                <a:cubicBezTo>
                  <a:pt x="304" y="165"/>
                  <a:pt x="301" y="163"/>
                  <a:pt x="297" y="161"/>
                </a:cubicBezTo>
                <a:cubicBezTo>
                  <a:pt x="373" y="42"/>
                  <a:pt x="373" y="42"/>
                  <a:pt x="373" y="42"/>
                </a:cubicBezTo>
                <a:lnTo>
                  <a:pt x="407" y="42"/>
                </a:lnTo>
                <a:close/>
                <a:moveTo>
                  <a:pt x="341" y="274"/>
                </a:moveTo>
                <a:cubicBezTo>
                  <a:pt x="341" y="278"/>
                  <a:pt x="341" y="283"/>
                  <a:pt x="340" y="287"/>
                </a:cubicBezTo>
                <a:cubicBezTo>
                  <a:pt x="337" y="286"/>
                  <a:pt x="334" y="286"/>
                  <a:pt x="330" y="286"/>
                </a:cubicBezTo>
                <a:cubicBezTo>
                  <a:pt x="292" y="286"/>
                  <a:pt x="292" y="317"/>
                  <a:pt x="253" y="317"/>
                </a:cubicBezTo>
                <a:cubicBezTo>
                  <a:pt x="215" y="317"/>
                  <a:pt x="215" y="286"/>
                  <a:pt x="176" y="286"/>
                </a:cubicBezTo>
                <a:cubicBezTo>
                  <a:pt x="144" y="286"/>
                  <a:pt x="139" y="308"/>
                  <a:pt x="115" y="315"/>
                </a:cubicBezTo>
                <a:cubicBezTo>
                  <a:pt x="110" y="302"/>
                  <a:pt x="108" y="288"/>
                  <a:pt x="108" y="274"/>
                </a:cubicBezTo>
                <a:cubicBezTo>
                  <a:pt x="108" y="210"/>
                  <a:pt x="160" y="158"/>
                  <a:pt x="224" y="158"/>
                </a:cubicBezTo>
                <a:cubicBezTo>
                  <a:pt x="289" y="158"/>
                  <a:pt x="341" y="210"/>
                  <a:pt x="341" y="274"/>
                </a:cubicBezTo>
                <a:close/>
                <a:moveTo>
                  <a:pt x="266" y="113"/>
                </a:moveTo>
                <a:cubicBezTo>
                  <a:pt x="284" y="42"/>
                  <a:pt x="284" y="42"/>
                  <a:pt x="284" y="42"/>
                </a:cubicBezTo>
                <a:cubicBezTo>
                  <a:pt x="309" y="42"/>
                  <a:pt x="309" y="42"/>
                  <a:pt x="309" y="42"/>
                </a:cubicBezTo>
                <a:cubicBezTo>
                  <a:pt x="271" y="148"/>
                  <a:pt x="271" y="148"/>
                  <a:pt x="271" y="148"/>
                </a:cubicBezTo>
                <a:cubicBezTo>
                  <a:pt x="267" y="146"/>
                  <a:pt x="262" y="145"/>
                  <a:pt x="258" y="144"/>
                </a:cubicBezTo>
                <a:lnTo>
                  <a:pt x="266" y="113"/>
                </a:lnTo>
                <a:close/>
                <a:moveTo>
                  <a:pt x="233" y="42"/>
                </a:moveTo>
                <a:cubicBezTo>
                  <a:pt x="229" y="139"/>
                  <a:pt x="229" y="139"/>
                  <a:pt x="229" y="139"/>
                </a:cubicBezTo>
                <a:cubicBezTo>
                  <a:pt x="228" y="139"/>
                  <a:pt x="226" y="139"/>
                  <a:pt x="224" y="139"/>
                </a:cubicBezTo>
                <a:cubicBezTo>
                  <a:pt x="222" y="139"/>
                  <a:pt x="219" y="139"/>
                  <a:pt x="216" y="140"/>
                </a:cubicBezTo>
                <a:cubicBezTo>
                  <a:pt x="210" y="42"/>
                  <a:pt x="210" y="42"/>
                  <a:pt x="210" y="42"/>
                </a:cubicBezTo>
                <a:lnTo>
                  <a:pt x="233" y="42"/>
                </a:lnTo>
                <a:close/>
                <a:moveTo>
                  <a:pt x="158" y="42"/>
                </a:moveTo>
                <a:cubicBezTo>
                  <a:pt x="187" y="144"/>
                  <a:pt x="187" y="144"/>
                  <a:pt x="187" y="144"/>
                </a:cubicBezTo>
                <a:cubicBezTo>
                  <a:pt x="183" y="146"/>
                  <a:pt x="179" y="147"/>
                  <a:pt x="175" y="149"/>
                </a:cubicBezTo>
                <a:cubicBezTo>
                  <a:pt x="133" y="42"/>
                  <a:pt x="133" y="42"/>
                  <a:pt x="133" y="42"/>
                </a:cubicBezTo>
                <a:lnTo>
                  <a:pt x="158" y="42"/>
                </a:lnTo>
                <a:close/>
                <a:moveTo>
                  <a:pt x="42" y="42"/>
                </a:moveTo>
                <a:cubicBezTo>
                  <a:pt x="68" y="42"/>
                  <a:pt x="68" y="42"/>
                  <a:pt x="68" y="42"/>
                </a:cubicBezTo>
                <a:cubicBezTo>
                  <a:pt x="149" y="162"/>
                  <a:pt x="149" y="162"/>
                  <a:pt x="149" y="162"/>
                </a:cubicBezTo>
                <a:cubicBezTo>
                  <a:pt x="146" y="165"/>
                  <a:pt x="142" y="167"/>
                  <a:pt x="139" y="170"/>
                </a:cubicBezTo>
                <a:cubicBezTo>
                  <a:pt x="42" y="52"/>
                  <a:pt x="42" y="52"/>
                  <a:pt x="42" y="52"/>
                </a:cubicBezTo>
                <a:lnTo>
                  <a:pt x="42" y="42"/>
                </a:lnTo>
                <a:close/>
                <a:moveTo>
                  <a:pt x="42" y="131"/>
                </a:moveTo>
                <a:cubicBezTo>
                  <a:pt x="118" y="191"/>
                  <a:pt x="118" y="191"/>
                  <a:pt x="118" y="191"/>
                </a:cubicBezTo>
                <a:cubicBezTo>
                  <a:pt x="116" y="194"/>
                  <a:pt x="113" y="198"/>
                  <a:pt x="111" y="202"/>
                </a:cubicBezTo>
                <a:cubicBezTo>
                  <a:pt x="42" y="158"/>
                  <a:pt x="42" y="158"/>
                  <a:pt x="42" y="158"/>
                </a:cubicBezTo>
                <a:lnTo>
                  <a:pt x="42" y="131"/>
                </a:lnTo>
                <a:close/>
                <a:moveTo>
                  <a:pt x="42" y="207"/>
                </a:moveTo>
                <a:cubicBezTo>
                  <a:pt x="98" y="228"/>
                  <a:pt x="98" y="228"/>
                  <a:pt x="98" y="228"/>
                </a:cubicBezTo>
                <a:cubicBezTo>
                  <a:pt x="96" y="232"/>
                  <a:pt x="95" y="236"/>
                  <a:pt x="94" y="241"/>
                </a:cubicBezTo>
                <a:cubicBezTo>
                  <a:pt x="64" y="233"/>
                  <a:pt x="64" y="233"/>
                  <a:pt x="64" y="233"/>
                </a:cubicBezTo>
                <a:cubicBezTo>
                  <a:pt x="42" y="228"/>
                  <a:pt x="42" y="228"/>
                  <a:pt x="42" y="228"/>
                </a:cubicBezTo>
                <a:lnTo>
                  <a:pt x="42" y="207"/>
                </a:lnTo>
                <a:close/>
                <a:moveTo>
                  <a:pt x="42" y="267"/>
                </a:moveTo>
                <a:cubicBezTo>
                  <a:pt x="90" y="269"/>
                  <a:pt x="90" y="269"/>
                  <a:pt x="90" y="269"/>
                </a:cubicBezTo>
                <a:cubicBezTo>
                  <a:pt x="89" y="271"/>
                  <a:pt x="89" y="273"/>
                  <a:pt x="89" y="274"/>
                </a:cubicBezTo>
                <a:cubicBezTo>
                  <a:pt x="89" y="277"/>
                  <a:pt x="90" y="280"/>
                  <a:pt x="90" y="282"/>
                </a:cubicBezTo>
                <a:cubicBezTo>
                  <a:pt x="42" y="285"/>
                  <a:pt x="42" y="285"/>
                  <a:pt x="42" y="285"/>
                </a:cubicBezTo>
                <a:lnTo>
                  <a:pt x="42" y="267"/>
                </a:lnTo>
                <a:close/>
                <a:moveTo>
                  <a:pt x="407" y="508"/>
                </a:moveTo>
                <a:cubicBezTo>
                  <a:pt x="359" y="508"/>
                  <a:pt x="359" y="508"/>
                  <a:pt x="359" y="508"/>
                </a:cubicBezTo>
                <a:cubicBezTo>
                  <a:pt x="352" y="502"/>
                  <a:pt x="346" y="499"/>
                  <a:pt x="334" y="499"/>
                </a:cubicBezTo>
                <a:cubicBezTo>
                  <a:pt x="322" y="499"/>
                  <a:pt x="315" y="502"/>
                  <a:pt x="309" y="508"/>
                </a:cubicBezTo>
                <a:cubicBezTo>
                  <a:pt x="206" y="508"/>
                  <a:pt x="206" y="508"/>
                  <a:pt x="206" y="508"/>
                </a:cubicBezTo>
                <a:cubicBezTo>
                  <a:pt x="199" y="502"/>
                  <a:pt x="192" y="499"/>
                  <a:pt x="180" y="499"/>
                </a:cubicBezTo>
                <a:cubicBezTo>
                  <a:pt x="169" y="499"/>
                  <a:pt x="162" y="502"/>
                  <a:pt x="155" y="508"/>
                </a:cubicBezTo>
                <a:cubicBezTo>
                  <a:pt x="52" y="508"/>
                  <a:pt x="52" y="508"/>
                  <a:pt x="52" y="508"/>
                </a:cubicBezTo>
                <a:cubicBezTo>
                  <a:pt x="49" y="505"/>
                  <a:pt x="46" y="503"/>
                  <a:pt x="42" y="501"/>
                </a:cubicBezTo>
                <a:cubicBezTo>
                  <a:pt x="42" y="475"/>
                  <a:pt x="42" y="475"/>
                  <a:pt x="42" y="475"/>
                </a:cubicBezTo>
                <a:cubicBezTo>
                  <a:pt x="56" y="478"/>
                  <a:pt x="66" y="485"/>
                  <a:pt x="73" y="492"/>
                </a:cubicBezTo>
                <a:cubicBezTo>
                  <a:pt x="83" y="499"/>
                  <a:pt x="89" y="504"/>
                  <a:pt x="104" y="504"/>
                </a:cubicBezTo>
                <a:cubicBezTo>
                  <a:pt x="118" y="504"/>
                  <a:pt x="125" y="499"/>
                  <a:pt x="134" y="492"/>
                </a:cubicBezTo>
                <a:cubicBezTo>
                  <a:pt x="144" y="483"/>
                  <a:pt x="157" y="473"/>
                  <a:pt x="180" y="473"/>
                </a:cubicBezTo>
                <a:cubicBezTo>
                  <a:pt x="204" y="473"/>
                  <a:pt x="217" y="483"/>
                  <a:pt x="227" y="492"/>
                </a:cubicBezTo>
                <a:cubicBezTo>
                  <a:pt x="236" y="499"/>
                  <a:pt x="243" y="504"/>
                  <a:pt x="257" y="504"/>
                </a:cubicBezTo>
                <a:cubicBezTo>
                  <a:pt x="272" y="504"/>
                  <a:pt x="278" y="499"/>
                  <a:pt x="288" y="492"/>
                </a:cubicBezTo>
                <a:cubicBezTo>
                  <a:pt x="298" y="483"/>
                  <a:pt x="310" y="473"/>
                  <a:pt x="334" y="473"/>
                </a:cubicBezTo>
                <a:cubicBezTo>
                  <a:pt x="358" y="473"/>
                  <a:pt x="370" y="483"/>
                  <a:pt x="380" y="492"/>
                </a:cubicBezTo>
                <a:cubicBezTo>
                  <a:pt x="389" y="498"/>
                  <a:pt x="395" y="503"/>
                  <a:pt x="407" y="504"/>
                </a:cubicBezTo>
                <a:lnTo>
                  <a:pt x="407" y="508"/>
                </a:lnTo>
                <a:close/>
                <a:moveTo>
                  <a:pt x="407" y="457"/>
                </a:moveTo>
                <a:cubicBezTo>
                  <a:pt x="407" y="457"/>
                  <a:pt x="407" y="457"/>
                  <a:pt x="407" y="457"/>
                </a:cubicBezTo>
                <a:cubicBezTo>
                  <a:pt x="383" y="457"/>
                  <a:pt x="370" y="446"/>
                  <a:pt x="360" y="438"/>
                </a:cubicBezTo>
                <a:cubicBezTo>
                  <a:pt x="351" y="431"/>
                  <a:pt x="345" y="425"/>
                  <a:pt x="330" y="425"/>
                </a:cubicBezTo>
                <a:cubicBezTo>
                  <a:pt x="315" y="425"/>
                  <a:pt x="309" y="431"/>
                  <a:pt x="300" y="438"/>
                </a:cubicBezTo>
                <a:cubicBezTo>
                  <a:pt x="290" y="446"/>
                  <a:pt x="277" y="457"/>
                  <a:pt x="253" y="457"/>
                </a:cubicBezTo>
                <a:cubicBezTo>
                  <a:pt x="229" y="457"/>
                  <a:pt x="217" y="446"/>
                  <a:pt x="207" y="438"/>
                </a:cubicBezTo>
                <a:cubicBezTo>
                  <a:pt x="198" y="431"/>
                  <a:pt x="191" y="425"/>
                  <a:pt x="176" y="425"/>
                </a:cubicBezTo>
                <a:cubicBezTo>
                  <a:pt x="162" y="425"/>
                  <a:pt x="155" y="431"/>
                  <a:pt x="146" y="438"/>
                </a:cubicBezTo>
                <a:cubicBezTo>
                  <a:pt x="136" y="446"/>
                  <a:pt x="123" y="457"/>
                  <a:pt x="100" y="457"/>
                </a:cubicBezTo>
                <a:cubicBezTo>
                  <a:pt x="76" y="457"/>
                  <a:pt x="63" y="446"/>
                  <a:pt x="53" y="438"/>
                </a:cubicBezTo>
                <a:cubicBezTo>
                  <a:pt x="49" y="435"/>
                  <a:pt x="46" y="432"/>
                  <a:pt x="42" y="430"/>
                </a:cubicBezTo>
                <a:cubicBezTo>
                  <a:pt x="42" y="402"/>
                  <a:pt x="42" y="402"/>
                  <a:pt x="42" y="402"/>
                </a:cubicBezTo>
                <a:cubicBezTo>
                  <a:pt x="54" y="406"/>
                  <a:pt x="62" y="413"/>
                  <a:pt x="69" y="418"/>
                </a:cubicBezTo>
                <a:cubicBezTo>
                  <a:pt x="79" y="426"/>
                  <a:pt x="85" y="431"/>
                  <a:pt x="100" y="431"/>
                </a:cubicBezTo>
                <a:cubicBezTo>
                  <a:pt x="114" y="431"/>
                  <a:pt x="121" y="426"/>
                  <a:pt x="130" y="418"/>
                </a:cubicBezTo>
                <a:cubicBezTo>
                  <a:pt x="140" y="410"/>
                  <a:pt x="153" y="400"/>
                  <a:pt x="176" y="400"/>
                </a:cubicBezTo>
                <a:cubicBezTo>
                  <a:pt x="200" y="400"/>
                  <a:pt x="213" y="410"/>
                  <a:pt x="223" y="418"/>
                </a:cubicBezTo>
                <a:cubicBezTo>
                  <a:pt x="232" y="426"/>
                  <a:pt x="239" y="431"/>
                  <a:pt x="253" y="431"/>
                </a:cubicBezTo>
                <a:cubicBezTo>
                  <a:pt x="268" y="431"/>
                  <a:pt x="274" y="426"/>
                  <a:pt x="284" y="418"/>
                </a:cubicBezTo>
                <a:cubicBezTo>
                  <a:pt x="294" y="410"/>
                  <a:pt x="306" y="400"/>
                  <a:pt x="330" y="400"/>
                </a:cubicBezTo>
                <a:cubicBezTo>
                  <a:pt x="354" y="400"/>
                  <a:pt x="366" y="410"/>
                  <a:pt x="376" y="418"/>
                </a:cubicBezTo>
                <a:cubicBezTo>
                  <a:pt x="385" y="426"/>
                  <a:pt x="392" y="431"/>
                  <a:pt x="407" y="431"/>
                </a:cubicBezTo>
                <a:cubicBezTo>
                  <a:pt x="407" y="431"/>
                  <a:pt x="407" y="431"/>
                  <a:pt x="407" y="431"/>
                </a:cubicBezTo>
                <a:lnTo>
                  <a:pt x="407" y="457"/>
                </a:lnTo>
                <a:close/>
                <a:moveTo>
                  <a:pt x="407" y="386"/>
                </a:moveTo>
                <a:cubicBezTo>
                  <a:pt x="407" y="386"/>
                  <a:pt x="407" y="386"/>
                  <a:pt x="407" y="386"/>
                </a:cubicBezTo>
                <a:cubicBezTo>
                  <a:pt x="383" y="386"/>
                  <a:pt x="370" y="376"/>
                  <a:pt x="360" y="368"/>
                </a:cubicBezTo>
                <a:cubicBezTo>
                  <a:pt x="351" y="361"/>
                  <a:pt x="345" y="355"/>
                  <a:pt x="330" y="355"/>
                </a:cubicBezTo>
                <a:cubicBezTo>
                  <a:pt x="315" y="355"/>
                  <a:pt x="309" y="361"/>
                  <a:pt x="300" y="368"/>
                </a:cubicBezTo>
                <a:cubicBezTo>
                  <a:pt x="290" y="376"/>
                  <a:pt x="277" y="386"/>
                  <a:pt x="253" y="386"/>
                </a:cubicBezTo>
                <a:cubicBezTo>
                  <a:pt x="229" y="386"/>
                  <a:pt x="217" y="376"/>
                  <a:pt x="207" y="368"/>
                </a:cubicBezTo>
                <a:cubicBezTo>
                  <a:pt x="198" y="361"/>
                  <a:pt x="191" y="355"/>
                  <a:pt x="176" y="355"/>
                </a:cubicBezTo>
                <a:cubicBezTo>
                  <a:pt x="162" y="355"/>
                  <a:pt x="155" y="361"/>
                  <a:pt x="146" y="368"/>
                </a:cubicBezTo>
                <a:cubicBezTo>
                  <a:pt x="136" y="376"/>
                  <a:pt x="123" y="386"/>
                  <a:pt x="100" y="386"/>
                </a:cubicBezTo>
                <a:cubicBezTo>
                  <a:pt x="76" y="386"/>
                  <a:pt x="63" y="376"/>
                  <a:pt x="53" y="368"/>
                </a:cubicBezTo>
                <a:cubicBezTo>
                  <a:pt x="49" y="365"/>
                  <a:pt x="46" y="362"/>
                  <a:pt x="42" y="360"/>
                </a:cubicBezTo>
                <a:cubicBezTo>
                  <a:pt x="42" y="332"/>
                  <a:pt x="42" y="332"/>
                  <a:pt x="42" y="332"/>
                </a:cubicBezTo>
                <a:cubicBezTo>
                  <a:pt x="54" y="336"/>
                  <a:pt x="62" y="342"/>
                  <a:pt x="69" y="348"/>
                </a:cubicBezTo>
                <a:cubicBezTo>
                  <a:pt x="79" y="355"/>
                  <a:pt x="85" y="361"/>
                  <a:pt x="100" y="361"/>
                </a:cubicBezTo>
                <a:cubicBezTo>
                  <a:pt x="114" y="361"/>
                  <a:pt x="121" y="355"/>
                  <a:pt x="130" y="348"/>
                </a:cubicBezTo>
                <a:cubicBezTo>
                  <a:pt x="140" y="340"/>
                  <a:pt x="153" y="330"/>
                  <a:pt x="176" y="330"/>
                </a:cubicBezTo>
                <a:cubicBezTo>
                  <a:pt x="200" y="330"/>
                  <a:pt x="213" y="340"/>
                  <a:pt x="223" y="348"/>
                </a:cubicBezTo>
                <a:cubicBezTo>
                  <a:pt x="232" y="355"/>
                  <a:pt x="239" y="361"/>
                  <a:pt x="253" y="361"/>
                </a:cubicBezTo>
                <a:cubicBezTo>
                  <a:pt x="268" y="361"/>
                  <a:pt x="274" y="355"/>
                  <a:pt x="284" y="348"/>
                </a:cubicBezTo>
                <a:cubicBezTo>
                  <a:pt x="294" y="340"/>
                  <a:pt x="306" y="330"/>
                  <a:pt x="330" y="330"/>
                </a:cubicBezTo>
                <a:cubicBezTo>
                  <a:pt x="354" y="330"/>
                  <a:pt x="366" y="340"/>
                  <a:pt x="376" y="348"/>
                </a:cubicBezTo>
                <a:cubicBezTo>
                  <a:pt x="385" y="355"/>
                  <a:pt x="392" y="361"/>
                  <a:pt x="407" y="361"/>
                </a:cubicBezTo>
                <a:cubicBezTo>
                  <a:pt x="407" y="361"/>
                  <a:pt x="407" y="361"/>
                  <a:pt x="407" y="361"/>
                </a:cubicBezTo>
                <a:lnTo>
                  <a:pt x="407" y="386"/>
                </a:lnTo>
                <a:close/>
                <a:moveTo>
                  <a:pt x="407" y="281"/>
                </a:moveTo>
                <a:cubicBezTo>
                  <a:pt x="359" y="279"/>
                  <a:pt x="359" y="279"/>
                  <a:pt x="359" y="279"/>
                </a:cubicBezTo>
                <a:cubicBezTo>
                  <a:pt x="359" y="277"/>
                  <a:pt x="359" y="276"/>
                  <a:pt x="359" y="274"/>
                </a:cubicBezTo>
                <a:cubicBezTo>
                  <a:pt x="359" y="271"/>
                  <a:pt x="359" y="269"/>
                  <a:pt x="359" y="266"/>
                </a:cubicBezTo>
                <a:cubicBezTo>
                  <a:pt x="407" y="263"/>
                  <a:pt x="407" y="263"/>
                  <a:pt x="407" y="263"/>
                </a:cubicBezTo>
                <a:lnTo>
                  <a:pt x="407" y="281"/>
                </a:lnTo>
                <a:close/>
                <a:moveTo>
                  <a:pt x="407" y="222"/>
                </a:moveTo>
                <a:cubicBezTo>
                  <a:pt x="354" y="237"/>
                  <a:pt x="354" y="237"/>
                  <a:pt x="354" y="237"/>
                </a:cubicBezTo>
                <a:cubicBezTo>
                  <a:pt x="353" y="233"/>
                  <a:pt x="351" y="229"/>
                  <a:pt x="350" y="225"/>
                </a:cubicBezTo>
                <a:cubicBezTo>
                  <a:pt x="407" y="202"/>
                  <a:pt x="407" y="202"/>
                  <a:pt x="407" y="202"/>
                </a:cubicBezTo>
                <a:lnTo>
                  <a:pt x="407" y="222"/>
                </a:lnTo>
                <a:close/>
                <a:moveTo>
                  <a:pt x="407" y="152"/>
                </a:moveTo>
                <a:cubicBezTo>
                  <a:pt x="336" y="199"/>
                  <a:pt x="336" y="199"/>
                  <a:pt x="336" y="199"/>
                </a:cubicBezTo>
                <a:cubicBezTo>
                  <a:pt x="334" y="195"/>
                  <a:pt x="331" y="192"/>
                  <a:pt x="328" y="188"/>
                </a:cubicBezTo>
                <a:cubicBezTo>
                  <a:pt x="407" y="124"/>
                  <a:pt x="407" y="124"/>
                  <a:pt x="407" y="124"/>
                </a:cubicBezTo>
                <a:lnTo>
                  <a:pt x="407" y="152"/>
                </a:lnTo>
                <a:close/>
                <a:moveTo>
                  <a:pt x="495" y="211"/>
                </a:moveTo>
                <a:cubicBezTo>
                  <a:pt x="521" y="211"/>
                  <a:pt x="521" y="211"/>
                  <a:pt x="521" y="211"/>
                </a:cubicBezTo>
                <a:cubicBezTo>
                  <a:pt x="570" y="292"/>
                  <a:pt x="570" y="292"/>
                  <a:pt x="570" y="292"/>
                </a:cubicBezTo>
                <a:cubicBezTo>
                  <a:pt x="570" y="211"/>
                  <a:pt x="570" y="211"/>
                  <a:pt x="570" y="211"/>
                </a:cubicBezTo>
                <a:cubicBezTo>
                  <a:pt x="595" y="211"/>
                  <a:pt x="595" y="211"/>
                  <a:pt x="595" y="211"/>
                </a:cubicBezTo>
                <a:cubicBezTo>
                  <a:pt x="595" y="334"/>
                  <a:pt x="595" y="334"/>
                  <a:pt x="595" y="334"/>
                </a:cubicBezTo>
                <a:cubicBezTo>
                  <a:pt x="570" y="334"/>
                  <a:pt x="570" y="334"/>
                  <a:pt x="570" y="334"/>
                </a:cubicBezTo>
                <a:cubicBezTo>
                  <a:pt x="521" y="253"/>
                  <a:pt x="521" y="253"/>
                  <a:pt x="521" y="253"/>
                </a:cubicBezTo>
                <a:cubicBezTo>
                  <a:pt x="521" y="334"/>
                  <a:pt x="521" y="334"/>
                  <a:pt x="521" y="334"/>
                </a:cubicBezTo>
                <a:cubicBezTo>
                  <a:pt x="495" y="334"/>
                  <a:pt x="495" y="334"/>
                  <a:pt x="495" y="334"/>
                </a:cubicBezTo>
                <a:lnTo>
                  <a:pt x="495" y="211"/>
                </a:lnTo>
                <a:close/>
                <a:moveTo>
                  <a:pt x="618" y="506"/>
                </a:moveTo>
                <a:cubicBezTo>
                  <a:pt x="608" y="506"/>
                  <a:pt x="608" y="506"/>
                  <a:pt x="608" y="506"/>
                </a:cubicBezTo>
                <a:cubicBezTo>
                  <a:pt x="608" y="453"/>
                  <a:pt x="608" y="453"/>
                  <a:pt x="608" y="453"/>
                </a:cubicBezTo>
                <a:cubicBezTo>
                  <a:pt x="609" y="398"/>
                  <a:pt x="609" y="398"/>
                  <a:pt x="609" y="398"/>
                </a:cubicBezTo>
                <a:cubicBezTo>
                  <a:pt x="563" y="506"/>
                  <a:pt x="563" y="506"/>
                  <a:pt x="563" y="506"/>
                </a:cubicBezTo>
                <a:cubicBezTo>
                  <a:pt x="555" y="506"/>
                  <a:pt x="555" y="506"/>
                  <a:pt x="555" y="506"/>
                </a:cubicBezTo>
                <a:cubicBezTo>
                  <a:pt x="510" y="398"/>
                  <a:pt x="510" y="398"/>
                  <a:pt x="510" y="398"/>
                </a:cubicBezTo>
                <a:cubicBezTo>
                  <a:pt x="510" y="452"/>
                  <a:pt x="510" y="452"/>
                  <a:pt x="510" y="452"/>
                </a:cubicBezTo>
                <a:cubicBezTo>
                  <a:pt x="510" y="506"/>
                  <a:pt x="510" y="506"/>
                  <a:pt x="510" y="506"/>
                </a:cubicBezTo>
                <a:cubicBezTo>
                  <a:pt x="500" y="506"/>
                  <a:pt x="500" y="506"/>
                  <a:pt x="500" y="506"/>
                </a:cubicBezTo>
                <a:cubicBezTo>
                  <a:pt x="500" y="384"/>
                  <a:pt x="500" y="384"/>
                  <a:pt x="500" y="384"/>
                </a:cubicBezTo>
                <a:cubicBezTo>
                  <a:pt x="514" y="384"/>
                  <a:pt x="514" y="384"/>
                  <a:pt x="514" y="384"/>
                </a:cubicBezTo>
                <a:cubicBezTo>
                  <a:pt x="559" y="492"/>
                  <a:pt x="559" y="492"/>
                  <a:pt x="559" y="492"/>
                </a:cubicBezTo>
                <a:cubicBezTo>
                  <a:pt x="604" y="384"/>
                  <a:pt x="604" y="384"/>
                  <a:pt x="604" y="384"/>
                </a:cubicBezTo>
                <a:cubicBezTo>
                  <a:pt x="618" y="384"/>
                  <a:pt x="618" y="384"/>
                  <a:pt x="618" y="384"/>
                </a:cubicBezTo>
                <a:lnTo>
                  <a:pt x="618" y="506"/>
                </a:lnTo>
                <a:close/>
                <a:moveTo>
                  <a:pt x="720" y="506"/>
                </a:moveTo>
                <a:cubicBezTo>
                  <a:pt x="649" y="506"/>
                  <a:pt x="649" y="506"/>
                  <a:pt x="649" y="506"/>
                </a:cubicBezTo>
                <a:cubicBezTo>
                  <a:pt x="649" y="384"/>
                  <a:pt x="649" y="384"/>
                  <a:pt x="649" y="384"/>
                </a:cubicBezTo>
                <a:cubicBezTo>
                  <a:pt x="660" y="384"/>
                  <a:pt x="660" y="384"/>
                  <a:pt x="660" y="384"/>
                </a:cubicBezTo>
                <a:cubicBezTo>
                  <a:pt x="660" y="497"/>
                  <a:pt x="660" y="497"/>
                  <a:pt x="660" y="497"/>
                </a:cubicBezTo>
                <a:cubicBezTo>
                  <a:pt x="720" y="497"/>
                  <a:pt x="720" y="497"/>
                  <a:pt x="720" y="497"/>
                </a:cubicBezTo>
                <a:lnTo>
                  <a:pt x="720" y="506"/>
                </a:lnTo>
                <a:close/>
                <a:moveTo>
                  <a:pt x="823" y="491"/>
                </a:moveTo>
                <a:cubicBezTo>
                  <a:pt x="819" y="497"/>
                  <a:pt x="814" y="501"/>
                  <a:pt x="806" y="503"/>
                </a:cubicBezTo>
                <a:cubicBezTo>
                  <a:pt x="798" y="506"/>
                  <a:pt x="790" y="508"/>
                  <a:pt x="780" y="508"/>
                </a:cubicBezTo>
                <a:cubicBezTo>
                  <a:pt x="771" y="508"/>
                  <a:pt x="762" y="505"/>
                  <a:pt x="755" y="501"/>
                </a:cubicBezTo>
                <a:cubicBezTo>
                  <a:pt x="747" y="496"/>
                  <a:pt x="741" y="490"/>
                  <a:pt x="737" y="481"/>
                </a:cubicBezTo>
                <a:cubicBezTo>
                  <a:pt x="733" y="473"/>
                  <a:pt x="731" y="463"/>
                  <a:pt x="731" y="452"/>
                </a:cubicBezTo>
                <a:cubicBezTo>
                  <a:pt x="731" y="437"/>
                  <a:pt x="731" y="437"/>
                  <a:pt x="731" y="437"/>
                </a:cubicBezTo>
                <a:cubicBezTo>
                  <a:pt x="731" y="420"/>
                  <a:pt x="735" y="406"/>
                  <a:pt x="744" y="397"/>
                </a:cubicBezTo>
                <a:cubicBezTo>
                  <a:pt x="753" y="387"/>
                  <a:pt x="764" y="382"/>
                  <a:pt x="779" y="382"/>
                </a:cubicBezTo>
                <a:cubicBezTo>
                  <a:pt x="791" y="382"/>
                  <a:pt x="801" y="385"/>
                  <a:pt x="809" y="391"/>
                </a:cubicBezTo>
                <a:cubicBezTo>
                  <a:pt x="817" y="398"/>
                  <a:pt x="821" y="407"/>
                  <a:pt x="823" y="418"/>
                </a:cubicBezTo>
                <a:cubicBezTo>
                  <a:pt x="812" y="418"/>
                  <a:pt x="812" y="418"/>
                  <a:pt x="812" y="418"/>
                </a:cubicBezTo>
                <a:cubicBezTo>
                  <a:pt x="811" y="409"/>
                  <a:pt x="807" y="402"/>
                  <a:pt x="801" y="398"/>
                </a:cubicBezTo>
                <a:cubicBezTo>
                  <a:pt x="796" y="393"/>
                  <a:pt x="788" y="391"/>
                  <a:pt x="779" y="391"/>
                </a:cubicBezTo>
                <a:cubicBezTo>
                  <a:pt x="767" y="391"/>
                  <a:pt x="758" y="395"/>
                  <a:pt x="751" y="403"/>
                </a:cubicBezTo>
                <a:cubicBezTo>
                  <a:pt x="745" y="411"/>
                  <a:pt x="741" y="422"/>
                  <a:pt x="741" y="437"/>
                </a:cubicBezTo>
                <a:cubicBezTo>
                  <a:pt x="741" y="452"/>
                  <a:pt x="741" y="452"/>
                  <a:pt x="741" y="452"/>
                </a:cubicBezTo>
                <a:cubicBezTo>
                  <a:pt x="741" y="461"/>
                  <a:pt x="743" y="469"/>
                  <a:pt x="746" y="476"/>
                </a:cubicBezTo>
                <a:cubicBezTo>
                  <a:pt x="749" y="484"/>
                  <a:pt x="754" y="489"/>
                  <a:pt x="760" y="493"/>
                </a:cubicBezTo>
                <a:cubicBezTo>
                  <a:pt x="766" y="497"/>
                  <a:pt x="773" y="499"/>
                  <a:pt x="780" y="499"/>
                </a:cubicBezTo>
                <a:cubicBezTo>
                  <a:pt x="789" y="499"/>
                  <a:pt x="797" y="498"/>
                  <a:pt x="803" y="495"/>
                </a:cubicBezTo>
                <a:cubicBezTo>
                  <a:pt x="807" y="493"/>
                  <a:pt x="810" y="491"/>
                  <a:pt x="812" y="488"/>
                </a:cubicBezTo>
                <a:cubicBezTo>
                  <a:pt x="812" y="457"/>
                  <a:pt x="812" y="457"/>
                  <a:pt x="812" y="457"/>
                </a:cubicBezTo>
                <a:cubicBezTo>
                  <a:pt x="780" y="457"/>
                  <a:pt x="780" y="457"/>
                  <a:pt x="780" y="457"/>
                </a:cubicBezTo>
                <a:cubicBezTo>
                  <a:pt x="780" y="448"/>
                  <a:pt x="780" y="448"/>
                  <a:pt x="780" y="448"/>
                </a:cubicBezTo>
                <a:cubicBezTo>
                  <a:pt x="823" y="448"/>
                  <a:pt x="823" y="448"/>
                  <a:pt x="823" y="448"/>
                </a:cubicBezTo>
                <a:lnTo>
                  <a:pt x="823" y="491"/>
                </a:lnTo>
                <a:close/>
              </a:path>
            </a:pathLst>
          </a:custGeom>
          <a:solidFill>
            <a:srgbClr val="BC1B2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2B7811D-7396-49F4-B3A1-EE58A7F3E420}"/>
              </a:ext>
            </a:extLst>
          </p:cNvPr>
          <p:cNvSpPr txBox="1"/>
          <p:nvPr/>
        </p:nvSpPr>
        <p:spPr>
          <a:xfrm>
            <a:off x="809879" y="1531283"/>
            <a:ext cx="78481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28625" indent="-428625">
              <a:buClr>
                <a:srgbClr val="BC1B28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  <a:hlinkClick r:id="rId5"/>
              </a:rPr>
              <a:t>http://reactivex.io/</a:t>
            </a:r>
            <a:endParaRPr lang="es-ES_tradnl" sz="24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428625" indent="-428625">
              <a:buClr>
                <a:srgbClr val="BC1B28"/>
              </a:buClr>
              <a:buFont typeface="Arial" charset="0"/>
              <a:buChar char="•"/>
            </a:pPr>
            <a:endParaRPr lang="es-ES_tradnl" sz="24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428625" indent="-428625">
              <a:buClr>
                <a:srgbClr val="BC1B28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Rx.NET In 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action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(Ed. Manning - 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Tamir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Dresher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)</a:t>
            </a:r>
          </a:p>
          <a:p>
            <a:pPr marL="428625" indent="-428625">
              <a:buClr>
                <a:srgbClr val="BC1B28"/>
              </a:buClr>
              <a:buFont typeface="Arial" charset="0"/>
              <a:buChar char="•"/>
            </a:pPr>
            <a:endParaRPr lang="es-ES_tradnl" sz="24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428625" indent="-428625">
              <a:buClr>
                <a:srgbClr val="BC1B28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  <a:hlinkClick r:id="rId6"/>
              </a:rPr>
              <a:t>https://channel9.msdn.com/Tags/reactive+extensions</a:t>
            </a:r>
            <a:endParaRPr lang="es-ES_tradnl" sz="24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428625" indent="-428625">
              <a:buClr>
                <a:srgbClr val="BC1B28"/>
              </a:buClr>
              <a:buFont typeface="Arial" charset="0"/>
              <a:buChar char="•"/>
            </a:pPr>
            <a:endParaRPr lang="es-ES_tradnl" sz="24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428625" indent="-428625">
              <a:buClr>
                <a:srgbClr val="BC1B28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  <a:hlinkClick r:id="rId7"/>
              </a:rPr>
              <a:t>https://github.com/marcotako/ReactiveXTwitterStats</a:t>
            </a:r>
            <a:endParaRPr lang="es-ES_tradnl" sz="24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86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751475" y="485560"/>
            <a:ext cx="56410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BC1B28"/>
              </a:buClr>
            </a:pP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¿Preguntas?</a:t>
            </a: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 rot="10800000">
            <a:off x="-1500895" y="-763332"/>
            <a:ext cx="4711700" cy="2320925"/>
          </a:xfrm>
          <a:custGeom>
            <a:avLst/>
            <a:gdLst>
              <a:gd name="T0" fmla="*/ 630 w 1253"/>
              <a:gd name="T1" fmla="*/ 466 h 616"/>
              <a:gd name="T2" fmla="*/ 1253 w 1253"/>
              <a:gd name="T3" fmla="*/ 616 h 616"/>
              <a:gd name="T4" fmla="*/ 1225 w 1253"/>
              <a:gd name="T5" fmla="*/ 400 h 616"/>
              <a:gd name="T6" fmla="*/ 1085 w 1253"/>
              <a:gd name="T7" fmla="*/ 190 h 616"/>
              <a:gd name="T8" fmla="*/ 875 w 1253"/>
              <a:gd name="T9" fmla="*/ 49 h 616"/>
              <a:gd name="T10" fmla="*/ 629 w 1253"/>
              <a:gd name="T11" fmla="*/ 0 h 616"/>
              <a:gd name="T12" fmla="*/ 513 w 1253"/>
              <a:gd name="T13" fmla="*/ 77 h 616"/>
              <a:gd name="T14" fmla="*/ 303 w 1253"/>
              <a:gd name="T15" fmla="*/ 164 h 616"/>
              <a:gd name="T16" fmla="*/ 143 w 1253"/>
              <a:gd name="T17" fmla="*/ 325 h 616"/>
              <a:gd name="T18" fmla="*/ 56 w 1253"/>
              <a:gd name="T19" fmla="*/ 534 h 616"/>
              <a:gd name="T20" fmla="*/ 441 w 1253"/>
              <a:gd name="T21" fmla="*/ 616 h 616"/>
              <a:gd name="T22" fmla="*/ 1107 w 1253"/>
              <a:gd name="T23" fmla="*/ 524 h 616"/>
              <a:gd name="T24" fmla="*/ 838 w 1253"/>
              <a:gd name="T25" fmla="*/ 578 h 616"/>
              <a:gd name="T26" fmla="*/ 1013 w 1253"/>
              <a:gd name="T27" fmla="*/ 345 h 616"/>
              <a:gd name="T28" fmla="*/ 815 w 1253"/>
              <a:gd name="T29" fmla="*/ 535 h 616"/>
              <a:gd name="T30" fmla="*/ 1013 w 1253"/>
              <a:gd name="T31" fmla="*/ 345 h 616"/>
              <a:gd name="T32" fmla="*/ 936 w 1253"/>
              <a:gd name="T33" fmla="*/ 270 h 616"/>
              <a:gd name="T34" fmla="*/ 750 w 1253"/>
              <a:gd name="T35" fmla="*/ 471 h 616"/>
              <a:gd name="T36" fmla="*/ 699 w 1253"/>
              <a:gd name="T37" fmla="*/ 392 h 616"/>
              <a:gd name="T38" fmla="*/ 755 w 1253"/>
              <a:gd name="T39" fmla="*/ 180 h 616"/>
              <a:gd name="T40" fmla="*/ 707 w 1253"/>
              <a:gd name="T41" fmla="*/ 449 h 616"/>
              <a:gd name="T42" fmla="*/ 755 w 1253"/>
              <a:gd name="T43" fmla="*/ 180 h 616"/>
              <a:gd name="T44" fmla="*/ 630 w 1253"/>
              <a:gd name="T45" fmla="*/ 164 h 616"/>
              <a:gd name="T46" fmla="*/ 638 w 1253"/>
              <a:gd name="T47" fmla="*/ 436 h 616"/>
              <a:gd name="T48" fmla="*/ 616 w 1253"/>
              <a:gd name="T49" fmla="*/ 436 h 616"/>
              <a:gd name="T50" fmla="*/ 630 w 1253"/>
              <a:gd name="T51" fmla="*/ 164 h 616"/>
              <a:gd name="T52" fmla="*/ 568 w 1253"/>
              <a:gd name="T53" fmla="*/ 444 h 616"/>
              <a:gd name="T54" fmla="*/ 448 w 1253"/>
              <a:gd name="T55" fmla="*/ 198 h 616"/>
              <a:gd name="T56" fmla="*/ 353 w 1253"/>
              <a:gd name="T57" fmla="*/ 248 h 616"/>
              <a:gd name="T58" fmla="*/ 487 w 1253"/>
              <a:gd name="T59" fmla="*/ 487 h 616"/>
              <a:gd name="T60" fmla="*/ 353 w 1253"/>
              <a:gd name="T61" fmla="*/ 248 h 616"/>
              <a:gd name="T62" fmla="*/ 454 w 1253"/>
              <a:gd name="T63" fmla="*/ 522 h 616"/>
              <a:gd name="T64" fmla="*/ 212 w 1253"/>
              <a:gd name="T65" fmla="*/ 393 h 616"/>
              <a:gd name="T66" fmla="*/ 164 w 1253"/>
              <a:gd name="T67" fmla="*/ 489 h 616"/>
              <a:gd name="T68" fmla="*/ 413 w 1253"/>
              <a:gd name="T69" fmla="*/ 604 h 616"/>
              <a:gd name="T70" fmla="*/ 148 w 1253"/>
              <a:gd name="T71" fmla="*/ 54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53" h="616">
                <a:moveTo>
                  <a:pt x="441" y="616"/>
                </a:moveTo>
                <a:cubicBezTo>
                  <a:pt x="461" y="528"/>
                  <a:pt x="538" y="466"/>
                  <a:pt x="630" y="466"/>
                </a:cubicBezTo>
                <a:cubicBezTo>
                  <a:pt x="721" y="466"/>
                  <a:pt x="798" y="528"/>
                  <a:pt x="818" y="616"/>
                </a:cubicBezTo>
                <a:cubicBezTo>
                  <a:pt x="1253" y="616"/>
                  <a:pt x="1253" y="616"/>
                  <a:pt x="1253" y="616"/>
                </a:cubicBezTo>
                <a:cubicBezTo>
                  <a:pt x="1197" y="534"/>
                  <a:pt x="1197" y="534"/>
                  <a:pt x="1197" y="534"/>
                </a:cubicBezTo>
                <a:cubicBezTo>
                  <a:pt x="1225" y="400"/>
                  <a:pt x="1225" y="400"/>
                  <a:pt x="1225" y="400"/>
                </a:cubicBezTo>
                <a:cubicBezTo>
                  <a:pt x="1110" y="325"/>
                  <a:pt x="1110" y="325"/>
                  <a:pt x="1110" y="325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950" y="164"/>
                  <a:pt x="950" y="164"/>
                  <a:pt x="950" y="164"/>
                </a:cubicBezTo>
                <a:cubicBezTo>
                  <a:pt x="875" y="49"/>
                  <a:pt x="875" y="49"/>
                  <a:pt x="875" y="49"/>
                </a:cubicBezTo>
                <a:cubicBezTo>
                  <a:pt x="740" y="77"/>
                  <a:pt x="740" y="77"/>
                  <a:pt x="740" y="77"/>
                </a:cubicBezTo>
                <a:cubicBezTo>
                  <a:pt x="629" y="0"/>
                  <a:pt x="629" y="0"/>
                  <a:pt x="62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513" y="77"/>
                  <a:pt x="513" y="77"/>
                  <a:pt x="513" y="77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03" y="164"/>
                  <a:pt x="303" y="164"/>
                  <a:pt x="303" y="164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43" y="325"/>
                  <a:pt x="143" y="325"/>
                  <a:pt x="143" y="325"/>
                </a:cubicBezTo>
                <a:cubicBezTo>
                  <a:pt x="28" y="400"/>
                  <a:pt x="28" y="400"/>
                  <a:pt x="28" y="400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0" y="616"/>
                  <a:pt x="0" y="616"/>
                  <a:pt x="0" y="616"/>
                </a:cubicBezTo>
                <a:lnTo>
                  <a:pt x="441" y="616"/>
                </a:lnTo>
                <a:close/>
                <a:moveTo>
                  <a:pt x="1091" y="478"/>
                </a:moveTo>
                <a:cubicBezTo>
                  <a:pt x="1097" y="493"/>
                  <a:pt x="1102" y="508"/>
                  <a:pt x="1107" y="524"/>
                </a:cubicBezTo>
                <a:cubicBezTo>
                  <a:pt x="845" y="599"/>
                  <a:pt x="845" y="599"/>
                  <a:pt x="845" y="599"/>
                </a:cubicBezTo>
                <a:cubicBezTo>
                  <a:pt x="843" y="591"/>
                  <a:pt x="841" y="585"/>
                  <a:pt x="838" y="578"/>
                </a:cubicBezTo>
                <a:lnTo>
                  <a:pt x="1091" y="478"/>
                </a:lnTo>
                <a:close/>
                <a:moveTo>
                  <a:pt x="1013" y="345"/>
                </a:moveTo>
                <a:cubicBezTo>
                  <a:pt x="1023" y="357"/>
                  <a:pt x="1032" y="370"/>
                  <a:pt x="1041" y="383"/>
                </a:cubicBezTo>
                <a:cubicBezTo>
                  <a:pt x="815" y="535"/>
                  <a:pt x="815" y="535"/>
                  <a:pt x="815" y="535"/>
                </a:cubicBezTo>
                <a:cubicBezTo>
                  <a:pt x="811" y="529"/>
                  <a:pt x="807" y="523"/>
                  <a:pt x="802" y="517"/>
                </a:cubicBezTo>
                <a:lnTo>
                  <a:pt x="1013" y="345"/>
                </a:lnTo>
                <a:close/>
                <a:moveTo>
                  <a:pt x="896" y="242"/>
                </a:moveTo>
                <a:cubicBezTo>
                  <a:pt x="910" y="250"/>
                  <a:pt x="923" y="260"/>
                  <a:pt x="936" y="270"/>
                </a:cubicBezTo>
                <a:cubicBezTo>
                  <a:pt x="768" y="484"/>
                  <a:pt x="768" y="484"/>
                  <a:pt x="768" y="484"/>
                </a:cubicBezTo>
                <a:cubicBezTo>
                  <a:pt x="762" y="479"/>
                  <a:pt x="756" y="475"/>
                  <a:pt x="750" y="471"/>
                </a:cubicBezTo>
                <a:lnTo>
                  <a:pt x="896" y="242"/>
                </a:lnTo>
                <a:close/>
                <a:moveTo>
                  <a:pt x="699" y="392"/>
                </a:moveTo>
                <a:cubicBezTo>
                  <a:pt x="753" y="179"/>
                  <a:pt x="753" y="179"/>
                  <a:pt x="753" y="179"/>
                </a:cubicBezTo>
                <a:cubicBezTo>
                  <a:pt x="754" y="179"/>
                  <a:pt x="754" y="180"/>
                  <a:pt x="755" y="180"/>
                </a:cubicBezTo>
                <a:cubicBezTo>
                  <a:pt x="770" y="184"/>
                  <a:pt x="785" y="188"/>
                  <a:pt x="800" y="194"/>
                </a:cubicBezTo>
                <a:cubicBezTo>
                  <a:pt x="707" y="449"/>
                  <a:pt x="707" y="449"/>
                  <a:pt x="707" y="449"/>
                </a:cubicBezTo>
                <a:cubicBezTo>
                  <a:pt x="700" y="447"/>
                  <a:pt x="693" y="445"/>
                  <a:pt x="686" y="443"/>
                </a:cubicBezTo>
                <a:cubicBezTo>
                  <a:pt x="755" y="180"/>
                  <a:pt x="755" y="180"/>
                  <a:pt x="755" y="180"/>
                </a:cubicBezTo>
                <a:lnTo>
                  <a:pt x="699" y="392"/>
                </a:lnTo>
                <a:close/>
                <a:moveTo>
                  <a:pt x="630" y="164"/>
                </a:moveTo>
                <a:cubicBezTo>
                  <a:pt x="636" y="164"/>
                  <a:pt x="642" y="164"/>
                  <a:pt x="648" y="164"/>
                </a:cubicBezTo>
                <a:cubicBezTo>
                  <a:pt x="638" y="436"/>
                  <a:pt x="638" y="436"/>
                  <a:pt x="638" y="436"/>
                </a:cubicBezTo>
                <a:cubicBezTo>
                  <a:pt x="635" y="436"/>
                  <a:pt x="632" y="436"/>
                  <a:pt x="630" y="436"/>
                </a:cubicBezTo>
                <a:cubicBezTo>
                  <a:pt x="625" y="436"/>
                  <a:pt x="621" y="436"/>
                  <a:pt x="616" y="436"/>
                </a:cubicBezTo>
                <a:cubicBezTo>
                  <a:pt x="600" y="165"/>
                  <a:pt x="600" y="165"/>
                  <a:pt x="600" y="165"/>
                </a:cubicBezTo>
                <a:cubicBezTo>
                  <a:pt x="610" y="164"/>
                  <a:pt x="620" y="164"/>
                  <a:pt x="630" y="164"/>
                </a:cubicBezTo>
                <a:close/>
                <a:moveTo>
                  <a:pt x="494" y="183"/>
                </a:moveTo>
                <a:cubicBezTo>
                  <a:pt x="568" y="444"/>
                  <a:pt x="568" y="444"/>
                  <a:pt x="568" y="444"/>
                </a:cubicBezTo>
                <a:cubicBezTo>
                  <a:pt x="561" y="446"/>
                  <a:pt x="554" y="449"/>
                  <a:pt x="548" y="451"/>
                </a:cubicBezTo>
                <a:cubicBezTo>
                  <a:pt x="448" y="198"/>
                  <a:pt x="448" y="198"/>
                  <a:pt x="448" y="198"/>
                </a:cubicBezTo>
                <a:cubicBezTo>
                  <a:pt x="463" y="192"/>
                  <a:pt x="478" y="187"/>
                  <a:pt x="494" y="183"/>
                </a:cubicBezTo>
                <a:close/>
                <a:moveTo>
                  <a:pt x="353" y="248"/>
                </a:moveTo>
                <a:cubicBezTo>
                  <a:pt x="505" y="474"/>
                  <a:pt x="505" y="474"/>
                  <a:pt x="505" y="474"/>
                </a:cubicBezTo>
                <a:cubicBezTo>
                  <a:pt x="499" y="478"/>
                  <a:pt x="493" y="482"/>
                  <a:pt x="487" y="487"/>
                </a:cubicBezTo>
                <a:cubicBezTo>
                  <a:pt x="315" y="277"/>
                  <a:pt x="315" y="277"/>
                  <a:pt x="315" y="277"/>
                </a:cubicBezTo>
                <a:cubicBezTo>
                  <a:pt x="327" y="266"/>
                  <a:pt x="340" y="257"/>
                  <a:pt x="353" y="248"/>
                </a:cubicBezTo>
                <a:close/>
                <a:moveTo>
                  <a:pt x="240" y="353"/>
                </a:moveTo>
                <a:cubicBezTo>
                  <a:pt x="454" y="522"/>
                  <a:pt x="454" y="522"/>
                  <a:pt x="454" y="522"/>
                </a:cubicBezTo>
                <a:cubicBezTo>
                  <a:pt x="449" y="527"/>
                  <a:pt x="445" y="533"/>
                  <a:pt x="441" y="539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20" y="379"/>
                  <a:pt x="230" y="366"/>
                  <a:pt x="240" y="353"/>
                </a:cubicBezTo>
                <a:close/>
                <a:moveTo>
                  <a:pt x="164" y="489"/>
                </a:moveTo>
                <a:cubicBezTo>
                  <a:pt x="419" y="583"/>
                  <a:pt x="419" y="583"/>
                  <a:pt x="419" y="583"/>
                </a:cubicBezTo>
                <a:cubicBezTo>
                  <a:pt x="417" y="590"/>
                  <a:pt x="414" y="597"/>
                  <a:pt x="413" y="604"/>
                </a:cubicBezTo>
                <a:cubicBezTo>
                  <a:pt x="364" y="591"/>
                  <a:pt x="364" y="591"/>
                  <a:pt x="364" y="591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52" y="524"/>
                  <a:pt x="157" y="506"/>
                  <a:pt x="164" y="489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Freeform 5"/>
          <p:cNvSpPr>
            <a:spLocks noEditPoints="1"/>
          </p:cNvSpPr>
          <p:nvPr/>
        </p:nvSpPr>
        <p:spPr bwMode="auto">
          <a:xfrm>
            <a:off x="5492088" y="4215510"/>
            <a:ext cx="4711700" cy="2320925"/>
          </a:xfrm>
          <a:custGeom>
            <a:avLst/>
            <a:gdLst>
              <a:gd name="T0" fmla="*/ 630 w 1253"/>
              <a:gd name="T1" fmla="*/ 466 h 616"/>
              <a:gd name="T2" fmla="*/ 1253 w 1253"/>
              <a:gd name="T3" fmla="*/ 616 h 616"/>
              <a:gd name="T4" fmla="*/ 1225 w 1253"/>
              <a:gd name="T5" fmla="*/ 400 h 616"/>
              <a:gd name="T6" fmla="*/ 1085 w 1253"/>
              <a:gd name="T7" fmla="*/ 190 h 616"/>
              <a:gd name="T8" fmla="*/ 875 w 1253"/>
              <a:gd name="T9" fmla="*/ 49 h 616"/>
              <a:gd name="T10" fmla="*/ 629 w 1253"/>
              <a:gd name="T11" fmla="*/ 0 h 616"/>
              <a:gd name="T12" fmla="*/ 513 w 1253"/>
              <a:gd name="T13" fmla="*/ 77 h 616"/>
              <a:gd name="T14" fmla="*/ 303 w 1253"/>
              <a:gd name="T15" fmla="*/ 164 h 616"/>
              <a:gd name="T16" fmla="*/ 143 w 1253"/>
              <a:gd name="T17" fmla="*/ 325 h 616"/>
              <a:gd name="T18" fmla="*/ 56 w 1253"/>
              <a:gd name="T19" fmla="*/ 534 h 616"/>
              <a:gd name="T20" fmla="*/ 441 w 1253"/>
              <a:gd name="T21" fmla="*/ 616 h 616"/>
              <a:gd name="T22" fmla="*/ 1107 w 1253"/>
              <a:gd name="T23" fmla="*/ 524 h 616"/>
              <a:gd name="T24" fmla="*/ 838 w 1253"/>
              <a:gd name="T25" fmla="*/ 578 h 616"/>
              <a:gd name="T26" fmla="*/ 1013 w 1253"/>
              <a:gd name="T27" fmla="*/ 345 h 616"/>
              <a:gd name="T28" fmla="*/ 815 w 1253"/>
              <a:gd name="T29" fmla="*/ 535 h 616"/>
              <a:gd name="T30" fmla="*/ 1013 w 1253"/>
              <a:gd name="T31" fmla="*/ 345 h 616"/>
              <a:gd name="T32" fmla="*/ 936 w 1253"/>
              <a:gd name="T33" fmla="*/ 270 h 616"/>
              <a:gd name="T34" fmla="*/ 750 w 1253"/>
              <a:gd name="T35" fmla="*/ 471 h 616"/>
              <a:gd name="T36" fmla="*/ 699 w 1253"/>
              <a:gd name="T37" fmla="*/ 392 h 616"/>
              <a:gd name="T38" fmla="*/ 755 w 1253"/>
              <a:gd name="T39" fmla="*/ 180 h 616"/>
              <a:gd name="T40" fmla="*/ 707 w 1253"/>
              <a:gd name="T41" fmla="*/ 449 h 616"/>
              <a:gd name="T42" fmla="*/ 755 w 1253"/>
              <a:gd name="T43" fmla="*/ 180 h 616"/>
              <a:gd name="T44" fmla="*/ 630 w 1253"/>
              <a:gd name="T45" fmla="*/ 164 h 616"/>
              <a:gd name="T46" fmla="*/ 638 w 1253"/>
              <a:gd name="T47" fmla="*/ 436 h 616"/>
              <a:gd name="T48" fmla="*/ 616 w 1253"/>
              <a:gd name="T49" fmla="*/ 436 h 616"/>
              <a:gd name="T50" fmla="*/ 630 w 1253"/>
              <a:gd name="T51" fmla="*/ 164 h 616"/>
              <a:gd name="T52" fmla="*/ 568 w 1253"/>
              <a:gd name="T53" fmla="*/ 444 h 616"/>
              <a:gd name="T54" fmla="*/ 448 w 1253"/>
              <a:gd name="T55" fmla="*/ 198 h 616"/>
              <a:gd name="T56" fmla="*/ 353 w 1253"/>
              <a:gd name="T57" fmla="*/ 248 h 616"/>
              <a:gd name="T58" fmla="*/ 487 w 1253"/>
              <a:gd name="T59" fmla="*/ 487 h 616"/>
              <a:gd name="T60" fmla="*/ 353 w 1253"/>
              <a:gd name="T61" fmla="*/ 248 h 616"/>
              <a:gd name="T62" fmla="*/ 454 w 1253"/>
              <a:gd name="T63" fmla="*/ 522 h 616"/>
              <a:gd name="T64" fmla="*/ 212 w 1253"/>
              <a:gd name="T65" fmla="*/ 393 h 616"/>
              <a:gd name="T66" fmla="*/ 164 w 1253"/>
              <a:gd name="T67" fmla="*/ 489 h 616"/>
              <a:gd name="T68" fmla="*/ 413 w 1253"/>
              <a:gd name="T69" fmla="*/ 604 h 616"/>
              <a:gd name="T70" fmla="*/ 148 w 1253"/>
              <a:gd name="T71" fmla="*/ 54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53" h="616">
                <a:moveTo>
                  <a:pt x="441" y="616"/>
                </a:moveTo>
                <a:cubicBezTo>
                  <a:pt x="461" y="528"/>
                  <a:pt x="538" y="466"/>
                  <a:pt x="630" y="466"/>
                </a:cubicBezTo>
                <a:cubicBezTo>
                  <a:pt x="721" y="466"/>
                  <a:pt x="798" y="528"/>
                  <a:pt x="818" y="616"/>
                </a:cubicBezTo>
                <a:cubicBezTo>
                  <a:pt x="1253" y="616"/>
                  <a:pt x="1253" y="616"/>
                  <a:pt x="1253" y="616"/>
                </a:cubicBezTo>
                <a:cubicBezTo>
                  <a:pt x="1197" y="534"/>
                  <a:pt x="1197" y="534"/>
                  <a:pt x="1197" y="534"/>
                </a:cubicBezTo>
                <a:cubicBezTo>
                  <a:pt x="1225" y="400"/>
                  <a:pt x="1225" y="400"/>
                  <a:pt x="1225" y="400"/>
                </a:cubicBezTo>
                <a:cubicBezTo>
                  <a:pt x="1110" y="325"/>
                  <a:pt x="1110" y="325"/>
                  <a:pt x="1110" y="325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950" y="164"/>
                  <a:pt x="950" y="164"/>
                  <a:pt x="950" y="164"/>
                </a:cubicBezTo>
                <a:cubicBezTo>
                  <a:pt x="875" y="49"/>
                  <a:pt x="875" y="49"/>
                  <a:pt x="875" y="49"/>
                </a:cubicBezTo>
                <a:cubicBezTo>
                  <a:pt x="740" y="77"/>
                  <a:pt x="740" y="77"/>
                  <a:pt x="740" y="77"/>
                </a:cubicBezTo>
                <a:cubicBezTo>
                  <a:pt x="629" y="0"/>
                  <a:pt x="629" y="0"/>
                  <a:pt x="62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513" y="77"/>
                  <a:pt x="513" y="77"/>
                  <a:pt x="513" y="77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03" y="164"/>
                  <a:pt x="303" y="164"/>
                  <a:pt x="303" y="164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43" y="325"/>
                  <a:pt x="143" y="325"/>
                  <a:pt x="143" y="325"/>
                </a:cubicBezTo>
                <a:cubicBezTo>
                  <a:pt x="28" y="400"/>
                  <a:pt x="28" y="400"/>
                  <a:pt x="28" y="400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0" y="616"/>
                  <a:pt x="0" y="616"/>
                  <a:pt x="0" y="616"/>
                </a:cubicBezTo>
                <a:lnTo>
                  <a:pt x="441" y="616"/>
                </a:lnTo>
                <a:close/>
                <a:moveTo>
                  <a:pt x="1091" y="478"/>
                </a:moveTo>
                <a:cubicBezTo>
                  <a:pt x="1097" y="493"/>
                  <a:pt x="1102" y="508"/>
                  <a:pt x="1107" y="524"/>
                </a:cubicBezTo>
                <a:cubicBezTo>
                  <a:pt x="845" y="599"/>
                  <a:pt x="845" y="599"/>
                  <a:pt x="845" y="599"/>
                </a:cubicBezTo>
                <a:cubicBezTo>
                  <a:pt x="843" y="591"/>
                  <a:pt x="841" y="585"/>
                  <a:pt x="838" y="578"/>
                </a:cubicBezTo>
                <a:lnTo>
                  <a:pt x="1091" y="478"/>
                </a:lnTo>
                <a:close/>
                <a:moveTo>
                  <a:pt x="1013" y="345"/>
                </a:moveTo>
                <a:cubicBezTo>
                  <a:pt x="1023" y="357"/>
                  <a:pt x="1032" y="370"/>
                  <a:pt x="1041" y="383"/>
                </a:cubicBezTo>
                <a:cubicBezTo>
                  <a:pt x="815" y="535"/>
                  <a:pt x="815" y="535"/>
                  <a:pt x="815" y="535"/>
                </a:cubicBezTo>
                <a:cubicBezTo>
                  <a:pt x="811" y="529"/>
                  <a:pt x="807" y="523"/>
                  <a:pt x="802" y="517"/>
                </a:cubicBezTo>
                <a:lnTo>
                  <a:pt x="1013" y="345"/>
                </a:lnTo>
                <a:close/>
                <a:moveTo>
                  <a:pt x="896" y="242"/>
                </a:moveTo>
                <a:cubicBezTo>
                  <a:pt x="910" y="250"/>
                  <a:pt x="923" y="260"/>
                  <a:pt x="936" y="270"/>
                </a:cubicBezTo>
                <a:cubicBezTo>
                  <a:pt x="768" y="484"/>
                  <a:pt x="768" y="484"/>
                  <a:pt x="768" y="484"/>
                </a:cubicBezTo>
                <a:cubicBezTo>
                  <a:pt x="762" y="479"/>
                  <a:pt x="756" y="475"/>
                  <a:pt x="750" y="471"/>
                </a:cubicBezTo>
                <a:lnTo>
                  <a:pt x="896" y="242"/>
                </a:lnTo>
                <a:close/>
                <a:moveTo>
                  <a:pt x="699" y="392"/>
                </a:moveTo>
                <a:cubicBezTo>
                  <a:pt x="753" y="179"/>
                  <a:pt x="753" y="179"/>
                  <a:pt x="753" y="179"/>
                </a:cubicBezTo>
                <a:cubicBezTo>
                  <a:pt x="754" y="179"/>
                  <a:pt x="754" y="180"/>
                  <a:pt x="755" y="180"/>
                </a:cubicBezTo>
                <a:cubicBezTo>
                  <a:pt x="770" y="184"/>
                  <a:pt x="785" y="188"/>
                  <a:pt x="800" y="194"/>
                </a:cubicBezTo>
                <a:cubicBezTo>
                  <a:pt x="707" y="449"/>
                  <a:pt x="707" y="449"/>
                  <a:pt x="707" y="449"/>
                </a:cubicBezTo>
                <a:cubicBezTo>
                  <a:pt x="700" y="447"/>
                  <a:pt x="693" y="445"/>
                  <a:pt x="686" y="443"/>
                </a:cubicBezTo>
                <a:cubicBezTo>
                  <a:pt x="755" y="180"/>
                  <a:pt x="755" y="180"/>
                  <a:pt x="755" y="180"/>
                </a:cubicBezTo>
                <a:lnTo>
                  <a:pt x="699" y="392"/>
                </a:lnTo>
                <a:close/>
                <a:moveTo>
                  <a:pt x="630" y="164"/>
                </a:moveTo>
                <a:cubicBezTo>
                  <a:pt x="636" y="164"/>
                  <a:pt x="642" y="164"/>
                  <a:pt x="648" y="164"/>
                </a:cubicBezTo>
                <a:cubicBezTo>
                  <a:pt x="638" y="436"/>
                  <a:pt x="638" y="436"/>
                  <a:pt x="638" y="436"/>
                </a:cubicBezTo>
                <a:cubicBezTo>
                  <a:pt x="635" y="436"/>
                  <a:pt x="632" y="436"/>
                  <a:pt x="630" y="436"/>
                </a:cubicBezTo>
                <a:cubicBezTo>
                  <a:pt x="625" y="436"/>
                  <a:pt x="621" y="436"/>
                  <a:pt x="616" y="436"/>
                </a:cubicBezTo>
                <a:cubicBezTo>
                  <a:pt x="600" y="165"/>
                  <a:pt x="600" y="165"/>
                  <a:pt x="600" y="165"/>
                </a:cubicBezTo>
                <a:cubicBezTo>
                  <a:pt x="610" y="164"/>
                  <a:pt x="620" y="164"/>
                  <a:pt x="630" y="164"/>
                </a:cubicBezTo>
                <a:close/>
                <a:moveTo>
                  <a:pt x="494" y="183"/>
                </a:moveTo>
                <a:cubicBezTo>
                  <a:pt x="568" y="444"/>
                  <a:pt x="568" y="444"/>
                  <a:pt x="568" y="444"/>
                </a:cubicBezTo>
                <a:cubicBezTo>
                  <a:pt x="561" y="446"/>
                  <a:pt x="554" y="449"/>
                  <a:pt x="548" y="451"/>
                </a:cubicBezTo>
                <a:cubicBezTo>
                  <a:pt x="448" y="198"/>
                  <a:pt x="448" y="198"/>
                  <a:pt x="448" y="198"/>
                </a:cubicBezTo>
                <a:cubicBezTo>
                  <a:pt x="463" y="192"/>
                  <a:pt x="478" y="187"/>
                  <a:pt x="494" y="183"/>
                </a:cubicBezTo>
                <a:close/>
                <a:moveTo>
                  <a:pt x="353" y="248"/>
                </a:moveTo>
                <a:cubicBezTo>
                  <a:pt x="505" y="474"/>
                  <a:pt x="505" y="474"/>
                  <a:pt x="505" y="474"/>
                </a:cubicBezTo>
                <a:cubicBezTo>
                  <a:pt x="499" y="478"/>
                  <a:pt x="493" y="482"/>
                  <a:pt x="487" y="487"/>
                </a:cubicBezTo>
                <a:cubicBezTo>
                  <a:pt x="315" y="277"/>
                  <a:pt x="315" y="277"/>
                  <a:pt x="315" y="277"/>
                </a:cubicBezTo>
                <a:cubicBezTo>
                  <a:pt x="327" y="266"/>
                  <a:pt x="340" y="257"/>
                  <a:pt x="353" y="248"/>
                </a:cubicBezTo>
                <a:close/>
                <a:moveTo>
                  <a:pt x="240" y="353"/>
                </a:moveTo>
                <a:cubicBezTo>
                  <a:pt x="454" y="522"/>
                  <a:pt x="454" y="522"/>
                  <a:pt x="454" y="522"/>
                </a:cubicBezTo>
                <a:cubicBezTo>
                  <a:pt x="449" y="527"/>
                  <a:pt x="445" y="533"/>
                  <a:pt x="441" y="539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20" y="379"/>
                  <a:pt x="230" y="366"/>
                  <a:pt x="240" y="353"/>
                </a:cubicBezTo>
                <a:close/>
                <a:moveTo>
                  <a:pt x="164" y="489"/>
                </a:moveTo>
                <a:cubicBezTo>
                  <a:pt x="419" y="583"/>
                  <a:pt x="419" y="583"/>
                  <a:pt x="419" y="583"/>
                </a:cubicBezTo>
                <a:cubicBezTo>
                  <a:pt x="417" y="590"/>
                  <a:pt x="414" y="597"/>
                  <a:pt x="413" y="604"/>
                </a:cubicBezTo>
                <a:cubicBezTo>
                  <a:pt x="364" y="591"/>
                  <a:pt x="364" y="591"/>
                  <a:pt x="364" y="591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52" y="524"/>
                  <a:pt x="157" y="506"/>
                  <a:pt x="164" y="489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7" y="410450"/>
            <a:ext cx="1039166" cy="285404"/>
          </a:xfrm>
          <a:prstGeom prst="rect">
            <a:avLst/>
          </a:prstGeom>
        </p:spPr>
      </p:pic>
      <p:sp>
        <p:nvSpPr>
          <p:cNvPr id="22" name="Freeform 30"/>
          <p:cNvSpPr>
            <a:spLocks noEditPoints="1"/>
          </p:cNvSpPr>
          <p:nvPr/>
        </p:nvSpPr>
        <p:spPr bwMode="auto">
          <a:xfrm>
            <a:off x="405241" y="343562"/>
            <a:ext cx="1261636" cy="803754"/>
          </a:xfrm>
          <a:custGeom>
            <a:avLst/>
            <a:gdLst>
              <a:gd name="T0" fmla="*/ 683 w 865"/>
              <a:gd name="T1" fmla="*/ 59 h 550"/>
              <a:gd name="T2" fmla="*/ 628 w 865"/>
              <a:gd name="T3" fmla="*/ 141 h 550"/>
              <a:gd name="T4" fmla="*/ 565 w 865"/>
              <a:gd name="T5" fmla="*/ 61 h 550"/>
              <a:gd name="T6" fmla="*/ 565 w 865"/>
              <a:gd name="T7" fmla="*/ 140 h 550"/>
              <a:gd name="T8" fmla="*/ 0 w 865"/>
              <a:gd name="T9" fmla="*/ 0 h 550"/>
              <a:gd name="T10" fmla="*/ 768 w 865"/>
              <a:gd name="T11" fmla="*/ 162 h 550"/>
              <a:gd name="T12" fmla="*/ 708 w 865"/>
              <a:gd name="T13" fmla="*/ 211 h 550"/>
              <a:gd name="T14" fmla="*/ 745 w 865"/>
              <a:gd name="T15" fmla="*/ 334 h 550"/>
              <a:gd name="T16" fmla="*/ 614 w 865"/>
              <a:gd name="T17" fmla="*/ 64 h 550"/>
              <a:gd name="T18" fmla="*/ 703 w 865"/>
              <a:gd name="T19" fmla="*/ 92 h 550"/>
              <a:gd name="T20" fmla="*/ 621 w 865"/>
              <a:gd name="T21" fmla="*/ 148 h 550"/>
              <a:gd name="T22" fmla="*/ 642 w 865"/>
              <a:gd name="T23" fmla="*/ 281 h 550"/>
              <a:gd name="T24" fmla="*/ 617 w 865"/>
              <a:gd name="T25" fmla="*/ 211 h 550"/>
              <a:gd name="T26" fmla="*/ 691 w 865"/>
              <a:gd name="T27" fmla="*/ 261 h 550"/>
              <a:gd name="T28" fmla="*/ 587 w 865"/>
              <a:gd name="T29" fmla="*/ 95 h 550"/>
              <a:gd name="T30" fmla="*/ 500 w 865"/>
              <a:gd name="T31" fmla="*/ 162 h 550"/>
              <a:gd name="T32" fmla="*/ 373 w 865"/>
              <a:gd name="T33" fmla="*/ 42 h 550"/>
              <a:gd name="T34" fmla="*/ 253 w 865"/>
              <a:gd name="T35" fmla="*/ 317 h 550"/>
              <a:gd name="T36" fmla="*/ 341 w 865"/>
              <a:gd name="T37" fmla="*/ 274 h 550"/>
              <a:gd name="T38" fmla="*/ 258 w 865"/>
              <a:gd name="T39" fmla="*/ 144 h 550"/>
              <a:gd name="T40" fmla="*/ 216 w 865"/>
              <a:gd name="T41" fmla="*/ 140 h 550"/>
              <a:gd name="T42" fmla="*/ 175 w 865"/>
              <a:gd name="T43" fmla="*/ 149 h 550"/>
              <a:gd name="T44" fmla="*/ 149 w 865"/>
              <a:gd name="T45" fmla="*/ 162 h 550"/>
              <a:gd name="T46" fmla="*/ 118 w 865"/>
              <a:gd name="T47" fmla="*/ 191 h 550"/>
              <a:gd name="T48" fmla="*/ 98 w 865"/>
              <a:gd name="T49" fmla="*/ 228 h 550"/>
              <a:gd name="T50" fmla="*/ 42 w 865"/>
              <a:gd name="T51" fmla="*/ 267 h 550"/>
              <a:gd name="T52" fmla="*/ 42 w 865"/>
              <a:gd name="T53" fmla="*/ 267 h 550"/>
              <a:gd name="T54" fmla="*/ 206 w 865"/>
              <a:gd name="T55" fmla="*/ 508 h 550"/>
              <a:gd name="T56" fmla="*/ 42 w 865"/>
              <a:gd name="T57" fmla="*/ 475 h 550"/>
              <a:gd name="T58" fmla="*/ 227 w 865"/>
              <a:gd name="T59" fmla="*/ 492 h 550"/>
              <a:gd name="T60" fmla="*/ 407 w 865"/>
              <a:gd name="T61" fmla="*/ 504 h 550"/>
              <a:gd name="T62" fmla="*/ 330 w 865"/>
              <a:gd name="T63" fmla="*/ 425 h 550"/>
              <a:gd name="T64" fmla="*/ 146 w 865"/>
              <a:gd name="T65" fmla="*/ 438 h 550"/>
              <a:gd name="T66" fmla="*/ 69 w 865"/>
              <a:gd name="T67" fmla="*/ 418 h 550"/>
              <a:gd name="T68" fmla="*/ 253 w 865"/>
              <a:gd name="T69" fmla="*/ 431 h 550"/>
              <a:gd name="T70" fmla="*/ 407 w 865"/>
              <a:gd name="T71" fmla="*/ 431 h 550"/>
              <a:gd name="T72" fmla="*/ 330 w 865"/>
              <a:gd name="T73" fmla="*/ 355 h 550"/>
              <a:gd name="T74" fmla="*/ 146 w 865"/>
              <a:gd name="T75" fmla="*/ 368 h 550"/>
              <a:gd name="T76" fmla="*/ 69 w 865"/>
              <a:gd name="T77" fmla="*/ 348 h 550"/>
              <a:gd name="T78" fmla="*/ 253 w 865"/>
              <a:gd name="T79" fmla="*/ 361 h 550"/>
              <a:gd name="T80" fmla="*/ 407 w 865"/>
              <a:gd name="T81" fmla="*/ 361 h 550"/>
              <a:gd name="T82" fmla="*/ 359 w 865"/>
              <a:gd name="T83" fmla="*/ 266 h 550"/>
              <a:gd name="T84" fmla="*/ 350 w 865"/>
              <a:gd name="T85" fmla="*/ 225 h 550"/>
              <a:gd name="T86" fmla="*/ 328 w 865"/>
              <a:gd name="T87" fmla="*/ 188 h 550"/>
              <a:gd name="T88" fmla="*/ 570 w 865"/>
              <a:gd name="T89" fmla="*/ 292 h 550"/>
              <a:gd name="T90" fmla="*/ 521 w 865"/>
              <a:gd name="T91" fmla="*/ 253 h 550"/>
              <a:gd name="T92" fmla="*/ 608 w 865"/>
              <a:gd name="T93" fmla="*/ 506 h 550"/>
              <a:gd name="T94" fmla="*/ 510 w 865"/>
              <a:gd name="T95" fmla="*/ 398 h 550"/>
              <a:gd name="T96" fmla="*/ 514 w 865"/>
              <a:gd name="T97" fmla="*/ 384 h 550"/>
              <a:gd name="T98" fmla="*/ 720 w 865"/>
              <a:gd name="T99" fmla="*/ 506 h 550"/>
              <a:gd name="T100" fmla="*/ 720 w 865"/>
              <a:gd name="T101" fmla="*/ 497 h 550"/>
              <a:gd name="T102" fmla="*/ 755 w 865"/>
              <a:gd name="T103" fmla="*/ 501 h 550"/>
              <a:gd name="T104" fmla="*/ 779 w 865"/>
              <a:gd name="T105" fmla="*/ 382 h 550"/>
              <a:gd name="T106" fmla="*/ 779 w 865"/>
              <a:gd name="T107" fmla="*/ 391 h 550"/>
              <a:gd name="T108" fmla="*/ 760 w 865"/>
              <a:gd name="T109" fmla="*/ 493 h 550"/>
              <a:gd name="T110" fmla="*/ 780 w 865"/>
              <a:gd name="T111" fmla="*/ 457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65" h="550">
                <a:moveTo>
                  <a:pt x="656" y="154"/>
                </a:moveTo>
                <a:cubicBezTo>
                  <a:pt x="667" y="154"/>
                  <a:pt x="677" y="150"/>
                  <a:pt x="683" y="142"/>
                </a:cubicBezTo>
                <a:cubicBezTo>
                  <a:pt x="690" y="133"/>
                  <a:pt x="693" y="122"/>
                  <a:pt x="693" y="107"/>
                </a:cubicBezTo>
                <a:cubicBezTo>
                  <a:pt x="693" y="94"/>
                  <a:pt x="693" y="94"/>
                  <a:pt x="693" y="94"/>
                </a:cubicBezTo>
                <a:cubicBezTo>
                  <a:pt x="693" y="79"/>
                  <a:pt x="690" y="67"/>
                  <a:pt x="683" y="59"/>
                </a:cubicBezTo>
                <a:cubicBezTo>
                  <a:pt x="676" y="51"/>
                  <a:pt x="667" y="46"/>
                  <a:pt x="656" y="46"/>
                </a:cubicBezTo>
                <a:cubicBezTo>
                  <a:pt x="644" y="46"/>
                  <a:pt x="635" y="51"/>
                  <a:pt x="628" y="59"/>
                </a:cubicBezTo>
                <a:cubicBezTo>
                  <a:pt x="622" y="67"/>
                  <a:pt x="618" y="79"/>
                  <a:pt x="618" y="94"/>
                </a:cubicBezTo>
                <a:cubicBezTo>
                  <a:pt x="618" y="107"/>
                  <a:pt x="618" y="107"/>
                  <a:pt x="618" y="107"/>
                </a:cubicBezTo>
                <a:cubicBezTo>
                  <a:pt x="618" y="121"/>
                  <a:pt x="622" y="133"/>
                  <a:pt x="628" y="141"/>
                </a:cubicBezTo>
                <a:cubicBezTo>
                  <a:pt x="635" y="150"/>
                  <a:pt x="644" y="154"/>
                  <a:pt x="656" y="154"/>
                </a:cubicBezTo>
                <a:close/>
                <a:moveTo>
                  <a:pt x="565" y="140"/>
                </a:moveTo>
                <a:cubicBezTo>
                  <a:pt x="572" y="131"/>
                  <a:pt x="576" y="120"/>
                  <a:pt x="576" y="105"/>
                </a:cubicBezTo>
                <a:cubicBezTo>
                  <a:pt x="576" y="94"/>
                  <a:pt x="576" y="94"/>
                  <a:pt x="576" y="94"/>
                </a:cubicBezTo>
                <a:cubicBezTo>
                  <a:pt x="576" y="80"/>
                  <a:pt x="572" y="69"/>
                  <a:pt x="565" y="61"/>
                </a:cubicBezTo>
                <a:cubicBezTo>
                  <a:pt x="557" y="52"/>
                  <a:pt x="547" y="48"/>
                  <a:pt x="534" y="48"/>
                </a:cubicBezTo>
                <a:cubicBezTo>
                  <a:pt x="510" y="48"/>
                  <a:pt x="510" y="48"/>
                  <a:pt x="510" y="48"/>
                </a:cubicBezTo>
                <a:cubicBezTo>
                  <a:pt x="510" y="153"/>
                  <a:pt x="510" y="153"/>
                  <a:pt x="510" y="153"/>
                </a:cubicBezTo>
                <a:cubicBezTo>
                  <a:pt x="534" y="153"/>
                  <a:pt x="534" y="153"/>
                  <a:pt x="534" y="153"/>
                </a:cubicBezTo>
                <a:cubicBezTo>
                  <a:pt x="546" y="153"/>
                  <a:pt x="557" y="149"/>
                  <a:pt x="565" y="140"/>
                </a:cubicBezTo>
                <a:close/>
                <a:moveTo>
                  <a:pt x="0" y="0"/>
                </a:moveTo>
                <a:cubicBezTo>
                  <a:pt x="0" y="550"/>
                  <a:pt x="0" y="550"/>
                  <a:pt x="0" y="550"/>
                </a:cubicBezTo>
                <a:cubicBezTo>
                  <a:pt x="865" y="550"/>
                  <a:pt x="865" y="550"/>
                  <a:pt x="865" y="550"/>
                </a:cubicBezTo>
                <a:cubicBezTo>
                  <a:pt x="865" y="0"/>
                  <a:pt x="865" y="0"/>
                  <a:pt x="865" y="0"/>
                </a:cubicBezTo>
                <a:lnTo>
                  <a:pt x="0" y="0"/>
                </a:lnTo>
                <a:close/>
                <a:moveTo>
                  <a:pt x="716" y="39"/>
                </a:moveTo>
                <a:cubicBezTo>
                  <a:pt x="810" y="39"/>
                  <a:pt x="810" y="39"/>
                  <a:pt x="810" y="39"/>
                </a:cubicBezTo>
                <a:cubicBezTo>
                  <a:pt x="810" y="48"/>
                  <a:pt x="810" y="48"/>
                  <a:pt x="810" y="48"/>
                </a:cubicBezTo>
                <a:cubicBezTo>
                  <a:pt x="768" y="48"/>
                  <a:pt x="768" y="48"/>
                  <a:pt x="768" y="48"/>
                </a:cubicBezTo>
                <a:cubicBezTo>
                  <a:pt x="768" y="162"/>
                  <a:pt x="768" y="162"/>
                  <a:pt x="768" y="162"/>
                </a:cubicBezTo>
                <a:cubicBezTo>
                  <a:pt x="758" y="162"/>
                  <a:pt x="758" y="162"/>
                  <a:pt x="758" y="162"/>
                </a:cubicBezTo>
                <a:cubicBezTo>
                  <a:pt x="758" y="48"/>
                  <a:pt x="758" y="48"/>
                  <a:pt x="758" y="48"/>
                </a:cubicBezTo>
                <a:cubicBezTo>
                  <a:pt x="716" y="48"/>
                  <a:pt x="716" y="48"/>
                  <a:pt x="716" y="48"/>
                </a:cubicBezTo>
                <a:lnTo>
                  <a:pt x="716" y="39"/>
                </a:lnTo>
                <a:close/>
                <a:moveTo>
                  <a:pt x="708" y="211"/>
                </a:moveTo>
                <a:cubicBezTo>
                  <a:pt x="808" y="211"/>
                  <a:pt x="808" y="211"/>
                  <a:pt x="808" y="211"/>
                </a:cubicBezTo>
                <a:cubicBezTo>
                  <a:pt x="808" y="232"/>
                  <a:pt x="808" y="232"/>
                  <a:pt x="808" y="232"/>
                </a:cubicBezTo>
                <a:cubicBezTo>
                  <a:pt x="770" y="232"/>
                  <a:pt x="770" y="232"/>
                  <a:pt x="770" y="232"/>
                </a:cubicBezTo>
                <a:cubicBezTo>
                  <a:pt x="770" y="334"/>
                  <a:pt x="770" y="334"/>
                  <a:pt x="770" y="334"/>
                </a:cubicBezTo>
                <a:cubicBezTo>
                  <a:pt x="745" y="334"/>
                  <a:pt x="745" y="334"/>
                  <a:pt x="745" y="334"/>
                </a:cubicBezTo>
                <a:cubicBezTo>
                  <a:pt x="745" y="232"/>
                  <a:pt x="745" y="232"/>
                  <a:pt x="745" y="232"/>
                </a:cubicBezTo>
                <a:cubicBezTo>
                  <a:pt x="708" y="232"/>
                  <a:pt x="708" y="232"/>
                  <a:pt x="708" y="232"/>
                </a:cubicBezTo>
                <a:lnTo>
                  <a:pt x="708" y="211"/>
                </a:lnTo>
                <a:close/>
                <a:moveTo>
                  <a:pt x="608" y="94"/>
                </a:moveTo>
                <a:cubicBezTo>
                  <a:pt x="608" y="83"/>
                  <a:pt x="610" y="73"/>
                  <a:pt x="614" y="64"/>
                </a:cubicBezTo>
                <a:cubicBezTo>
                  <a:pt x="618" y="56"/>
                  <a:pt x="623" y="49"/>
                  <a:pt x="631" y="44"/>
                </a:cubicBezTo>
                <a:cubicBezTo>
                  <a:pt x="638" y="40"/>
                  <a:pt x="646" y="37"/>
                  <a:pt x="656" y="37"/>
                </a:cubicBezTo>
                <a:cubicBezTo>
                  <a:pt x="665" y="37"/>
                  <a:pt x="673" y="40"/>
                  <a:pt x="681" y="44"/>
                </a:cubicBezTo>
                <a:cubicBezTo>
                  <a:pt x="688" y="49"/>
                  <a:pt x="693" y="55"/>
                  <a:pt x="697" y="63"/>
                </a:cubicBezTo>
                <a:cubicBezTo>
                  <a:pt x="701" y="72"/>
                  <a:pt x="703" y="81"/>
                  <a:pt x="703" y="92"/>
                </a:cubicBezTo>
                <a:cubicBezTo>
                  <a:pt x="703" y="107"/>
                  <a:pt x="703" y="107"/>
                  <a:pt x="703" y="107"/>
                </a:cubicBezTo>
                <a:cubicBezTo>
                  <a:pt x="703" y="118"/>
                  <a:pt x="701" y="128"/>
                  <a:pt x="698" y="137"/>
                </a:cubicBezTo>
                <a:cubicBezTo>
                  <a:pt x="694" y="145"/>
                  <a:pt x="688" y="152"/>
                  <a:pt x="681" y="156"/>
                </a:cubicBezTo>
                <a:cubicBezTo>
                  <a:pt x="674" y="161"/>
                  <a:pt x="665" y="163"/>
                  <a:pt x="656" y="163"/>
                </a:cubicBezTo>
                <a:cubicBezTo>
                  <a:pt x="641" y="163"/>
                  <a:pt x="630" y="158"/>
                  <a:pt x="621" y="148"/>
                </a:cubicBezTo>
                <a:cubicBezTo>
                  <a:pt x="612" y="138"/>
                  <a:pt x="608" y="124"/>
                  <a:pt x="608" y="106"/>
                </a:cubicBezTo>
                <a:lnTo>
                  <a:pt x="608" y="94"/>
                </a:lnTo>
                <a:close/>
                <a:moveTo>
                  <a:pt x="691" y="261"/>
                </a:moveTo>
                <a:cubicBezTo>
                  <a:pt x="691" y="281"/>
                  <a:pt x="691" y="281"/>
                  <a:pt x="691" y="281"/>
                </a:cubicBezTo>
                <a:cubicBezTo>
                  <a:pt x="642" y="281"/>
                  <a:pt x="642" y="281"/>
                  <a:pt x="642" y="281"/>
                </a:cubicBezTo>
                <a:cubicBezTo>
                  <a:pt x="642" y="313"/>
                  <a:pt x="642" y="313"/>
                  <a:pt x="642" y="313"/>
                </a:cubicBezTo>
                <a:cubicBezTo>
                  <a:pt x="699" y="313"/>
                  <a:pt x="699" y="313"/>
                  <a:pt x="699" y="313"/>
                </a:cubicBezTo>
                <a:cubicBezTo>
                  <a:pt x="699" y="334"/>
                  <a:pt x="699" y="334"/>
                  <a:pt x="699" y="334"/>
                </a:cubicBezTo>
                <a:cubicBezTo>
                  <a:pt x="617" y="334"/>
                  <a:pt x="617" y="334"/>
                  <a:pt x="617" y="334"/>
                </a:cubicBezTo>
                <a:cubicBezTo>
                  <a:pt x="617" y="211"/>
                  <a:pt x="617" y="211"/>
                  <a:pt x="617" y="211"/>
                </a:cubicBezTo>
                <a:cubicBezTo>
                  <a:pt x="699" y="211"/>
                  <a:pt x="699" y="211"/>
                  <a:pt x="699" y="211"/>
                </a:cubicBezTo>
                <a:cubicBezTo>
                  <a:pt x="699" y="232"/>
                  <a:pt x="699" y="232"/>
                  <a:pt x="699" y="232"/>
                </a:cubicBezTo>
                <a:cubicBezTo>
                  <a:pt x="642" y="232"/>
                  <a:pt x="642" y="232"/>
                  <a:pt x="642" y="232"/>
                </a:cubicBezTo>
                <a:cubicBezTo>
                  <a:pt x="642" y="261"/>
                  <a:pt x="642" y="261"/>
                  <a:pt x="642" y="261"/>
                </a:cubicBezTo>
                <a:lnTo>
                  <a:pt x="691" y="261"/>
                </a:lnTo>
                <a:close/>
                <a:moveTo>
                  <a:pt x="500" y="39"/>
                </a:moveTo>
                <a:cubicBezTo>
                  <a:pt x="534" y="39"/>
                  <a:pt x="534" y="39"/>
                  <a:pt x="534" y="39"/>
                </a:cubicBezTo>
                <a:cubicBezTo>
                  <a:pt x="544" y="39"/>
                  <a:pt x="553" y="41"/>
                  <a:pt x="561" y="46"/>
                </a:cubicBezTo>
                <a:cubicBezTo>
                  <a:pt x="569" y="50"/>
                  <a:pt x="575" y="57"/>
                  <a:pt x="580" y="66"/>
                </a:cubicBezTo>
                <a:cubicBezTo>
                  <a:pt x="584" y="74"/>
                  <a:pt x="587" y="84"/>
                  <a:pt x="587" y="95"/>
                </a:cubicBezTo>
                <a:cubicBezTo>
                  <a:pt x="587" y="106"/>
                  <a:pt x="587" y="106"/>
                  <a:pt x="587" y="106"/>
                </a:cubicBezTo>
                <a:cubicBezTo>
                  <a:pt x="587" y="117"/>
                  <a:pt x="584" y="127"/>
                  <a:pt x="580" y="135"/>
                </a:cubicBezTo>
                <a:cubicBezTo>
                  <a:pt x="576" y="144"/>
                  <a:pt x="569" y="150"/>
                  <a:pt x="561" y="155"/>
                </a:cubicBezTo>
                <a:cubicBezTo>
                  <a:pt x="553" y="159"/>
                  <a:pt x="544" y="162"/>
                  <a:pt x="534" y="162"/>
                </a:cubicBezTo>
                <a:cubicBezTo>
                  <a:pt x="500" y="162"/>
                  <a:pt x="500" y="162"/>
                  <a:pt x="500" y="162"/>
                </a:cubicBezTo>
                <a:lnTo>
                  <a:pt x="500" y="39"/>
                </a:lnTo>
                <a:close/>
                <a:moveTo>
                  <a:pt x="407" y="42"/>
                </a:moveTo>
                <a:cubicBezTo>
                  <a:pt x="308" y="168"/>
                  <a:pt x="308" y="168"/>
                  <a:pt x="308" y="168"/>
                </a:cubicBezTo>
                <a:cubicBezTo>
                  <a:pt x="304" y="165"/>
                  <a:pt x="301" y="163"/>
                  <a:pt x="297" y="161"/>
                </a:cubicBezTo>
                <a:cubicBezTo>
                  <a:pt x="373" y="42"/>
                  <a:pt x="373" y="42"/>
                  <a:pt x="373" y="42"/>
                </a:cubicBezTo>
                <a:lnTo>
                  <a:pt x="407" y="42"/>
                </a:lnTo>
                <a:close/>
                <a:moveTo>
                  <a:pt x="341" y="274"/>
                </a:moveTo>
                <a:cubicBezTo>
                  <a:pt x="341" y="278"/>
                  <a:pt x="341" y="283"/>
                  <a:pt x="340" y="287"/>
                </a:cubicBezTo>
                <a:cubicBezTo>
                  <a:pt x="337" y="286"/>
                  <a:pt x="334" y="286"/>
                  <a:pt x="330" y="286"/>
                </a:cubicBezTo>
                <a:cubicBezTo>
                  <a:pt x="292" y="286"/>
                  <a:pt x="292" y="317"/>
                  <a:pt x="253" y="317"/>
                </a:cubicBezTo>
                <a:cubicBezTo>
                  <a:pt x="215" y="317"/>
                  <a:pt x="215" y="286"/>
                  <a:pt x="176" y="286"/>
                </a:cubicBezTo>
                <a:cubicBezTo>
                  <a:pt x="144" y="286"/>
                  <a:pt x="139" y="308"/>
                  <a:pt x="115" y="315"/>
                </a:cubicBezTo>
                <a:cubicBezTo>
                  <a:pt x="110" y="302"/>
                  <a:pt x="108" y="288"/>
                  <a:pt x="108" y="274"/>
                </a:cubicBezTo>
                <a:cubicBezTo>
                  <a:pt x="108" y="210"/>
                  <a:pt x="160" y="158"/>
                  <a:pt x="224" y="158"/>
                </a:cubicBezTo>
                <a:cubicBezTo>
                  <a:pt x="289" y="158"/>
                  <a:pt x="341" y="210"/>
                  <a:pt x="341" y="274"/>
                </a:cubicBezTo>
                <a:close/>
                <a:moveTo>
                  <a:pt x="266" y="113"/>
                </a:moveTo>
                <a:cubicBezTo>
                  <a:pt x="284" y="42"/>
                  <a:pt x="284" y="42"/>
                  <a:pt x="284" y="42"/>
                </a:cubicBezTo>
                <a:cubicBezTo>
                  <a:pt x="309" y="42"/>
                  <a:pt x="309" y="42"/>
                  <a:pt x="309" y="42"/>
                </a:cubicBezTo>
                <a:cubicBezTo>
                  <a:pt x="271" y="148"/>
                  <a:pt x="271" y="148"/>
                  <a:pt x="271" y="148"/>
                </a:cubicBezTo>
                <a:cubicBezTo>
                  <a:pt x="267" y="146"/>
                  <a:pt x="262" y="145"/>
                  <a:pt x="258" y="144"/>
                </a:cubicBezTo>
                <a:lnTo>
                  <a:pt x="266" y="113"/>
                </a:lnTo>
                <a:close/>
                <a:moveTo>
                  <a:pt x="233" y="42"/>
                </a:moveTo>
                <a:cubicBezTo>
                  <a:pt x="229" y="139"/>
                  <a:pt x="229" y="139"/>
                  <a:pt x="229" y="139"/>
                </a:cubicBezTo>
                <a:cubicBezTo>
                  <a:pt x="228" y="139"/>
                  <a:pt x="226" y="139"/>
                  <a:pt x="224" y="139"/>
                </a:cubicBezTo>
                <a:cubicBezTo>
                  <a:pt x="222" y="139"/>
                  <a:pt x="219" y="139"/>
                  <a:pt x="216" y="140"/>
                </a:cubicBezTo>
                <a:cubicBezTo>
                  <a:pt x="210" y="42"/>
                  <a:pt x="210" y="42"/>
                  <a:pt x="210" y="42"/>
                </a:cubicBezTo>
                <a:lnTo>
                  <a:pt x="233" y="42"/>
                </a:lnTo>
                <a:close/>
                <a:moveTo>
                  <a:pt x="158" y="42"/>
                </a:moveTo>
                <a:cubicBezTo>
                  <a:pt x="187" y="144"/>
                  <a:pt x="187" y="144"/>
                  <a:pt x="187" y="144"/>
                </a:cubicBezTo>
                <a:cubicBezTo>
                  <a:pt x="183" y="146"/>
                  <a:pt x="179" y="147"/>
                  <a:pt x="175" y="149"/>
                </a:cubicBezTo>
                <a:cubicBezTo>
                  <a:pt x="133" y="42"/>
                  <a:pt x="133" y="42"/>
                  <a:pt x="133" y="42"/>
                </a:cubicBezTo>
                <a:lnTo>
                  <a:pt x="158" y="42"/>
                </a:lnTo>
                <a:close/>
                <a:moveTo>
                  <a:pt x="42" y="42"/>
                </a:moveTo>
                <a:cubicBezTo>
                  <a:pt x="68" y="42"/>
                  <a:pt x="68" y="42"/>
                  <a:pt x="68" y="42"/>
                </a:cubicBezTo>
                <a:cubicBezTo>
                  <a:pt x="149" y="162"/>
                  <a:pt x="149" y="162"/>
                  <a:pt x="149" y="162"/>
                </a:cubicBezTo>
                <a:cubicBezTo>
                  <a:pt x="146" y="165"/>
                  <a:pt x="142" y="167"/>
                  <a:pt x="139" y="170"/>
                </a:cubicBezTo>
                <a:cubicBezTo>
                  <a:pt x="42" y="52"/>
                  <a:pt x="42" y="52"/>
                  <a:pt x="42" y="52"/>
                </a:cubicBezTo>
                <a:lnTo>
                  <a:pt x="42" y="42"/>
                </a:lnTo>
                <a:close/>
                <a:moveTo>
                  <a:pt x="42" y="131"/>
                </a:moveTo>
                <a:cubicBezTo>
                  <a:pt x="118" y="191"/>
                  <a:pt x="118" y="191"/>
                  <a:pt x="118" y="191"/>
                </a:cubicBezTo>
                <a:cubicBezTo>
                  <a:pt x="116" y="194"/>
                  <a:pt x="113" y="198"/>
                  <a:pt x="111" y="202"/>
                </a:cubicBezTo>
                <a:cubicBezTo>
                  <a:pt x="42" y="158"/>
                  <a:pt x="42" y="158"/>
                  <a:pt x="42" y="158"/>
                </a:cubicBezTo>
                <a:lnTo>
                  <a:pt x="42" y="131"/>
                </a:lnTo>
                <a:close/>
                <a:moveTo>
                  <a:pt x="42" y="207"/>
                </a:moveTo>
                <a:cubicBezTo>
                  <a:pt x="98" y="228"/>
                  <a:pt x="98" y="228"/>
                  <a:pt x="98" y="228"/>
                </a:cubicBezTo>
                <a:cubicBezTo>
                  <a:pt x="96" y="232"/>
                  <a:pt x="95" y="236"/>
                  <a:pt x="94" y="241"/>
                </a:cubicBezTo>
                <a:cubicBezTo>
                  <a:pt x="64" y="233"/>
                  <a:pt x="64" y="233"/>
                  <a:pt x="64" y="233"/>
                </a:cubicBezTo>
                <a:cubicBezTo>
                  <a:pt x="42" y="228"/>
                  <a:pt x="42" y="228"/>
                  <a:pt x="42" y="228"/>
                </a:cubicBezTo>
                <a:lnTo>
                  <a:pt x="42" y="207"/>
                </a:lnTo>
                <a:close/>
                <a:moveTo>
                  <a:pt x="42" y="267"/>
                </a:moveTo>
                <a:cubicBezTo>
                  <a:pt x="90" y="269"/>
                  <a:pt x="90" y="269"/>
                  <a:pt x="90" y="269"/>
                </a:cubicBezTo>
                <a:cubicBezTo>
                  <a:pt x="89" y="271"/>
                  <a:pt x="89" y="273"/>
                  <a:pt x="89" y="274"/>
                </a:cubicBezTo>
                <a:cubicBezTo>
                  <a:pt x="89" y="277"/>
                  <a:pt x="90" y="280"/>
                  <a:pt x="90" y="282"/>
                </a:cubicBezTo>
                <a:cubicBezTo>
                  <a:pt x="42" y="285"/>
                  <a:pt x="42" y="285"/>
                  <a:pt x="42" y="285"/>
                </a:cubicBezTo>
                <a:lnTo>
                  <a:pt x="42" y="267"/>
                </a:lnTo>
                <a:close/>
                <a:moveTo>
                  <a:pt x="407" y="508"/>
                </a:moveTo>
                <a:cubicBezTo>
                  <a:pt x="359" y="508"/>
                  <a:pt x="359" y="508"/>
                  <a:pt x="359" y="508"/>
                </a:cubicBezTo>
                <a:cubicBezTo>
                  <a:pt x="352" y="502"/>
                  <a:pt x="346" y="499"/>
                  <a:pt x="334" y="499"/>
                </a:cubicBezTo>
                <a:cubicBezTo>
                  <a:pt x="322" y="499"/>
                  <a:pt x="315" y="502"/>
                  <a:pt x="309" y="508"/>
                </a:cubicBezTo>
                <a:cubicBezTo>
                  <a:pt x="206" y="508"/>
                  <a:pt x="206" y="508"/>
                  <a:pt x="206" y="508"/>
                </a:cubicBezTo>
                <a:cubicBezTo>
                  <a:pt x="199" y="502"/>
                  <a:pt x="192" y="499"/>
                  <a:pt x="180" y="499"/>
                </a:cubicBezTo>
                <a:cubicBezTo>
                  <a:pt x="169" y="499"/>
                  <a:pt x="162" y="502"/>
                  <a:pt x="155" y="508"/>
                </a:cubicBezTo>
                <a:cubicBezTo>
                  <a:pt x="52" y="508"/>
                  <a:pt x="52" y="508"/>
                  <a:pt x="52" y="508"/>
                </a:cubicBezTo>
                <a:cubicBezTo>
                  <a:pt x="49" y="505"/>
                  <a:pt x="46" y="503"/>
                  <a:pt x="42" y="501"/>
                </a:cubicBezTo>
                <a:cubicBezTo>
                  <a:pt x="42" y="475"/>
                  <a:pt x="42" y="475"/>
                  <a:pt x="42" y="475"/>
                </a:cubicBezTo>
                <a:cubicBezTo>
                  <a:pt x="56" y="478"/>
                  <a:pt x="66" y="485"/>
                  <a:pt x="73" y="492"/>
                </a:cubicBezTo>
                <a:cubicBezTo>
                  <a:pt x="83" y="499"/>
                  <a:pt x="89" y="504"/>
                  <a:pt x="104" y="504"/>
                </a:cubicBezTo>
                <a:cubicBezTo>
                  <a:pt x="118" y="504"/>
                  <a:pt x="125" y="499"/>
                  <a:pt x="134" y="492"/>
                </a:cubicBezTo>
                <a:cubicBezTo>
                  <a:pt x="144" y="483"/>
                  <a:pt x="157" y="473"/>
                  <a:pt x="180" y="473"/>
                </a:cubicBezTo>
                <a:cubicBezTo>
                  <a:pt x="204" y="473"/>
                  <a:pt x="217" y="483"/>
                  <a:pt x="227" y="492"/>
                </a:cubicBezTo>
                <a:cubicBezTo>
                  <a:pt x="236" y="499"/>
                  <a:pt x="243" y="504"/>
                  <a:pt x="257" y="504"/>
                </a:cubicBezTo>
                <a:cubicBezTo>
                  <a:pt x="272" y="504"/>
                  <a:pt x="278" y="499"/>
                  <a:pt x="288" y="492"/>
                </a:cubicBezTo>
                <a:cubicBezTo>
                  <a:pt x="298" y="483"/>
                  <a:pt x="310" y="473"/>
                  <a:pt x="334" y="473"/>
                </a:cubicBezTo>
                <a:cubicBezTo>
                  <a:pt x="358" y="473"/>
                  <a:pt x="370" y="483"/>
                  <a:pt x="380" y="492"/>
                </a:cubicBezTo>
                <a:cubicBezTo>
                  <a:pt x="389" y="498"/>
                  <a:pt x="395" y="503"/>
                  <a:pt x="407" y="504"/>
                </a:cubicBezTo>
                <a:lnTo>
                  <a:pt x="407" y="508"/>
                </a:lnTo>
                <a:close/>
                <a:moveTo>
                  <a:pt x="407" y="457"/>
                </a:moveTo>
                <a:cubicBezTo>
                  <a:pt x="407" y="457"/>
                  <a:pt x="407" y="457"/>
                  <a:pt x="407" y="457"/>
                </a:cubicBezTo>
                <a:cubicBezTo>
                  <a:pt x="383" y="457"/>
                  <a:pt x="370" y="446"/>
                  <a:pt x="360" y="438"/>
                </a:cubicBezTo>
                <a:cubicBezTo>
                  <a:pt x="351" y="431"/>
                  <a:pt x="345" y="425"/>
                  <a:pt x="330" y="425"/>
                </a:cubicBezTo>
                <a:cubicBezTo>
                  <a:pt x="315" y="425"/>
                  <a:pt x="309" y="431"/>
                  <a:pt x="300" y="438"/>
                </a:cubicBezTo>
                <a:cubicBezTo>
                  <a:pt x="290" y="446"/>
                  <a:pt x="277" y="457"/>
                  <a:pt x="253" y="457"/>
                </a:cubicBezTo>
                <a:cubicBezTo>
                  <a:pt x="229" y="457"/>
                  <a:pt x="217" y="446"/>
                  <a:pt x="207" y="438"/>
                </a:cubicBezTo>
                <a:cubicBezTo>
                  <a:pt x="198" y="431"/>
                  <a:pt x="191" y="425"/>
                  <a:pt x="176" y="425"/>
                </a:cubicBezTo>
                <a:cubicBezTo>
                  <a:pt x="162" y="425"/>
                  <a:pt x="155" y="431"/>
                  <a:pt x="146" y="438"/>
                </a:cubicBezTo>
                <a:cubicBezTo>
                  <a:pt x="136" y="446"/>
                  <a:pt x="123" y="457"/>
                  <a:pt x="100" y="457"/>
                </a:cubicBezTo>
                <a:cubicBezTo>
                  <a:pt x="76" y="457"/>
                  <a:pt x="63" y="446"/>
                  <a:pt x="53" y="438"/>
                </a:cubicBezTo>
                <a:cubicBezTo>
                  <a:pt x="49" y="435"/>
                  <a:pt x="46" y="432"/>
                  <a:pt x="42" y="430"/>
                </a:cubicBezTo>
                <a:cubicBezTo>
                  <a:pt x="42" y="402"/>
                  <a:pt x="42" y="402"/>
                  <a:pt x="42" y="402"/>
                </a:cubicBezTo>
                <a:cubicBezTo>
                  <a:pt x="54" y="406"/>
                  <a:pt x="62" y="413"/>
                  <a:pt x="69" y="418"/>
                </a:cubicBezTo>
                <a:cubicBezTo>
                  <a:pt x="79" y="426"/>
                  <a:pt x="85" y="431"/>
                  <a:pt x="100" y="431"/>
                </a:cubicBezTo>
                <a:cubicBezTo>
                  <a:pt x="114" y="431"/>
                  <a:pt x="121" y="426"/>
                  <a:pt x="130" y="418"/>
                </a:cubicBezTo>
                <a:cubicBezTo>
                  <a:pt x="140" y="410"/>
                  <a:pt x="153" y="400"/>
                  <a:pt x="176" y="400"/>
                </a:cubicBezTo>
                <a:cubicBezTo>
                  <a:pt x="200" y="400"/>
                  <a:pt x="213" y="410"/>
                  <a:pt x="223" y="418"/>
                </a:cubicBezTo>
                <a:cubicBezTo>
                  <a:pt x="232" y="426"/>
                  <a:pt x="239" y="431"/>
                  <a:pt x="253" y="431"/>
                </a:cubicBezTo>
                <a:cubicBezTo>
                  <a:pt x="268" y="431"/>
                  <a:pt x="274" y="426"/>
                  <a:pt x="284" y="418"/>
                </a:cubicBezTo>
                <a:cubicBezTo>
                  <a:pt x="294" y="410"/>
                  <a:pt x="306" y="400"/>
                  <a:pt x="330" y="400"/>
                </a:cubicBezTo>
                <a:cubicBezTo>
                  <a:pt x="354" y="400"/>
                  <a:pt x="366" y="410"/>
                  <a:pt x="376" y="418"/>
                </a:cubicBezTo>
                <a:cubicBezTo>
                  <a:pt x="385" y="426"/>
                  <a:pt x="392" y="431"/>
                  <a:pt x="407" y="431"/>
                </a:cubicBezTo>
                <a:cubicBezTo>
                  <a:pt x="407" y="431"/>
                  <a:pt x="407" y="431"/>
                  <a:pt x="407" y="431"/>
                </a:cubicBezTo>
                <a:lnTo>
                  <a:pt x="407" y="457"/>
                </a:lnTo>
                <a:close/>
                <a:moveTo>
                  <a:pt x="407" y="386"/>
                </a:moveTo>
                <a:cubicBezTo>
                  <a:pt x="407" y="386"/>
                  <a:pt x="407" y="386"/>
                  <a:pt x="407" y="386"/>
                </a:cubicBezTo>
                <a:cubicBezTo>
                  <a:pt x="383" y="386"/>
                  <a:pt x="370" y="376"/>
                  <a:pt x="360" y="368"/>
                </a:cubicBezTo>
                <a:cubicBezTo>
                  <a:pt x="351" y="361"/>
                  <a:pt x="345" y="355"/>
                  <a:pt x="330" y="355"/>
                </a:cubicBezTo>
                <a:cubicBezTo>
                  <a:pt x="315" y="355"/>
                  <a:pt x="309" y="361"/>
                  <a:pt x="300" y="368"/>
                </a:cubicBezTo>
                <a:cubicBezTo>
                  <a:pt x="290" y="376"/>
                  <a:pt x="277" y="386"/>
                  <a:pt x="253" y="386"/>
                </a:cubicBezTo>
                <a:cubicBezTo>
                  <a:pt x="229" y="386"/>
                  <a:pt x="217" y="376"/>
                  <a:pt x="207" y="368"/>
                </a:cubicBezTo>
                <a:cubicBezTo>
                  <a:pt x="198" y="361"/>
                  <a:pt x="191" y="355"/>
                  <a:pt x="176" y="355"/>
                </a:cubicBezTo>
                <a:cubicBezTo>
                  <a:pt x="162" y="355"/>
                  <a:pt x="155" y="361"/>
                  <a:pt x="146" y="368"/>
                </a:cubicBezTo>
                <a:cubicBezTo>
                  <a:pt x="136" y="376"/>
                  <a:pt x="123" y="386"/>
                  <a:pt x="100" y="386"/>
                </a:cubicBezTo>
                <a:cubicBezTo>
                  <a:pt x="76" y="386"/>
                  <a:pt x="63" y="376"/>
                  <a:pt x="53" y="368"/>
                </a:cubicBezTo>
                <a:cubicBezTo>
                  <a:pt x="49" y="365"/>
                  <a:pt x="46" y="362"/>
                  <a:pt x="42" y="360"/>
                </a:cubicBezTo>
                <a:cubicBezTo>
                  <a:pt x="42" y="332"/>
                  <a:pt x="42" y="332"/>
                  <a:pt x="42" y="332"/>
                </a:cubicBezTo>
                <a:cubicBezTo>
                  <a:pt x="54" y="336"/>
                  <a:pt x="62" y="342"/>
                  <a:pt x="69" y="348"/>
                </a:cubicBezTo>
                <a:cubicBezTo>
                  <a:pt x="79" y="355"/>
                  <a:pt x="85" y="361"/>
                  <a:pt x="100" y="361"/>
                </a:cubicBezTo>
                <a:cubicBezTo>
                  <a:pt x="114" y="361"/>
                  <a:pt x="121" y="355"/>
                  <a:pt x="130" y="348"/>
                </a:cubicBezTo>
                <a:cubicBezTo>
                  <a:pt x="140" y="340"/>
                  <a:pt x="153" y="330"/>
                  <a:pt x="176" y="330"/>
                </a:cubicBezTo>
                <a:cubicBezTo>
                  <a:pt x="200" y="330"/>
                  <a:pt x="213" y="340"/>
                  <a:pt x="223" y="348"/>
                </a:cubicBezTo>
                <a:cubicBezTo>
                  <a:pt x="232" y="355"/>
                  <a:pt x="239" y="361"/>
                  <a:pt x="253" y="361"/>
                </a:cubicBezTo>
                <a:cubicBezTo>
                  <a:pt x="268" y="361"/>
                  <a:pt x="274" y="355"/>
                  <a:pt x="284" y="348"/>
                </a:cubicBezTo>
                <a:cubicBezTo>
                  <a:pt x="294" y="340"/>
                  <a:pt x="306" y="330"/>
                  <a:pt x="330" y="330"/>
                </a:cubicBezTo>
                <a:cubicBezTo>
                  <a:pt x="354" y="330"/>
                  <a:pt x="366" y="340"/>
                  <a:pt x="376" y="348"/>
                </a:cubicBezTo>
                <a:cubicBezTo>
                  <a:pt x="385" y="355"/>
                  <a:pt x="392" y="361"/>
                  <a:pt x="407" y="361"/>
                </a:cubicBezTo>
                <a:cubicBezTo>
                  <a:pt x="407" y="361"/>
                  <a:pt x="407" y="361"/>
                  <a:pt x="407" y="361"/>
                </a:cubicBezTo>
                <a:lnTo>
                  <a:pt x="407" y="386"/>
                </a:lnTo>
                <a:close/>
                <a:moveTo>
                  <a:pt x="407" y="281"/>
                </a:moveTo>
                <a:cubicBezTo>
                  <a:pt x="359" y="279"/>
                  <a:pt x="359" y="279"/>
                  <a:pt x="359" y="279"/>
                </a:cubicBezTo>
                <a:cubicBezTo>
                  <a:pt x="359" y="277"/>
                  <a:pt x="359" y="276"/>
                  <a:pt x="359" y="274"/>
                </a:cubicBezTo>
                <a:cubicBezTo>
                  <a:pt x="359" y="271"/>
                  <a:pt x="359" y="269"/>
                  <a:pt x="359" y="266"/>
                </a:cubicBezTo>
                <a:cubicBezTo>
                  <a:pt x="407" y="263"/>
                  <a:pt x="407" y="263"/>
                  <a:pt x="407" y="263"/>
                </a:cubicBezTo>
                <a:lnTo>
                  <a:pt x="407" y="281"/>
                </a:lnTo>
                <a:close/>
                <a:moveTo>
                  <a:pt x="407" y="222"/>
                </a:moveTo>
                <a:cubicBezTo>
                  <a:pt x="354" y="237"/>
                  <a:pt x="354" y="237"/>
                  <a:pt x="354" y="237"/>
                </a:cubicBezTo>
                <a:cubicBezTo>
                  <a:pt x="353" y="233"/>
                  <a:pt x="351" y="229"/>
                  <a:pt x="350" y="225"/>
                </a:cubicBezTo>
                <a:cubicBezTo>
                  <a:pt x="407" y="202"/>
                  <a:pt x="407" y="202"/>
                  <a:pt x="407" y="202"/>
                </a:cubicBezTo>
                <a:lnTo>
                  <a:pt x="407" y="222"/>
                </a:lnTo>
                <a:close/>
                <a:moveTo>
                  <a:pt x="407" y="152"/>
                </a:moveTo>
                <a:cubicBezTo>
                  <a:pt x="336" y="199"/>
                  <a:pt x="336" y="199"/>
                  <a:pt x="336" y="199"/>
                </a:cubicBezTo>
                <a:cubicBezTo>
                  <a:pt x="334" y="195"/>
                  <a:pt x="331" y="192"/>
                  <a:pt x="328" y="188"/>
                </a:cubicBezTo>
                <a:cubicBezTo>
                  <a:pt x="407" y="124"/>
                  <a:pt x="407" y="124"/>
                  <a:pt x="407" y="124"/>
                </a:cubicBezTo>
                <a:lnTo>
                  <a:pt x="407" y="152"/>
                </a:lnTo>
                <a:close/>
                <a:moveTo>
                  <a:pt x="495" y="211"/>
                </a:moveTo>
                <a:cubicBezTo>
                  <a:pt x="521" y="211"/>
                  <a:pt x="521" y="211"/>
                  <a:pt x="521" y="211"/>
                </a:cubicBezTo>
                <a:cubicBezTo>
                  <a:pt x="570" y="292"/>
                  <a:pt x="570" y="292"/>
                  <a:pt x="570" y="292"/>
                </a:cubicBezTo>
                <a:cubicBezTo>
                  <a:pt x="570" y="211"/>
                  <a:pt x="570" y="211"/>
                  <a:pt x="570" y="211"/>
                </a:cubicBezTo>
                <a:cubicBezTo>
                  <a:pt x="595" y="211"/>
                  <a:pt x="595" y="211"/>
                  <a:pt x="595" y="211"/>
                </a:cubicBezTo>
                <a:cubicBezTo>
                  <a:pt x="595" y="334"/>
                  <a:pt x="595" y="334"/>
                  <a:pt x="595" y="334"/>
                </a:cubicBezTo>
                <a:cubicBezTo>
                  <a:pt x="570" y="334"/>
                  <a:pt x="570" y="334"/>
                  <a:pt x="570" y="334"/>
                </a:cubicBezTo>
                <a:cubicBezTo>
                  <a:pt x="521" y="253"/>
                  <a:pt x="521" y="253"/>
                  <a:pt x="521" y="253"/>
                </a:cubicBezTo>
                <a:cubicBezTo>
                  <a:pt x="521" y="334"/>
                  <a:pt x="521" y="334"/>
                  <a:pt x="521" y="334"/>
                </a:cubicBezTo>
                <a:cubicBezTo>
                  <a:pt x="495" y="334"/>
                  <a:pt x="495" y="334"/>
                  <a:pt x="495" y="334"/>
                </a:cubicBezTo>
                <a:lnTo>
                  <a:pt x="495" y="211"/>
                </a:lnTo>
                <a:close/>
                <a:moveTo>
                  <a:pt x="618" y="506"/>
                </a:moveTo>
                <a:cubicBezTo>
                  <a:pt x="608" y="506"/>
                  <a:pt x="608" y="506"/>
                  <a:pt x="608" y="506"/>
                </a:cubicBezTo>
                <a:cubicBezTo>
                  <a:pt x="608" y="453"/>
                  <a:pt x="608" y="453"/>
                  <a:pt x="608" y="453"/>
                </a:cubicBezTo>
                <a:cubicBezTo>
                  <a:pt x="609" y="398"/>
                  <a:pt x="609" y="398"/>
                  <a:pt x="609" y="398"/>
                </a:cubicBezTo>
                <a:cubicBezTo>
                  <a:pt x="563" y="506"/>
                  <a:pt x="563" y="506"/>
                  <a:pt x="563" y="506"/>
                </a:cubicBezTo>
                <a:cubicBezTo>
                  <a:pt x="555" y="506"/>
                  <a:pt x="555" y="506"/>
                  <a:pt x="555" y="506"/>
                </a:cubicBezTo>
                <a:cubicBezTo>
                  <a:pt x="510" y="398"/>
                  <a:pt x="510" y="398"/>
                  <a:pt x="510" y="398"/>
                </a:cubicBezTo>
                <a:cubicBezTo>
                  <a:pt x="510" y="452"/>
                  <a:pt x="510" y="452"/>
                  <a:pt x="510" y="452"/>
                </a:cubicBezTo>
                <a:cubicBezTo>
                  <a:pt x="510" y="506"/>
                  <a:pt x="510" y="506"/>
                  <a:pt x="510" y="506"/>
                </a:cubicBezTo>
                <a:cubicBezTo>
                  <a:pt x="500" y="506"/>
                  <a:pt x="500" y="506"/>
                  <a:pt x="500" y="506"/>
                </a:cubicBezTo>
                <a:cubicBezTo>
                  <a:pt x="500" y="384"/>
                  <a:pt x="500" y="384"/>
                  <a:pt x="500" y="384"/>
                </a:cubicBezTo>
                <a:cubicBezTo>
                  <a:pt x="514" y="384"/>
                  <a:pt x="514" y="384"/>
                  <a:pt x="514" y="384"/>
                </a:cubicBezTo>
                <a:cubicBezTo>
                  <a:pt x="559" y="492"/>
                  <a:pt x="559" y="492"/>
                  <a:pt x="559" y="492"/>
                </a:cubicBezTo>
                <a:cubicBezTo>
                  <a:pt x="604" y="384"/>
                  <a:pt x="604" y="384"/>
                  <a:pt x="604" y="384"/>
                </a:cubicBezTo>
                <a:cubicBezTo>
                  <a:pt x="618" y="384"/>
                  <a:pt x="618" y="384"/>
                  <a:pt x="618" y="384"/>
                </a:cubicBezTo>
                <a:lnTo>
                  <a:pt x="618" y="506"/>
                </a:lnTo>
                <a:close/>
                <a:moveTo>
                  <a:pt x="720" y="506"/>
                </a:moveTo>
                <a:cubicBezTo>
                  <a:pt x="649" y="506"/>
                  <a:pt x="649" y="506"/>
                  <a:pt x="649" y="506"/>
                </a:cubicBezTo>
                <a:cubicBezTo>
                  <a:pt x="649" y="384"/>
                  <a:pt x="649" y="384"/>
                  <a:pt x="649" y="384"/>
                </a:cubicBezTo>
                <a:cubicBezTo>
                  <a:pt x="660" y="384"/>
                  <a:pt x="660" y="384"/>
                  <a:pt x="660" y="384"/>
                </a:cubicBezTo>
                <a:cubicBezTo>
                  <a:pt x="660" y="497"/>
                  <a:pt x="660" y="497"/>
                  <a:pt x="660" y="497"/>
                </a:cubicBezTo>
                <a:cubicBezTo>
                  <a:pt x="720" y="497"/>
                  <a:pt x="720" y="497"/>
                  <a:pt x="720" y="497"/>
                </a:cubicBezTo>
                <a:lnTo>
                  <a:pt x="720" y="506"/>
                </a:lnTo>
                <a:close/>
                <a:moveTo>
                  <a:pt x="823" y="491"/>
                </a:moveTo>
                <a:cubicBezTo>
                  <a:pt x="819" y="497"/>
                  <a:pt x="814" y="501"/>
                  <a:pt x="806" y="503"/>
                </a:cubicBezTo>
                <a:cubicBezTo>
                  <a:pt x="798" y="506"/>
                  <a:pt x="790" y="508"/>
                  <a:pt x="780" y="508"/>
                </a:cubicBezTo>
                <a:cubicBezTo>
                  <a:pt x="771" y="508"/>
                  <a:pt x="762" y="505"/>
                  <a:pt x="755" y="501"/>
                </a:cubicBezTo>
                <a:cubicBezTo>
                  <a:pt x="747" y="496"/>
                  <a:pt x="741" y="490"/>
                  <a:pt x="737" y="481"/>
                </a:cubicBezTo>
                <a:cubicBezTo>
                  <a:pt x="733" y="473"/>
                  <a:pt x="731" y="463"/>
                  <a:pt x="731" y="452"/>
                </a:cubicBezTo>
                <a:cubicBezTo>
                  <a:pt x="731" y="437"/>
                  <a:pt x="731" y="437"/>
                  <a:pt x="731" y="437"/>
                </a:cubicBezTo>
                <a:cubicBezTo>
                  <a:pt x="731" y="420"/>
                  <a:pt x="735" y="406"/>
                  <a:pt x="744" y="397"/>
                </a:cubicBezTo>
                <a:cubicBezTo>
                  <a:pt x="753" y="387"/>
                  <a:pt x="764" y="382"/>
                  <a:pt x="779" y="382"/>
                </a:cubicBezTo>
                <a:cubicBezTo>
                  <a:pt x="791" y="382"/>
                  <a:pt x="801" y="385"/>
                  <a:pt x="809" y="391"/>
                </a:cubicBezTo>
                <a:cubicBezTo>
                  <a:pt x="817" y="398"/>
                  <a:pt x="821" y="407"/>
                  <a:pt x="823" y="418"/>
                </a:cubicBezTo>
                <a:cubicBezTo>
                  <a:pt x="812" y="418"/>
                  <a:pt x="812" y="418"/>
                  <a:pt x="812" y="418"/>
                </a:cubicBezTo>
                <a:cubicBezTo>
                  <a:pt x="811" y="409"/>
                  <a:pt x="807" y="402"/>
                  <a:pt x="801" y="398"/>
                </a:cubicBezTo>
                <a:cubicBezTo>
                  <a:pt x="796" y="393"/>
                  <a:pt x="788" y="391"/>
                  <a:pt x="779" y="391"/>
                </a:cubicBezTo>
                <a:cubicBezTo>
                  <a:pt x="767" y="391"/>
                  <a:pt x="758" y="395"/>
                  <a:pt x="751" y="403"/>
                </a:cubicBezTo>
                <a:cubicBezTo>
                  <a:pt x="745" y="411"/>
                  <a:pt x="741" y="422"/>
                  <a:pt x="741" y="437"/>
                </a:cubicBezTo>
                <a:cubicBezTo>
                  <a:pt x="741" y="452"/>
                  <a:pt x="741" y="452"/>
                  <a:pt x="741" y="452"/>
                </a:cubicBezTo>
                <a:cubicBezTo>
                  <a:pt x="741" y="461"/>
                  <a:pt x="743" y="469"/>
                  <a:pt x="746" y="476"/>
                </a:cubicBezTo>
                <a:cubicBezTo>
                  <a:pt x="749" y="484"/>
                  <a:pt x="754" y="489"/>
                  <a:pt x="760" y="493"/>
                </a:cubicBezTo>
                <a:cubicBezTo>
                  <a:pt x="766" y="497"/>
                  <a:pt x="773" y="499"/>
                  <a:pt x="780" y="499"/>
                </a:cubicBezTo>
                <a:cubicBezTo>
                  <a:pt x="789" y="499"/>
                  <a:pt x="797" y="498"/>
                  <a:pt x="803" y="495"/>
                </a:cubicBezTo>
                <a:cubicBezTo>
                  <a:pt x="807" y="493"/>
                  <a:pt x="810" y="491"/>
                  <a:pt x="812" y="488"/>
                </a:cubicBezTo>
                <a:cubicBezTo>
                  <a:pt x="812" y="457"/>
                  <a:pt x="812" y="457"/>
                  <a:pt x="812" y="457"/>
                </a:cubicBezTo>
                <a:cubicBezTo>
                  <a:pt x="780" y="457"/>
                  <a:pt x="780" y="457"/>
                  <a:pt x="780" y="457"/>
                </a:cubicBezTo>
                <a:cubicBezTo>
                  <a:pt x="780" y="448"/>
                  <a:pt x="780" y="448"/>
                  <a:pt x="780" y="448"/>
                </a:cubicBezTo>
                <a:cubicBezTo>
                  <a:pt x="823" y="448"/>
                  <a:pt x="823" y="448"/>
                  <a:pt x="823" y="448"/>
                </a:cubicBezTo>
                <a:lnTo>
                  <a:pt x="823" y="491"/>
                </a:lnTo>
                <a:close/>
              </a:path>
            </a:pathLst>
          </a:custGeom>
          <a:solidFill>
            <a:srgbClr val="BC1B2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2B7811D-7396-49F4-B3A1-EE58A7F3E420}"/>
              </a:ext>
            </a:extLst>
          </p:cNvPr>
          <p:cNvSpPr txBox="1"/>
          <p:nvPr/>
        </p:nvSpPr>
        <p:spPr>
          <a:xfrm>
            <a:off x="809879" y="1499204"/>
            <a:ext cx="743088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28625" indent="-428625">
              <a:buClr>
                <a:srgbClr val="BC1B28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Twitter - 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  <a:hlinkClick r:id="rId5"/>
              </a:rPr>
              <a:t>@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  <a:hlinkClick r:id="rId5"/>
              </a:rPr>
              <a:t>marcotako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</a:p>
          <a:p>
            <a:pPr marL="428625" indent="-428625">
              <a:buClr>
                <a:srgbClr val="BC1B28"/>
              </a:buClr>
              <a:buFont typeface="Arial" charset="0"/>
              <a:buChar char="•"/>
            </a:pPr>
            <a:endParaRPr lang="es-ES_tradnl" sz="24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428625" indent="-428625">
              <a:buClr>
                <a:srgbClr val="BC1B28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  <a:hlinkClick r:id="rId6"/>
              </a:rPr>
              <a:t>https://www.linkedin.com/in/marcosmartinezrobles</a:t>
            </a:r>
            <a:endParaRPr lang="es-ES_tradnl" sz="24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428625" indent="-428625">
              <a:buClr>
                <a:srgbClr val="BC1B28"/>
              </a:buClr>
              <a:buFont typeface="Arial" charset="0"/>
              <a:buChar char="•"/>
            </a:pPr>
            <a:endParaRPr lang="es-ES_tradnl" sz="24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428625" indent="-428625">
              <a:buClr>
                <a:srgbClr val="BC1B28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  <a:hlinkClick r:id="rId7"/>
              </a:rPr>
              <a:t>marcosmartinezrobles@gmail.com</a:t>
            </a:r>
            <a:endParaRPr lang="es-ES_tradnl" sz="24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428625" indent="-428625">
              <a:buClr>
                <a:srgbClr val="BC1B28"/>
              </a:buClr>
              <a:buFont typeface="Arial" charset="0"/>
              <a:buChar char="•"/>
            </a:pPr>
            <a:endParaRPr lang="es-ES_tradnl" sz="24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428625" indent="-428625">
              <a:buClr>
                <a:srgbClr val="BC1B28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  <a:hlinkClick r:id="rId8"/>
              </a:rPr>
              <a:t>http://agenda2018.dotnetmalaga.es</a:t>
            </a:r>
            <a:endParaRPr lang="es-ES_tradnl" sz="24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885825" lvl="1" indent="-428625">
              <a:buClr>
                <a:srgbClr val="BC1B28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Valora esta charla</a:t>
            </a:r>
          </a:p>
          <a:p>
            <a:pPr>
              <a:buClr>
                <a:srgbClr val="BC1B28"/>
              </a:buClr>
            </a:pPr>
            <a:endParaRPr lang="es-ES_tradnl" sz="24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148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5"/>
          <p:cNvPicPr>
            <a:picLocks noChangeAspect="1"/>
          </p:cNvPicPr>
          <p:nvPr/>
        </p:nvPicPr>
        <p:blipFill rotWithShape="1">
          <a:blip r:embed="rId4"/>
          <a:srcRect l="8127" t="15646" r="6112" b="11098"/>
          <a:stretch/>
        </p:blipFill>
        <p:spPr>
          <a:xfrm>
            <a:off x="7089611" y="4389748"/>
            <a:ext cx="883696" cy="354408"/>
          </a:xfrm>
          <a:prstGeom prst="rect">
            <a:avLst/>
          </a:prstGeom>
        </p:spPr>
      </p:pic>
      <p:pic>
        <p:nvPicPr>
          <p:cNvPr id="32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4170" y="4315326"/>
            <a:ext cx="503252" cy="50325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79" y="4459101"/>
            <a:ext cx="1533841" cy="42126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185" y="4339527"/>
            <a:ext cx="904875" cy="479051"/>
          </a:xfrm>
          <a:prstGeom prst="rect">
            <a:avLst/>
          </a:prstGeom>
        </p:spPr>
      </p:pic>
      <p:sp>
        <p:nvSpPr>
          <p:cNvPr id="9" name="Freeform 30"/>
          <p:cNvSpPr>
            <a:spLocks noEditPoints="1"/>
          </p:cNvSpPr>
          <p:nvPr/>
        </p:nvSpPr>
        <p:spPr bwMode="auto">
          <a:xfrm>
            <a:off x="2837906" y="1025046"/>
            <a:ext cx="3468188" cy="2209488"/>
          </a:xfrm>
          <a:custGeom>
            <a:avLst/>
            <a:gdLst>
              <a:gd name="T0" fmla="*/ 683 w 865"/>
              <a:gd name="T1" fmla="*/ 59 h 550"/>
              <a:gd name="T2" fmla="*/ 628 w 865"/>
              <a:gd name="T3" fmla="*/ 141 h 550"/>
              <a:gd name="T4" fmla="*/ 565 w 865"/>
              <a:gd name="T5" fmla="*/ 61 h 550"/>
              <a:gd name="T6" fmla="*/ 565 w 865"/>
              <a:gd name="T7" fmla="*/ 140 h 550"/>
              <a:gd name="T8" fmla="*/ 0 w 865"/>
              <a:gd name="T9" fmla="*/ 0 h 550"/>
              <a:gd name="T10" fmla="*/ 768 w 865"/>
              <a:gd name="T11" fmla="*/ 162 h 550"/>
              <a:gd name="T12" fmla="*/ 708 w 865"/>
              <a:gd name="T13" fmla="*/ 211 h 550"/>
              <a:gd name="T14" fmla="*/ 745 w 865"/>
              <a:gd name="T15" fmla="*/ 334 h 550"/>
              <a:gd name="T16" fmla="*/ 614 w 865"/>
              <a:gd name="T17" fmla="*/ 64 h 550"/>
              <a:gd name="T18" fmla="*/ 703 w 865"/>
              <a:gd name="T19" fmla="*/ 92 h 550"/>
              <a:gd name="T20" fmla="*/ 621 w 865"/>
              <a:gd name="T21" fmla="*/ 148 h 550"/>
              <a:gd name="T22" fmla="*/ 642 w 865"/>
              <a:gd name="T23" fmla="*/ 281 h 550"/>
              <a:gd name="T24" fmla="*/ 617 w 865"/>
              <a:gd name="T25" fmla="*/ 211 h 550"/>
              <a:gd name="T26" fmla="*/ 691 w 865"/>
              <a:gd name="T27" fmla="*/ 261 h 550"/>
              <a:gd name="T28" fmla="*/ 587 w 865"/>
              <a:gd name="T29" fmla="*/ 95 h 550"/>
              <a:gd name="T30" fmla="*/ 500 w 865"/>
              <a:gd name="T31" fmla="*/ 162 h 550"/>
              <a:gd name="T32" fmla="*/ 373 w 865"/>
              <a:gd name="T33" fmla="*/ 42 h 550"/>
              <a:gd name="T34" fmla="*/ 253 w 865"/>
              <a:gd name="T35" fmla="*/ 317 h 550"/>
              <a:gd name="T36" fmla="*/ 341 w 865"/>
              <a:gd name="T37" fmla="*/ 274 h 550"/>
              <a:gd name="T38" fmla="*/ 258 w 865"/>
              <a:gd name="T39" fmla="*/ 144 h 550"/>
              <a:gd name="T40" fmla="*/ 216 w 865"/>
              <a:gd name="T41" fmla="*/ 140 h 550"/>
              <a:gd name="T42" fmla="*/ 175 w 865"/>
              <a:gd name="T43" fmla="*/ 149 h 550"/>
              <a:gd name="T44" fmla="*/ 149 w 865"/>
              <a:gd name="T45" fmla="*/ 162 h 550"/>
              <a:gd name="T46" fmla="*/ 118 w 865"/>
              <a:gd name="T47" fmla="*/ 191 h 550"/>
              <a:gd name="T48" fmla="*/ 98 w 865"/>
              <a:gd name="T49" fmla="*/ 228 h 550"/>
              <a:gd name="T50" fmla="*/ 42 w 865"/>
              <a:gd name="T51" fmla="*/ 267 h 550"/>
              <a:gd name="T52" fmla="*/ 42 w 865"/>
              <a:gd name="T53" fmla="*/ 267 h 550"/>
              <a:gd name="T54" fmla="*/ 206 w 865"/>
              <a:gd name="T55" fmla="*/ 508 h 550"/>
              <a:gd name="T56" fmla="*/ 42 w 865"/>
              <a:gd name="T57" fmla="*/ 475 h 550"/>
              <a:gd name="T58" fmla="*/ 227 w 865"/>
              <a:gd name="T59" fmla="*/ 492 h 550"/>
              <a:gd name="T60" fmla="*/ 407 w 865"/>
              <a:gd name="T61" fmla="*/ 504 h 550"/>
              <a:gd name="T62" fmla="*/ 330 w 865"/>
              <a:gd name="T63" fmla="*/ 425 h 550"/>
              <a:gd name="T64" fmla="*/ 146 w 865"/>
              <a:gd name="T65" fmla="*/ 438 h 550"/>
              <a:gd name="T66" fmla="*/ 69 w 865"/>
              <a:gd name="T67" fmla="*/ 418 h 550"/>
              <a:gd name="T68" fmla="*/ 253 w 865"/>
              <a:gd name="T69" fmla="*/ 431 h 550"/>
              <a:gd name="T70" fmla="*/ 407 w 865"/>
              <a:gd name="T71" fmla="*/ 431 h 550"/>
              <a:gd name="T72" fmla="*/ 330 w 865"/>
              <a:gd name="T73" fmla="*/ 355 h 550"/>
              <a:gd name="T74" fmla="*/ 146 w 865"/>
              <a:gd name="T75" fmla="*/ 368 h 550"/>
              <a:gd name="T76" fmla="*/ 69 w 865"/>
              <a:gd name="T77" fmla="*/ 348 h 550"/>
              <a:gd name="T78" fmla="*/ 253 w 865"/>
              <a:gd name="T79" fmla="*/ 361 h 550"/>
              <a:gd name="T80" fmla="*/ 407 w 865"/>
              <a:gd name="T81" fmla="*/ 361 h 550"/>
              <a:gd name="T82" fmla="*/ 359 w 865"/>
              <a:gd name="T83" fmla="*/ 266 h 550"/>
              <a:gd name="T84" fmla="*/ 350 w 865"/>
              <a:gd name="T85" fmla="*/ 225 h 550"/>
              <a:gd name="T86" fmla="*/ 328 w 865"/>
              <a:gd name="T87" fmla="*/ 188 h 550"/>
              <a:gd name="T88" fmla="*/ 570 w 865"/>
              <a:gd name="T89" fmla="*/ 292 h 550"/>
              <a:gd name="T90" fmla="*/ 521 w 865"/>
              <a:gd name="T91" fmla="*/ 253 h 550"/>
              <a:gd name="T92" fmla="*/ 608 w 865"/>
              <a:gd name="T93" fmla="*/ 506 h 550"/>
              <a:gd name="T94" fmla="*/ 510 w 865"/>
              <a:gd name="T95" fmla="*/ 398 h 550"/>
              <a:gd name="T96" fmla="*/ 514 w 865"/>
              <a:gd name="T97" fmla="*/ 384 h 550"/>
              <a:gd name="T98" fmla="*/ 720 w 865"/>
              <a:gd name="T99" fmla="*/ 506 h 550"/>
              <a:gd name="T100" fmla="*/ 720 w 865"/>
              <a:gd name="T101" fmla="*/ 497 h 550"/>
              <a:gd name="T102" fmla="*/ 755 w 865"/>
              <a:gd name="T103" fmla="*/ 501 h 550"/>
              <a:gd name="T104" fmla="*/ 779 w 865"/>
              <a:gd name="T105" fmla="*/ 382 h 550"/>
              <a:gd name="T106" fmla="*/ 779 w 865"/>
              <a:gd name="T107" fmla="*/ 391 h 550"/>
              <a:gd name="T108" fmla="*/ 760 w 865"/>
              <a:gd name="T109" fmla="*/ 493 h 550"/>
              <a:gd name="T110" fmla="*/ 780 w 865"/>
              <a:gd name="T111" fmla="*/ 457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65" h="550">
                <a:moveTo>
                  <a:pt x="656" y="154"/>
                </a:moveTo>
                <a:cubicBezTo>
                  <a:pt x="667" y="154"/>
                  <a:pt x="677" y="150"/>
                  <a:pt x="683" y="142"/>
                </a:cubicBezTo>
                <a:cubicBezTo>
                  <a:pt x="690" y="133"/>
                  <a:pt x="693" y="122"/>
                  <a:pt x="693" y="107"/>
                </a:cubicBezTo>
                <a:cubicBezTo>
                  <a:pt x="693" y="94"/>
                  <a:pt x="693" y="94"/>
                  <a:pt x="693" y="94"/>
                </a:cubicBezTo>
                <a:cubicBezTo>
                  <a:pt x="693" y="79"/>
                  <a:pt x="690" y="67"/>
                  <a:pt x="683" y="59"/>
                </a:cubicBezTo>
                <a:cubicBezTo>
                  <a:pt x="676" y="51"/>
                  <a:pt x="667" y="46"/>
                  <a:pt x="656" y="46"/>
                </a:cubicBezTo>
                <a:cubicBezTo>
                  <a:pt x="644" y="46"/>
                  <a:pt x="635" y="51"/>
                  <a:pt x="628" y="59"/>
                </a:cubicBezTo>
                <a:cubicBezTo>
                  <a:pt x="622" y="67"/>
                  <a:pt x="618" y="79"/>
                  <a:pt x="618" y="94"/>
                </a:cubicBezTo>
                <a:cubicBezTo>
                  <a:pt x="618" y="107"/>
                  <a:pt x="618" y="107"/>
                  <a:pt x="618" y="107"/>
                </a:cubicBezTo>
                <a:cubicBezTo>
                  <a:pt x="618" y="121"/>
                  <a:pt x="622" y="133"/>
                  <a:pt x="628" y="141"/>
                </a:cubicBezTo>
                <a:cubicBezTo>
                  <a:pt x="635" y="150"/>
                  <a:pt x="644" y="154"/>
                  <a:pt x="656" y="154"/>
                </a:cubicBezTo>
                <a:close/>
                <a:moveTo>
                  <a:pt x="565" y="140"/>
                </a:moveTo>
                <a:cubicBezTo>
                  <a:pt x="572" y="131"/>
                  <a:pt x="576" y="120"/>
                  <a:pt x="576" y="105"/>
                </a:cubicBezTo>
                <a:cubicBezTo>
                  <a:pt x="576" y="94"/>
                  <a:pt x="576" y="94"/>
                  <a:pt x="576" y="94"/>
                </a:cubicBezTo>
                <a:cubicBezTo>
                  <a:pt x="576" y="80"/>
                  <a:pt x="572" y="69"/>
                  <a:pt x="565" y="61"/>
                </a:cubicBezTo>
                <a:cubicBezTo>
                  <a:pt x="557" y="52"/>
                  <a:pt x="547" y="48"/>
                  <a:pt x="534" y="48"/>
                </a:cubicBezTo>
                <a:cubicBezTo>
                  <a:pt x="510" y="48"/>
                  <a:pt x="510" y="48"/>
                  <a:pt x="510" y="48"/>
                </a:cubicBezTo>
                <a:cubicBezTo>
                  <a:pt x="510" y="153"/>
                  <a:pt x="510" y="153"/>
                  <a:pt x="510" y="153"/>
                </a:cubicBezTo>
                <a:cubicBezTo>
                  <a:pt x="534" y="153"/>
                  <a:pt x="534" y="153"/>
                  <a:pt x="534" y="153"/>
                </a:cubicBezTo>
                <a:cubicBezTo>
                  <a:pt x="546" y="153"/>
                  <a:pt x="557" y="149"/>
                  <a:pt x="565" y="140"/>
                </a:cubicBezTo>
                <a:close/>
                <a:moveTo>
                  <a:pt x="0" y="0"/>
                </a:moveTo>
                <a:cubicBezTo>
                  <a:pt x="0" y="550"/>
                  <a:pt x="0" y="550"/>
                  <a:pt x="0" y="550"/>
                </a:cubicBezTo>
                <a:cubicBezTo>
                  <a:pt x="865" y="550"/>
                  <a:pt x="865" y="550"/>
                  <a:pt x="865" y="550"/>
                </a:cubicBezTo>
                <a:cubicBezTo>
                  <a:pt x="865" y="0"/>
                  <a:pt x="865" y="0"/>
                  <a:pt x="865" y="0"/>
                </a:cubicBezTo>
                <a:lnTo>
                  <a:pt x="0" y="0"/>
                </a:lnTo>
                <a:close/>
                <a:moveTo>
                  <a:pt x="716" y="39"/>
                </a:moveTo>
                <a:cubicBezTo>
                  <a:pt x="810" y="39"/>
                  <a:pt x="810" y="39"/>
                  <a:pt x="810" y="39"/>
                </a:cubicBezTo>
                <a:cubicBezTo>
                  <a:pt x="810" y="48"/>
                  <a:pt x="810" y="48"/>
                  <a:pt x="810" y="48"/>
                </a:cubicBezTo>
                <a:cubicBezTo>
                  <a:pt x="768" y="48"/>
                  <a:pt x="768" y="48"/>
                  <a:pt x="768" y="48"/>
                </a:cubicBezTo>
                <a:cubicBezTo>
                  <a:pt x="768" y="162"/>
                  <a:pt x="768" y="162"/>
                  <a:pt x="768" y="162"/>
                </a:cubicBezTo>
                <a:cubicBezTo>
                  <a:pt x="758" y="162"/>
                  <a:pt x="758" y="162"/>
                  <a:pt x="758" y="162"/>
                </a:cubicBezTo>
                <a:cubicBezTo>
                  <a:pt x="758" y="48"/>
                  <a:pt x="758" y="48"/>
                  <a:pt x="758" y="48"/>
                </a:cubicBezTo>
                <a:cubicBezTo>
                  <a:pt x="716" y="48"/>
                  <a:pt x="716" y="48"/>
                  <a:pt x="716" y="48"/>
                </a:cubicBezTo>
                <a:lnTo>
                  <a:pt x="716" y="39"/>
                </a:lnTo>
                <a:close/>
                <a:moveTo>
                  <a:pt x="708" y="211"/>
                </a:moveTo>
                <a:cubicBezTo>
                  <a:pt x="808" y="211"/>
                  <a:pt x="808" y="211"/>
                  <a:pt x="808" y="211"/>
                </a:cubicBezTo>
                <a:cubicBezTo>
                  <a:pt x="808" y="232"/>
                  <a:pt x="808" y="232"/>
                  <a:pt x="808" y="232"/>
                </a:cubicBezTo>
                <a:cubicBezTo>
                  <a:pt x="770" y="232"/>
                  <a:pt x="770" y="232"/>
                  <a:pt x="770" y="232"/>
                </a:cubicBezTo>
                <a:cubicBezTo>
                  <a:pt x="770" y="334"/>
                  <a:pt x="770" y="334"/>
                  <a:pt x="770" y="334"/>
                </a:cubicBezTo>
                <a:cubicBezTo>
                  <a:pt x="745" y="334"/>
                  <a:pt x="745" y="334"/>
                  <a:pt x="745" y="334"/>
                </a:cubicBezTo>
                <a:cubicBezTo>
                  <a:pt x="745" y="232"/>
                  <a:pt x="745" y="232"/>
                  <a:pt x="745" y="232"/>
                </a:cubicBezTo>
                <a:cubicBezTo>
                  <a:pt x="708" y="232"/>
                  <a:pt x="708" y="232"/>
                  <a:pt x="708" y="232"/>
                </a:cubicBezTo>
                <a:lnTo>
                  <a:pt x="708" y="211"/>
                </a:lnTo>
                <a:close/>
                <a:moveTo>
                  <a:pt x="608" y="94"/>
                </a:moveTo>
                <a:cubicBezTo>
                  <a:pt x="608" y="83"/>
                  <a:pt x="610" y="73"/>
                  <a:pt x="614" y="64"/>
                </a:cubicBezTo>
                <a:cubicBezTo>
                  <a:pt x="618" y="56"/>
                  <a:pt x="623" y="49"/>
                  <a:pt x="631" y="44"/>
                </a:cubicBezTo>
                <a:cubicBezTo>
                  <a:pt x="638" y="40"/>
                  <a:pt x="646" y="37"/>
                  <a:pt x="656" y="37"/>
                </a:cubicBezTo>
                <a:cubicBezTo>
                  <a:pt x="665" y="37"/>
                  <a:pt x="673" y="40"/>
                  <a:pt x="681" y="44"/>
                </a:cubicBezTo>
                <a:cubicBezTo>
                  <a:pt x="688" y="49"/>
                  <a:pt x="693" y="55"/>
                  <a:pt x="697" y="63"/>
                </a:cubicBezTo>
                <a:cubicBezTo>
                  <a:pt x="701" y="72"/>
                  <a:pt x="703" y="81"/>
                  <a:pt x="703" y="92"/>
                </a:cubicBezTo>
                <a:cubicBezTo>
                  <a:pt x="703" y="107"/>
                  <a:pt x="703" y="107"/>
                  <a:pt x="703" y="107"/>
                </a:cubicBezTo>
                <a:cubicBezTo>
                  <a:pt x="703" y="118"/>
                  <a:pt x="701" y="128"/>
                  <a:pt x="698" y="137"/>
                </a:cubicBezTo>
                <a:cubicBezTo>
                  <a:pt x="694" y="145"/>
                  <a:pt x="688" y="152"/>
                  <a:pt x="681" y="156"/>
                </a:cubicBezTo>
                <a:cubicBezTo>
                  <a:pt x="674" y="161"/>
                  <a:pt x="665" y="163"/>
                  <a:pt x="656" y="163"/>
                </a:cubicBezTo>
                <a:cubicBezTo>
                  <a:pt x="641" y="163"/>
                  <a:pt x="630" y="158"/>
                  <a:pt x="621" y="148"/>
                </a:cubicBezTo>
                <a:cubicBezTo>
                  <a:pt x="612" y="138"/>
                  <a:pt x="608" y="124"/>
                  <a:pt x="608" y="106"/>
                </a:cubicBezTo>
                <a:lnTo>
                  <a:pt x="608" y="94"/>
                </a:lnTo>
                <a:close/>
                <a:moveTo>
                  <a:pt x="691" y="261"/>
                </a:moveTo>
                <a:cubicBezTo>
                  <a:pt x="691" y="281"/>
                  <a:pt x="691" y="281"/>
                  <a:pt x="691" y="281"/>
                </a:cubicBezTo>
                <a:cubicBezTo>
                  <a:pt x="642" y="281"/>
                  <a:pt x="642" y="281"/>
                  <a:pt x="642" y="281"/>
                </a:cubicBezTo>
                <a:cubicBezTo>
                  <a:pt x="642" y="313"/>
                  <a:pt x="642" y="313"/>
                  <a:pt x="642" y="313"/>
                </a:cubicBezTo>
                <a:cubicBezTo>
                  <a:pt x="699" y="313"/>
                  <a:pt x="699" y="313"/>
                  <a:pt x="699" y="313"/>
                </a:cubicBezTo>
                <a:cubicBezTo>
                  <a:pt x="699" y="334"/>
                  <a:pt x="699" y="334"/>
                  <a:pt x="699" y="334"/>
                </a:cubicBezTo>
                <a:cubicBezTo>
                  <a:pt x="617" y="334"/>
                  <a:pt x="617" y="334"/>
                  <a:pt x="617" y="334"/>
                </a:cubicBezTo>
                <a:cubicBezTo>
                  <a:pt x="617" y="211"/>
                  <a:pt x="617" y="211"/>
                  <a:pt x="617" y="211"/>
                </a:cubicBezTo>
                <a:cubicBezTo>
                  <a:pt x="699" y="211"/>
                  <a:pt x="699" y="211"/>
                  <a:pt x="699" y="211"/>
                </a:cubicBezTo>
                <a:cubicBezTo>
                  <a:pt x="699" y="232"/>
                  <a:pt x="699" y="232"/>
                  <a:pt x="699" y="232"/>
                </a:cubicBezTo>
                <a:cubicBezTo>
                  <a:pt x="642" y="232"/>
                  <a:pt x="642" y="232"/>
                  <a:pt x="642" y="232"/>
                </a:cubicBezTo>
                <a:cubicBezTo>
                  <a:pt x="642" y="261"/>
                  <a:pt x="642" y="261"/>
                  <a:pt x="642" y="261"/>
                </a:cubicBezTo>
                <a:lnTo>
                  <a:pt x="691" y="261"/>
                </a:lnTo>
                <a:close/>
                <a:moveTo>
                  <a:pt x="500" y="39"/>
                </a:moveTo>
                <a:cubicBezTo>
                  <a:pt x="534" y="39"/>
                  <a:pt x="534" y="39"/>
                  <a:pt x="534" y="39"/>
                </a:cubicBezTo>
                <a:cubicBezTo>
                  <a:pt x="544" y="39"/>
                  <a:pt x="553" y="41"/>
                  <a:pt x="561" y="46"/>
                </a:cubicBezTo>
                <a:cubicBezTo>
                  <a:pt x="569" y="50"/>
                  <a:pt x="575" y="57"/>
                  <a:pt x="580" y="66"/>
                </a:cubicBezTo>
                <a:cubicBezTo>
                  <a:pt x="584" y="74"/>
                  <a:pt x="587" y="84"/>
                  <a:pt x="587" y="95"/>
                </a:cubicBezTo>
                <a:cubicBezTo>
                  <a:pt x="587" y="106"/>
                  <a:pt x="587" y="106"/>
                  <a:pt x="587" y="106"/>
                </a:cubicBezTo>
                <a:cubicBezTo>
                  <a:pt x="587" y="117"/>
                  <a:pt x="584" y="127"/>
                  <a:pt x="580" y="135"/>
                </a:cubicBezTo>
                <a:cubicBezTo>
                  <a:pt x="576" y="144"/>
                  <a:pt x="569" y="150"/>
                  <a:pt x="561" y="155"/>
                </a:cubicBezTo>
                <a:cubicBezTo>
                  <a:pt x="553" y="159"/>
                  <a:pt x="544" y="162"/>
                  <a:pt x="534" y="162"/>
                </a:cubicBezTo>
                <a:cubicBezTo>
                  <a:pt x="500" y="162"/>
                  <a:pt x="500" y="162"/>
                  <a:pt x="500" y="162"/>
                </a:cubicBezTo>
                <a:lnTo>
                  <a:pt x="500" y="39"/>
                </a:lnTo>
                <a:close/>
                <a:moveTo>
                  <a:pt x="407" y="42"/>
                </a:moveTo>
                <a:cubicBezTo>
                  <a:pt x="308" y="168"/>
                  <a:pt x="308" y="168"/>
                  <a:pt x="308" y="168"/>
                </a:cubicBezTo>
                <a:cubicBezTo>
                  <a:pt x="304" y="165"/>
                  <a:pt x="301" y="163"/>
                  <a:pt x="297" y="161"/>
                </a:cubicBezTo>
                <a:cubicBezTo>
                  <a:pt x="373" y="42"/>
                  <a:pt x="373" y="42"/>
                  <a:pt x="373" y="42"/>
                </a:cubicBezTo>
                <a:lnTo>
                  <a:pt x="407" y="42"/>
                </a:lnTo>
                <a:close/>
                <a:moveTo>
                  <a:pt x="341" y="274"/>
                </a:moveTo>
                <a:cubicBezTo>
                  <a:pt x="341" y="278"/>
                  <a:pt x="341" y="283"/>
                  <a:pt x="340" y="287"/>
                </a:cubicBezTo>
                <a:cubicBezTo>
                  <a:pt x="337" y="286"/>
                  <a:pt x="334" y="286"/>
                  <a:pt x="330" y="286"/>
                </a:cubicBezTo>
                <a:cubicBezTo>
                  <a:pt x="292" y="286"/>
                  <a:pt x="292" y="317"/>
                  <a:pt x="253" y="317"/>
                </a:cubicBezTo>
                <a:cubicBezTo>
                  <a:pt x="215" y="317"/>
                  <a:pt x="215" y="286"/>
                  <a:pt x="176" y="286"/>
                </a:cubicBezTo>
                <a:cubicBezTo>
                  <a:pt x="144" y="286"/>
                  <a:pt x="139" y="308"/>
                  <a:pt x="115" y="315"/>
                </a:cubicBezTo>
                <a:cubicBezTo>
                  <a:pt x="110" y="302"/>
                  <a:pt x="108" y="288"/>
                  <a:pt x="108" y="274"/>
                </a:cubicBezTo>
                <a:cubicBezTo>
                  <a:pt x="108" y="210"/>
                  <a:pt x="160" y="158"/>
                  <a:pt x="224" y="158"/>
                </a:cubicBezTo>
                <a:cubicBezTo>
                  <a:pt x="289" y="158"/>
                  <a:pt x="341" y="210"/>
                  <a:pt x="341" y="274"/>
                </a:cubicBezTo>
                <a:close/>
                <a:moveTo>
                  <a:pt x="266" y="113"/>
                </a:moveTo>
                <a:cubicBezTo>
                  <a:pt x="284" y="42"/>
                  <a:pt x="284" y="42"/>
                  <a:pt x="284" y="42"/>
                </a:cubicBezTo>
                <a:cubicBezTo>
                  <a:pt x="309" y="42"/>
                  <a:pt x="309" y="42"/>
                  <a:pt x="309" y="42"/>
                </a:cubicBezTo>
                <a:cubicBezTo>
                  <a:pt x="271" y="148"/>
                  <a:pt x="271" y="148"/>
                  <a:pt x="271" y="148"/>
                </a:cubicBezTo>
                <a:cubicBezTo>
                  <a:pt x="267" y="146"/>
                  <a:pt x="262" y="145"/>
                  <a:pt x="258" y="144"/>
                </a:cubicBezTo>
                <a:lnTo>
                  <a:pt x="266" y="113"/>
                </a:lnTo>
                <a:close/>
                <a:moveTo>
                  <a:pt x="233" y="42"/>
                </a:moveTo>
                <a:cubicBezTo>
                  <a:pt x="229" y="139"/>
                  <a:pt x="229" y="139"/>
                  <a:pt x="229" y="139"/>
                </a:cubicBezTo>
                <a:cubicBezTo>
                  <a:pt x="228" y="139"/>
                  <a:pt x="226" y="139"/>
                  <a:pt x="224" y="139"/>
                </a:cubicBezTo>
                <a:cubicBezTo>
                  <a:pt x="222" y="139"/>
                  <a:pt x="219" y="139"/>
                  <a:pt x="216" y="140"/>
                </a:cubicBezTo>
                <a:cubicBezTo>
                  <a:pt x="210" y="42"/>
                  <a:pt x="210" y="42"/>
                  <a:pt x="210" y="42"/>
                </a:cubicBezTo>
                <a:lnTo>
                  <a:pt x="233" y="42"/>
                </a:lnTo>
                <a:close/>
                <a:moveTo>
                  <a:pt x="158" y="42"/>
                </a:moveTo>
                <a:cubicBezTo>
                  <a:pt x="187" y="144"/>
                  <a:pt x="187" y="144"/>
                  <a:pt x="187" y="144"/>
                </a:cubicBezTo>
                <a:cubicBezTo>
                  <a:pt x="183" y="146"/>
                  <a:pt x="179" y="147"/>
                  <a:pt x="175" y="149"/>
                </a:cubicBezTo>
                <a:cubicBezTo>
                  <a:pt x="133" y="42"/>
                  <a:pt x="133" y="42"/>
                  <a:pt x="133" y="42"/>
                </a:cubicBezTo>
                <a:lnTo>
                  <a:pt x="158" y="42"/>
                </a:lnTo>
                <a:close/>
                <a:moveTo>
                  <a:pt x="42" y="42"/>
                </a:moveTo>
                <a:cubicBezTo>
                  <a:pt x="68" y="42"/>
                  <a:pt x="68" y="42"/>
                  <a:pt x="68" y="42"/>
                </a:cubicBezTo>
                <a:cubicBezTo>
                  <a:pt x="149" y="162"/>
                  <a:pt x="149" y="162"/>
                  <a:pt x="149" y="162"/>
                </a:cubicBezTo>
                <a:cubicBezTo>
                  <a:pt x="146" y="165"/>
                  <a:pt x="142" y="167"/>
                  <a:pt x="139" y="170"/>
                </a:cubicBezTo>
                <a:cubicBezTo>
                  <a:pt x="42" y="52"/>
                  <a:pt x="42" y="52"/>
                  <a:pt x="42" y="52"/>
                </a:cubicBezTo>
                <a:lnTo>
                  <a:pt x="42" y="42"/>
                </a:lnTo>
                <a:close/>
                <a:moveTo>
                  <a:pt x="42" y="131"/>
                </a:moveTo>
                <a:cubicBezTo>
                  <a:pt x="118" y="191"/>
                  <a:pt x="118" y="191"/>
                  <a:pt x="118" y="191"/>
                </a:cubicBezTo>
                <a:cubicBezTo>
                  <a:pt x="116" y="194"/>
                  <a:pt x="113" y="198"/>
                  <a:pt x="111" y="202"/>
                </a:cubicBezTo>
                <a:cubicBezTo>
                  <a:pt x="42" y="158"/>
                  <a:pt x="42" y="158"/>
                  <a:pt x="42" y="158"/>
                </a:cubicBezTo>
                <a:lnTo>
                  <a:pt x="42" y="131"/>
                </a:lnTo>
                <a:close/>
                <a:moveTo>
                  <a:pt x="42" y="207"/>
                </a:moveTo>
                <a:cubicBezTo>
                  <a:pt x="98" y="228"/>
                  <a:pt x="98" y="228"/>
                  <a:pt x="98" y="228"/>
                </a:cubicBezTo>
                <a:cubicBezTo>
                  <a:pt x="96" y="232"/>
                  <a:pt x="95" y="236"/>
                  <a:pt x="94" y="241"/>
                </a:cubicBezTo>
                <a:cubicBezTo>
                  <a:pt x="64" y="233"/>
                  <a:pt x="64" y="233"/>
                  <a:pt x="64" y="233"/>
                </a:cubicBezTo>
                <a:cubicBezTo>
                  <a:pt x="42" y="228"/>
                  <a:pt x="42" y="228"/>
                  <a:pt x="42" y="228"/>
                </a:cubicBezTo>
                <a:lnTo>
                  <a:pt x="42" y="207"/>
                </a:lnTo>
                <a:close/>
                <a:moveTo>
                  <a:pt x="42" y="267"/>
                </a:moveTo>
                <a:cubicBezTo>
                  <a:pt x="90" y="269"/>
                  <a:pt x="90" y="269"/>
                  <a:pt x="90" y="269"/>
                </a:cubicBezTo>
                <a:cubicBezTo>
                  <a:pt x="89" y="271"/>
                  <a:pt x="89" y="273"/>
                  <a:pt x="89" y="274"/>
                </a:cubicBezTo>
                <a:cubicBezTo>
                  <a:pt x="89" y="277"/>
                  <a:pt x="90" y="280"/>
                  <a:pt x="90" y="282"/>
                </a:cubicBezTo>
                <a:cubicBezTo>
                  <a:pt x="42" y="285"/>
                  <a:pt x="42" y="285"/>
                  <a:pt x="42" y="285"/>
                </a:cubicBezTo>
                <a:lnTo>
                  <a:pt x="42" y="267"/>
                </a:lnTo>
                <a:close/>
                <a:moveTo>
                  <a:pt x="407" y="508"/>
                </a:moveTo>
                <a:cubicBezTo>
                  <a:pt x="359" y="508"/>
                  <a:pt x="359" y="508"/>
                  <a:pt x="359" y="508"/>
                </a:cubicBezTo>
                <a:cubicBezTo>
                  <a:pt x="352" y="502"/>
                  <a:pt x="346" y="499"/>
                  <a:pt x="334" y="499"/>
                </a:cubicBezTo>
                <a:cubicBezTo>
                  <a:pt x="322" y="499"/>
                  <a:pt x="315" y="502"/>
                  <a:pt x="309" y="508"/>
                </a:cubicBezTo>
                <a:cubicBezTo>
                  <a:pt x="206" y="508"/>
                  <a:pt x="206" y="508"/>
                  <a:pt x="206" y="508"/>
                </a:cubicBezTo>
                <a:cubicBezTo>
                  <a:pt x="199" y="502"/>
                  <a:pt x="192" y="499"/>
                  <a:pt x="180" y="499"/>
                </a:cubicBezTo>
                <a:cubicBezTo>
                  <a:pt x="169" y="499"/>
                  <a:pt x="162" y="502"/>
                  <a:pt x="155" y="508"/>
                </a:cubicBezTo>
                <a:cubicBezTo>
                  <a:pt x="52" y="508"/>
                  <a:pt x="52" y="508"/>
                  <a:pt x="52" y="508"/>
                </a:cubicBezTo>
                <a:cubicBezTo>
                  <a:pt x="49" y="505"/>
                  <a:pt x="46" y="503"/>
                  <a:pt x="42" y="501"/>
                </a:cubicBezTo>
                <a:cubicBezTo>
                  <a:pt x="42" y="475"/>
                  <a:pt x="42" y="475"/>
                  <a:pt x="42" y="475"/>
                </a:cubicBezTo>
                <a:cubicBezTo>
                  <a:pt x="56" y="478"/>
                  <a:pt x="66" y="485"/>
                  <a:pt x="73" y="492"/>
                </a:cubicBezTo>
                <a:cubicBezTo>
                  <a:pt x="83" y="499"/>
                  <a:pt x="89" y="504"/>
                  <a:pt x="104" y="504"/>
                </a:cubicBezTo>
                <a:cubicBezTo>
                  <a:pt x="118" y="504"/>
                  <a:pt x="125" y="499"/>
                  <a:pt x="134" y="492"/>
                </a:cubicBezTo>
                <a:cubicBezTo>
                  <a:pt x="144" y="483"/>
                  <a:pt x="157" y="473"/>
                  <a:pt x="180" y="473"/>
                </a:cubicBezTo>
                <a:cubicBezTo>
                  <a:pt x="204" y="473"/>
                  <a:pt x="217" y="483"/>
                  <a:pt x="227" y="492"/>
                </a:cubicBezTo>
                <a:cubicBezTo>
                  <a:pt x="236" y="499"/>
                  <a:pt x="243" y="504"/>
                  <a:pt x="257" y="504"/>
                </a:cubicBezTo>
                <a:cubicBezTo>
                  <a:pt x="272" y="504"/>
                  <a:pt x="278" y="499"/>
                  <a:pt x="288" y="492"/>
                </a:cubicBezTo>
                <a:cubicBezTo>
                  <a:pt x="298" y="483"/>
                  <a:pt x="310" y="473"/>
                  <a:pt x="334" y="473"/>
                </a:cubicBezTo>
                <a:cubicBezTo>
                  <a:pt x="358" y="473"/>
                  <a:pt x="370" y="483"/>
                  <a:pt x="380" y="492"/>
                </a:cubicBezTo>
                <a:cubicBezTo>
                  <a:pt x="389" y="498"/>
                  <a:pt x="395" y="503"/>
                  <a:pt x="407" y="504"/>
                </a:cubicBezTo>
                <a:lnTo>
                  <a:pt x="407" y="508"/>
                </a:lnTo>
                <a:close/>
                <a:moveTo>
                  <a:pt x="407" y="457"/>
                </a:moveTo>
                <a:cubicBezTo>
                  <a:pt x="407" y="457"/>
                  <a:pt x="407" y="457"/>
                  <a:pt x="407" y="457"/>
                </a:cubicBezTo>
                <a:cubicBezTo>
                  <a:pt x="383" y="457"/>
                  <a:pt x="370" y="446"/>
                  <a:pt x="360" y="438"/>
                </a:cubicBezTo>
                <a:cubicBezTo>
                  <a:pt x="351" y="431"/>
                  <a:pt x="345" y="425"/>
                  <a:pt x="330" y="425"/>
                </a:cubicBezTo>
                <a:cubicBezTo>
                  <a:pt x="315" y="425"/>
                  <a:pt x="309" y="431"/>
                  <a:pt x="300" y="438"/>
                </a:cubicBezTo>
                <a:cubicBezTo>
                  <a:pt x="290" y="446"/>
                  <a:pt x="277" y="457"/>
                  <a:pt x="253" y="457"/>
                </a:cubicBezTo>
                <a:cubicBezTo>
                  <a:pt x="229" y="457"/>
                  <a:pt x="217" y="446"/>
                  <a:pt x="207" y="438"/>
                </a:cubicBezTo>
                <a:cubicBezTo>
                  <a:pt x="198" y="431"/>
                  <a:pt x="191" y="425"/>
                  <a:pt x="176" y="425"/>
                </a:cubicBezTo>
                <a:cubicBezTo>
                  <a:pt x="162" y="425"/>
                  <a:pt x="155" y="431"/>
                  <a:pt x="146" y="438"/>
                </a:cubicBezTo>
                <a:cubicBezTo>
                  <a:pt x="136" y="446"/>
                  <a:pt x="123" y="457"/>
                  <a:pt x="100" y="457"/>
                </a:cubicBezTo>
                <a:cubicBezTo>
                  <a:pt x="76" y="457"/>
                  <a:pt x="63" y="446"/>
                  <a:pt x="53" y="438"/>
                </a:cubicBezTo>
                <a:cubicBezTo>
                  <a:pt x="49" y="435"/>
                  <a:pt x="46" y="432"/>
                  <a:pt x="42" y="430"/>
                </a:cubicBezTo>
                <a:cubicBezTo>
                  <a:pt x="42" y="402"/>
                  <a:pt x="42" y="402"/>
                  <a:pt x="42" y="402"/>
                </a:cubicBezTo>
                <a:cubicBezTo>
                  <a:pt x="54" y="406"/>
                  <a:pt x="62" y="413"/>
                  <a:pt x="69" y="418"/>
                </a:cubicBezTo>
                <a:cubicBezTo>
                  <a:pt x="79" y="426"/>
                  <a:pt x="85" y="431"/>
                  <a:pt x="100" y="431"/>
                </a:cubicBezTo>
                <a:cubicBezTo>
                  <a:pt x="114" y="431"/>
                  <a:pt x="121" y="426"/>
                  <a:pt x="130" y="418"/>
                </a:cubicBezTo>
                <a:cubicBezTo>
                  <a:pt x="140" y="410"/>
                  <a:pt x="153" y="400"/>
                  <a:pt x="176" y="400"/>
                </a:cubicBezTo>
                <a:cubicBezTo>
                  <a:pt x="200" y="400"/>
                  <a:pt x="213" y="410"/>
                  <a:pt x="223" y="418"/>
                </a:cubicBezTo>
                <a:cubicBezTo>
                  <a:pt x="232" y="426"/>
                  <a:pt x="239" y="431"/>
                  <a:pt x="253" y="431"/>
                </a:cubicBezTo>
                <a:cubicBezTo>
                  <a:pt x="268" y="431"/>
                  <a:pt x="274" y="426"/>
                  <a:pt x="284" y="418"/>
                </a:cubicBezTo>
                <a:cubicBezTo>
                  <a:pt x="294" y="410"/>
                  <a:pt x="306" y="400"/>
                  <a:pt x="330" y="400"/>
                </a:cubicBezTo>
                <a:cubicBezTo>
                  <a:pt x="354" y="400"/>
                  <a:pt x="366" y="410"/>
                  <a:pt x="376" y="418"/>
                </a:cubicBezTo>
                <a:cubicBezTo>
                  <a:pt x="385" y="426"/>
                  <a:pt x="392" y="431"/>
                  <a:pt x="407" y="431"/>
                </a:cubicBezTo>
                <a:cubicBezTo>
                  <a:pt x="407" y="431"/>
                  <a:pt x="407" y="431"/>
                  <a:pt x="407" y="431"/>
                </a:cubicBezTo>
                <a:lnTo>
                  <a:pt x="407" y="457"/>
                </a:lnTo>
                <a:close/>
                <a:moveTo>
                  <a:pt x="407" y="386"/>
                </a:moveTo>
                <a:cubicBezTo>
                  <a:pt x="407" y="386"/>
                  <a:pt x="407" y="386"/>
                  <a:pt x="407" y="386"/>
                </a:cubicBezTo>
                <a:cubicBezTo>
                  <a:pt x="383" y="386"/>
                  <a:pt x="370" y="376"/>
                  <a:pt x="360" y="368"/>
                </a:cubicBezTo>
                <a:cubicBezTo>
                  <a:pt x="351" y="361"/>
                  <a:pt x="345" y="355"/>
                  <a:pt x="330" y="355"/>
                </a:cubicBezTo>
                <a:cubicBezTo>
                  <a:pt x="315" y="355"/>
                  <a:pt x="309" y="361"/>
                  <a:pt x="300" y="368"/>
                </a:cubicBezTo>
                <a:cubicBezTo>
                  <a:pt x="290" y="376"/>
                  <a:pt x="277" y="386"/>
                  <a:pt x="253" y="386"/>
                </a:cubicBezTo>
                <a:cubicBezTo>
                  <a:pt x="229" y="386"/>
                  <a:pt x="217" y="376"/>
                  <a:pt x="207" y="368"/>
                </a:cubicBezTo>
                <a:cubicBezTo>
                  <a:pt x="198" y="361"/>
                  <a:pt x="191" y="355"/>
                  <a:pt x="176" y="355"/>
                </a:cubicBezTo>
                <a:cubicBezTo>
                  <a:pt x="162" y="355"/>
                  <a:pt x="155" y="361"/>
                  <a:pt x="146" y="368"/>
                </a:cubicBezTo>
                <a:cubicBezTo>
                  <a:pt x="136" y="376"/>
                  <a:pt x="123" y="386"/>
                  <a:pt x="100" y="386"/>
                </a:cubicBezTo>
                <a:cubicBezTo>
                  <a:pt x="76" y="386"/>
                  <a:pt x="63" y="376"/>
                  <a:pt x="53" y="368"/>
                </a:cubicBezTo>
                <a:cubicBezTo>
                  <a:pt x="49" y="365"/>
                  <a:pt x="46" y="362"/>
                  <a:pt x="42" y="360"/>
                </a:cubicBezTo>
                <a:cubicBezTo>
                  <a:pt x="42" y="332"/>
                  <a:pt x="42" y="332"/>
                  <a:pt x="42" y="332"/>
                </a:cubicBezTo>
                <a:cubicBezTo>
                  <a:pt x="54" y="336"/>
                  <a:pt x="62" y="342"/>
                  <a:pt x="69" y="348"/>
                </a:cubicBezTo>
                <a:cubicBezTo>
                  <a:pt x="79" y="355"/>
                  <a:pt x="85" y="361"/>
                  <a:pt x="100" y="361"/>
                </a:cubicBezTo>
                <a:cubicBezTo>
                  <a:pt x="114" y="361"/>
                  <a:pt x="121" y="355"/>
                  <a:pt x="130" y="348"/>
                </a:cubicBezTo>
                <a:cubicBezTo>
                  <a:pt x="140" y="340"/>
                  <a:pt x="153" y="330"/>
                  <a:pt x="176" y="330"/>
                </a:cubicBezTo>
                <a:cubicBezTo>
                  <a:pt x="200" y="330"/>
                  <a:pt x="213" y="340"/>
                  <a:pt x="223" y="348"/>
                </a:cubicBezTo>
                <a:cubicBezTo>
                  <a:pt x="232" y="355"/>
                  <a:pt x="239" y="361"/>
                  <a:pt x="253" y="361"/>
                </a:cubicBezTo>
                <a:cubicBezTo>
                  <a:pt x="268" y="361"/>
                  <a:pt x="274" y="355"/>
                  <a:pt x="284" y="348"/>
                </a:cubicBezTo>
                <a:cubicBezTo>
                  <a:pt x="294" y="340"/>
                  <a:pt x="306" y="330"/>
                  <a:pt x="330" y="330"/>
                </a:cubicBezTo>
                <a:cubicBezTo>
                  <a:pt x="354" y="330"/>
                  <a:pt x="366" y="340"/>
                  <a:pt x="376" y="348"/>
                </a:cubicBezTo>
                <a:cubicBezTo>
                  <a:pt x="385" y="355"/>
                  <a:pt x="392" y="361"/>
                  <a:pt x="407" y="361"/>
                </a:cubicBezTo>
                <a:cubicBezTo>
                  <a:pt x="407" y="361"/>
                  <a:pt x="407" y="361"/>
                  <a:pt x="407" y="361"/>
                </a:cubicBezTo>
                <a:lnTo>
                  <a:pt x="407" y="386"/>
                </a:lnTo>
                <a:close/>
                <a:moveTo>
                  <a:pt x="407" y="281"/>
                </a:moveTo>
                <a:cubicBezTo>
                  <a:pt x="359" y="279"/>
                  <a:pt x="359" y="279"/>
                  <a:pt x="359" y="279"/>
                </a:cubicBezTo>
                <a:cubicBezTo>
                  <a:pt x="359" y="277"/>
                  <a:pt x="359" y="276"/>
                  <a:pt x="359" y="274"/>
                </a:cubicBezTo>
                <a:cubicBezTo>
                  <a:pt x="359" y="271"/>
                  <a:pt x="359" y="269"/>
                  <a:pt x="359" y="266"/>
                </a:cubicBezTo>
                <a:cubicBezTo>
                  <a:pt x="407" y="263"/>
                  <a:pt x="407" y="263"/>
                  <a:pt x="407" y="263"/>
                </a:cubicBezTo>
                <a:lnTo>
                  <a:pt x="407" y="281"/>
                </a:lnTo>
                <a:close/>
                <a:moveTo>
                  <a:pt x="407" y="222"/>
                </a:moveTo>
                <a:cubicBezTo>
                  <a:pt x="354" y="237"/>
                  <a:pt x="354" y="237"/>
                  <a:pt x="354" y="237"/>
                </a:cubicBezTo>
                <a:cubicBezTo>
                  <a:pt x="353" y="233"/>
                  <a:pt x="351" y="229"/>
                  <a:pt x="350" y="225"/>
                </a:cubicBezTo>
                <a:cubicBezTo>
                  <a:pt x="407" y="202"/>
                  <a:pt x="407" y="202"/>
                  <a:pt x="407" y="202"/>
                </a:cubicBezTo>
                <a:lnTo>
                  <a:pt x="407" y="222"/>
                </a:lnTo>
                <a:close/>
                <a:moveTo>
                  <a:pt x="407" y="152"/>
                </a:moveTo>
                <a:cubicBezTo>
                  <a:pt x="336" y="199"/>
                  <a:pt x="336" y="199"/>
                  <a:pt x="336" y="199"/>
                </a:cubicBezTo>
                <a:cubicBezTo>
                  <a:pt x="334" y="195"/>
                  <a:pt x="331" y="192"/>
                  <a:pt x="328" y="188"/>
                </a:cubicBezTo>
                <a:cubicBezTo>
                  <a:pt x="407" y="124"/>
                  <a:pt x="407" y="124"/>
                  <a:pt x="407" y="124"/>
                </a:cubicBezTo>
                <a:lnTo>
                  <a:pt x="407" y="152"/>
                </a:lnTo>
                <a:close/>
                <a:moveTo>
                  <a:pt x="495" y="211"/>
                </a:moveTo>
                <a:cubicBezTo>
                  <a:pt x="521" y="211"/>
                  <a:pt x="521" y="211"/>
                  <a:pt x="521" y="211"/>
                </a:cubicBezTo>
                <a:cubicBezTo>
                  <a:pt x="570" y="292"/>
                  <a:pt x="570" y="292"/>
                  <a:pt x="570" y="292"/>
                </a:cubicBezTo>
                <a:cubicBezTo>
                  <a:pt x="570" y="211"/>
                  <a:pt x="570" y="211"/>
                  <a:pt x="570" y="211"/>
                </a:cubicBezTo>
                <a:cubicBezTo>
                  <a:pt x="595" y="211"/>
                  <a:pt x="595" y="211"/>
                  <a:pt x="595" y="211"/>
                </a:cubicBezTo>
                <a:cubicBezTo>
                  <a:pt x="595" y="334"/>
                  <a:pt x="595" y="334"/>
                  <a:pt x="595" y="334"/>
                </a:cubicBezTo>
                <a:cubicBezTo>
                  <a:pt x="570" y="334"/>
                  <a:pt x="570" y="334"/>
                  <a:pt x="570" y="334"/>
                </a:cubicBezTo>
                <a:cubicBezTo>
                  <a:pt x="521" y="253"/>
                  <a:pt x="521" y="253"/>
                  <a:pt x="521" y="253"/>
                </a:cubicBezTo>
                <a:cubicBezTo>
                  <a:pt x="521" y="334"/>
                  <a:pt x="521" y="334"/>
                  <a:pt x="521" y="334"/>
                </a:cubicBezTo>
                <a:cubicBezTo>
                  <a:pt x="495" y="334"/>
                  <a:pt x="495" y="334"/>
                  <a:pt x="495" y="334"/>
                </a:cubicBezTo>
                <a:lnTo>
                  <a:pt x="495" y="211"/>
                </a:lnTo>
                <a:close/>
                <a:moveTo>
                  <a:pt x="618" y="506"/>
                </a:moveTo>
                <a:cubicBezTo>
                  <a:pt x="608" y="506"/>
                  <a:pt x="608" y="506"/>
                  <a:pt x="608" y="506"/>
                </a:cubicBezTo>
                <a:cubicBezTo>
                  <a:pt x="608" y="453"/>
                  <a:pt x="608" y="453"/>
                  <a:pt x="608" y="453"/>
                </a:cubicBezTo>
                <a:cubicBezTo>
                  <a:pt x="609" y="398"/>
                  <a:pt x="609" y="398"/>
                  <a:pt x="609" y="398"/>
                </a:cubicBezTo>
                <a:cubicBezTo>
                  <a:pt x="563" y="506"/>
                  <a:pt x="563" y="506"/>
                  <a:pt x="563" y="506"/>
                </a:cubicBezTo>
                <a:cubicBezTo>
                  <a:pt x="555" y="506"/>
                  <a:pt x="555" y="506"/>
                  <a:pt x="555" y="506"/>
                </a:cubicBezTo>
                <a:cubicBezTo>
                  <a:pt x="510" y="398"/>
                  <a:pt x="510" y="398"/>
                  <a:pt x="510" y="398"/>
                </a:cubicBezTo>
                <a:cubicBezTo>
                  <a:pt x="510" y="452"/>
                  <a:pt x="510" y="452"/>
                  <a:pt x="510" y="452"/>
                </a:cubicBezTo>
                <a:cubicBezTo>
                  <a:pt x="510" y="506"/>
                  <a:pt x="510" y="506"/>
                  <a:pt x="510" y="506"/>
                </a:cubicBezTo>
                <a:cubicBezTo>
                  <a:pt x="500" y="506"/>
                  <a:pt x="500" y="506"/>
                  <a:pt x="500" y="506"/>
                </a:cubicBezTo>
                <a:cubicBezTo>
                  <a:pt x="500" y="384"/>
                  <a:pt x="500" y="384"/>
                  <a:pt x="500" y="384"/>
                </a:cubicBezTo>
                <a:cubicBezTo>
                  <a:pt x="514" y="384"/>
                  <a:pt x="514" y="384"/>
                  <a:pt x="514" y="384"/>
                </a:cubicBezTo>
                <a:cubicBezTo>
                  <a:pt x="559" y="492"/>
                  <a:pt x="559" y="492"/>
                  <a:pt x="559" y="492"/>
                </a:cubicBezTo>
                <a:cubicBezTo>
                  <a:pt x="604" y="384"/>
                  <a:pt x="604" y="384"/>
                  <a:pt x="604" y="384"/>
                </a:cubicBezTo>
                <a:cubicBezTo>
                  <a:pt x="618" y="384"/>
                  <a:pt x="618" y="384"/>
                  <a:pt x="618" y="384"/>
                </a:cubicBezTo>
                <a:lnTo>
                  <a:pt x="618" y="506"/>
                </a:lnTo>
                <a:close/>
                <a:moveTo>
                  <a:pt x="720" y="506"/>
                </a:moveTo>
                <a:cubicBezTo>
                  <a:pt x="649" y="506"/>
                  <a:pt x="649" y="506"/>
                  <a:pt x="649" y="506"/>
                </a:cubicBezTo>
                <a:cubicBezTo>
                  <a:pt x="649" y="384"/>
                  <a:pt x="649" y="384"/>
                  <a:pt x="649" y="384"/>
                </a:cubicBezTo>
                <a:cubicBezTo>
                  <a:pt x="660" y="384"/>
                  <a:pt x="660" y="384"/>
                  <a:pt x="660" y="384"/>
                </a:cubicBezTo>
                <a:cubicBezTo>
                  <a:pt x="660" y="497"/>
                  <a:pt x="660" y="497"/>
                  <a:pt x="660" y="497"/>
                </a:cubicBezTo>
                <a:cubicBezTo>
                  <a:pt x="720" y="497"/>
                  <a:pt x="720" y="497"/>
                  <a:pt x="720" y="497"/>
                </a:cubicBezTo>
                <a:lnTo>
                  <a:pt x="720" y="506"/>
                </a:lnTo>
                <a:close/>
                <a:moveTo>
                  <a:pt x="823" y="491"/>
                </a:moveTo>
                <a:cubicBezTo>
                  <a:pt x="819" y="497"/>
                  <a:pt x="814" y="501"/>
                  <a:pt x="806" y="503"/>
                </a:cubicBezTo>
                <a:cubicBezTo>
                  <a:pt x="798" y="506"/>
                  <a:pt x="790" y="508"/>
                  <a:pt x="780" y="508"/>
                </a:cubicBezTo>
                <a:cubicBezTo>
                  <a:pt x="771" y="508"/>
                  <a:pt x="762" y="505"/>
                  <a:pt x="755" y="501"/>
                </a:cubicBezTo>
                <a:cubicBezTo>
                  <a:pt x="747" y="496"/>
                  <a:pt x="741" y="490"/>
                  <a:pt x="737" y="481"/>
                </a:cubicBezTo>
                <a:cubicBezTo>
                  <a:pt x="733" y="473"/>
                  <a:pt x="731" y="463"/>
                  <a:pt x="731" y="452"/>
                </a:cubicBezTo>
                <a:cubicBezTo>
                  <a:pt x="731" y="437"/>
                  <a:pt x="731" y="437"/>
                  <a:pt x="731" y="437"/>
                </a:cubicBezTo>
                <a:cubicBezTo>
                  <a:pt x="731" y="420"/>
                  <a:pt x="735" y="406"/>
                  <a:pt x="744" y="397"/>
                </a:cubicBezTo>
                <a:cubicBezTo>
                  <a:pt x="753" y="387"/>
                  <a:pt x="764" y="382"/>
                  <a:pt x="779" y="382"/>
                </a:cubicBezTo>
                <a:cubicBezTo>
                  <a:pt x="791" y="382"/>
                  <a:pt x="801" y="385"/>
                  <a:pt x="809" y="391"/>
                </a:cubicBezTo>
                <a:cubicBezTo>
                  <a:pt x="817" y="398"/>
                  <a:pt x="821" y="407"/>
                  <a:pt x="823" y="418"/>
                </a:cubicBezTo>
                <a:cubicBezTo>
                  <a:pt x="812" y="418"/>
                  <a:pt x="812" y="418"/>
                  <a:pt x="812" y="418"/>
                </a:cubicBezTo>
                <a:cubicBezTo>
                  <a:pt x="811" y="409"/>
                  <a:pt x="807" y="402"/>
                  <a:pt x="801" y="398"/>
                </a:cubicBezTo>
                <a:cubicBezTo>
                  <a:pt x="796" y="393"/>
                  <a:pt x="788" y="391"/>
                  <a:pt x="779" y="391"/>
                </a:cubicBezTo>
                <a:cubicBezTo>
                  <a:pt x="767" y="391"/>
                  <a:pt x="758" y="395"/>
                  <a:pt x="751" y="403"/>
                </a:cubicBezTo>
                <a:cubicBezTo>
                  <a:pt x="745" y="411"/>
                  <a:pt x="741" y="422"/>
                  <a:pt x="741" y="437"/>
                </a:cubicBezTo>
                <a:cubicBezTo>
                  <a:pt x="741" y="452"/>
                  <a:pt x="741" y="452"/>
                  <a:pt x="741" y="452"/>
                </a:cubicBezTo>
                <a:cubicBezTo>
                  <a:pt x="741" y="461"/>
                  <a:pt x="743" y="469"/>
                  <a:pt x="746" y="476"/>
                </a:cubicBezTo>
                <a:cubicBezTo>
                  <a:pt x="749" y="484"/>
                  <a:pt x="754" y="489"/>
                  <a:pt x="760" y="493"/>
                </a:cubicBezTo>
                <a:cubicBezTo>
                  <a:pt x="766" y="497"/>
                  <a:pt x="773" y="499"/>
                  <a:pt x="780" y="499"/>
                </a:cubicBezTo>
                <a:cubicBezTo>
                  <a:pt x="789" y="499"/>
                  <a:pt x="797" y="498"/>
                  <a:pt x="803" y="495"/>
                </a:cubicBezTo>
                <a:cubicBezTo>
                  <a:pt x="807" y="493"/>
                  <a:pt x="810" y="491"/>
                  <a:pt x="812" y="488"/>
                </a:cubicBezTo>
                <a:cubicBezTo>
                  <a:pt x="812" y="457"/>
                  <a:pt x="812" y="457"/>
                  <a:pt x="812" y="457"/>
                </a:cubicBezTo>
                <a:cubicBezTo>
                  <a:pt x="780" y="457"/>
                  <a:pt x="780" y="457"/>
                  <a:pt x="780" y="457"/>
                </a:cubicBezTo>
                <a:cubicBezTo>
                  <a:pt x="780" y="448"/>
                  <a:pt x="780" y="448"/>
                  <a:pt x="780" y="448"/>
                </a:cubicBezTo>
                <a:cubicBezTo>
                  <a:pt x="823" y="448"/>
                  <a:pt x="823" y="448"/>
                  <a:pt x="823" y="448"/>
                </a:cubicBezTo>
                <a:lnTo>
                  <a:pt x="823" y="4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6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809879" y="1557594"/>
            <a:ext cx="684995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28625" indent="-428625">
              <a:buClr>
                <a:srgbClr val="BC1B28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Motivación</a:t>
            </a:r>
          </a:p>
          <a:p>
            <a:pPr marL="885825" lvl="1" indent="-428625">
              <a:buClr>
                <a:srgbClr val="BC1B28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Aprender una nueva tecnología (y dar una</a:t>
            </a:r>
          </a:p>
          <a:p>
            <a:pPr lvl="1">
              <a:buClr>
                <a:srgbClr val="BC1B28"/>
              </a:buClr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	charla te obliga)</a:t>
            </a:r>
          </a:p>
          <a:p>
            <a:pPr marL="428625" indent="-428625">
              <a:buClr>
                <a:srgbClr val="BC1B28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¿Por qué 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ReactiveX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(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Rx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)?</a:t>
            </a:r>
          </a:p>
          <a:p>
            <a:pPr marL="885825" lvl="1" indent="-428625">
              <a:buClr>
                <a:srgbClr val="BC1B28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Es la base de 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ReactiveUI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</a:p>
          <a:p>
            <a:pPr lvl="1">
              <a:buClr>
                <a:srgbClr val="BC1B28"/>
              </a:buClr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	(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Xamarin-CleanSpotApp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)</a:t>
            </a:r>
          </a:p>
          <a:p>
            <a:pPr marL="428625" indent="-428625">
              <a:buClr>
                <a:srgbClr val="BC1B28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¿Por qué ese título?</a:t>
            </a:r>
          </a:p>
          <a:p>
            <a:pPr marL="885825" lvl="1" indent="-428625">
              <a:buClr>
                <a:srgbClr val="BC1B28"/>
              </a:buClr>
              <a:buFont typeface="Arial" charset="0"/>
              <a:buChar char="•"/>
            </a:pP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Rx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te hace pensar de otra forma</a:t>
            </a: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 rot="10800000">
            <a:off x="-1500895" y="-763332"/>
            <a:ext cx="4711700" cy="2320925"/>
          </a:xfrm>
          <a:custGeom>
            <a:avLst/>
            <a:gdLst>
              <a:gd name="T0" fmla="*/ 630 w 1253"/>
              <a:gd name="T1" fmla="*/ 466 h 616"/>
              <a:gd name="T2" fmla="*/ 1253 w 1253"/>
              <a:gd name="T3" fmla="*/ 616 h 616"/>
              <a:gd name="T4" fmla="*/ 1225 w 1253"/>
              <a:gd name="T5" fmla="*/ 400 h 616"/>
              <a:gd name="T6" fmla="*/ 1085 w 1253"/>
              <a:gd name="T7" fmla="*/ 190 h 616"/>
              <a:gd name="T8" fmla="*/ 875 w 1253"/>
              <a:gd name="T9" fmla="*/ 49 h 616"/>
              <a:gd name="T10" fmla="*/ 629 w 1253"/>
              <a:gd name="T11" fmla="*/ 0 h 616"/>
              <a:gd name="T12" fmla="*/ 513 w 1253"/>
              <a:gd name="T13" fmla="*/ 77 h 616"/>
              <a:gd name="T14" fmla="*/ 303 w 1253"/>
              <a:gd name="T15" fmla="*/ 164 h 616"/>
              <a:gd name="T16" fmla="*/ 143 w 1253"/>
              <a:gd name="T17" fmla="*/ 325 h 616"/>
              <a:gd name="T18" fmla="*/ 56 w 1253"/>
              <a:gd name="T19" fmla="*/ 534 h 616"/>
              <a:gd name="T20" fmla="*/ 441 w 1253"/>
              <a:gd name="T21" fmla="*/ 616 h 616"/>
              <a:gd name="T22" fmla="*/ 1107 w 1253"/>
              <a:gd name="T23" fmla="*/ 524 h 616"/>
              <a:gd name="T24" fmla="*/ 838 w 1253"/>
              <a:gd name="T25" fmla="*/ 578 h 616"/>
              <a:gd name="T26" fmla="*/ 1013 w 1253"/>
              <a:gd name="T27" fmla="*/ 345 h 616"/>
              <a:gd name="T28" fmla="*/ 815 w 1253"/>
              <a:gd name="T29" fmla="*/ 535 h 616"/>
              <a:gd name="T30" fmla="*/ 1013 w 1253"/>
              <a:gd name="T31" fmla="*/ 345 h 616"/>
              <a:gd name="T32" fmla="*/ 936 w 1253"/>
              <a:gd name="T33" fmla="*/ 270 h 616"/>
              <a:gd name="T34" fmla="*/ 750 w 1253"/>
              <a:gd name="T35" fmla="*/ 471 h 616"/>
              <a:gd name="T36" fmla="*/ 699 w 1253"/>
              <a:gd name="T37" fmla="*/ 392 h 616"/>
              <a:gd name="T38" fmla="*/ 755 w 1253"/>
              <a:gd name="T39" fmla="*/ 180 h 616"/>
              <a:gd name="T40" fmla="*/ 707 w 1253"/>
              <a:gd name="T41" fmla="*/ 449 h 616"/>
              <a:gd name="T42" fmla="*/ 755 w 1253"/>
              <a:gd name="T43" fmla="*/ 180 h 616"/>
              <a:gd name="T44" fmla="*/ 630 w 1253"/>
              <a:gd name="T45" fmla="*/ 164 h 616"/>
              <a:gd name="T46" fmla="*/ 638 w 1253"/>
              <a:gd name="T47" fmla="*/ 436 h 616"/>
              <a:gd name="T48" fmla="*/ 616 w 1253"/>
              <a:gd name="T49" fmla="*/ 436 h 616"/>
              <a:gd name="T50" fmla="*/ 630 w 1253"/>
              <a:gd name="T51" fmla="*/ 164 h 616"/>
              <a:gd name="T52" fmla="*/ 568 w 1253"/>
              <a:gd name="T53" fmla="*/ 444 h 616"/>
              <a:gd name="T54" fmla="*/ 448 w 1253"/>
              <a:gd name="T55" fmla="*/ 198 h 616"/>
              <a:gd name="T56" fmla="*/ 353 w 1253"/>
              <a:gd name="T57" fmla="*/ 248 h 616"/>
              <a:gd name="T58" fmla="*/ 487 w 1253"/>
              <a:gd name="T59" fmla="*/ 487 h 616"/>
              <a:gd name="T60" fmla="*/ 353 w 1253"/>
              <a:gd name="T61" fmla="*/ 248 h 616"/>
              <a:gd name="T62" fmla="*/ 454 w 1253"/>
              <a:gd name="T63" fmla="*/ 522 h 616"/>
              <a:gd name="T64" fmla="*/ 212 w 1253"/>
              <a:gd name="T65" fmla="*/ 393 h 616"/>
              <a:gd name="T66" fmla="*/ 164 w 1253"/>
              <a:gd name="T67" fmla="*/ 489 h 616"/>
              <a:gd name="T68" fmla="*/ 413 w 1253"/>
              <a:gd name="T69" fmla="*/ 604 h 616"/>
              <a:gd name="T70" fmla="*/ 148 w 1253"/>
              <a:gd name="T71" fmla="*/ 54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53" h="616">
                <a:moveTo>
                  <a:pt x="441" y="616"/>
                </a:moveTo>
                <a:cubicBezTo>
                  <a:pt x="461" y="528"/>
                  <a:pt x="538" y="466"/>
                  <a:pt x="630" y="466"/>
                </a:cubicBezTo>
                <a:cubicBezTo>
                  <a:pt x="721" y="466"/>
                  <a:pt x="798" y="528"/>
                  <a:pt x="818" y="616"/>
                </a:cubicBezTo>
                <a:cubicBezTo>
                  <a:pt x="1253" y="616"/>
                  <a:pt x="1253" y="616"/>
                  <a:pt x="1253" y="616"/>
                </a:cubicBezTo>
                <a:cubicBezTo>
                  <a:pt x="1197" y="534"/>
                  <a:pt x="1197" y="534"/>
                  <a:pt x="1197" y="534"/>
                </a:cubicBezTo>
                <a:cubicBezTo>
                  <a:pt x="1225" y="400"/>
                  <a:pt x="1225" y="400"/>
                  <a:pt x="1225" y="400"/>
                </a:cubicBezTo>
                <a:cubicBezTo>
                  <a:pt x="1110" y="325"/>
                  <a:pt x="1110" y="325"/>
                  <a:pt x="1110" y="325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950" y="164"/>
                  <a:pt x="950" y="164"/>
                  <a:pt x="950" y="164"/>
                </a:cubicBezTo>
                <a:cubicBezTo>
                  <a:pt x="875" y="49"/>
                  <a:pt x="875" y="49"/>
                  <a:pt x="875" y="49"/>
                </a:cubicBezTo>
                <a:cubicBezTo>
                  <a:pt x="740" y="77"/>
                  <a:pt x="740" y="77"/>
                  <a:pt x="740" y="77"/>
                </a:cubicBezTo>
                <a:cubicBezTo>
                  <a:pt x="629" y="0"/>
                  <a:pt x="629" y="0"/>
                  <a:pt x="62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513" y="77"/>
                  <a:pt x="513" y="77"/>
                  <a:pt x="513" y="77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03" y="164"/>
                  <a:pt x="303" y="164"/>
                  <a:pt x="303" y="164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43" y="325"/>
                  <a:pt x="143" y="325"/>
                  <a:pt x="143" y="325"/>
                </a:cubicBezTo>
                <a:cubicBezTo>
                  <a:pt x="28" y="400"/>
                  <a:pt x="28" y="400"/>
                  <a:pt x="28" y="400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0" y="616"/>
                  <a:pt x="0" y="616"/>
                  <a:pt x="0" y="616"/>
                </a:cubicBezTo>
                <a:lnTo>
                  <a:pt x="441" y="616"/>
                </a:lnTo>
                <a:close/>
                <a:moveTo>
                  <a:pt x="1091" y="478"/>
                </a:moveTo>
                <a:cubicBezTo>
                  <a:pt x="1097" y="493"/>
                  <a:pt x="1102" y="508"/>
                  <a:pt x="1107" y="524"/>
                </a:cubicBezTo>
                <a:cubicBezTo>
                  <a:pt x="845" y="599"/>
                  <a:pt x="845" y="599"/>
                  <a:pt x="845" y="599"/>
                </a:cubicBezTo>
                <a:cubicBezTo>
                  <a:pt x="843" y="591"/>
                  <a:pt x="841" y="585"/>
                  <a:pt x="838" y="578"/>
                </a:cubicBezTo>
                <a:lnTo>
                  <a:pt x="1091" y="478"/>
                </a:lnTo>
                <a:close/>
                <a:moveTo>
                  <a:pt x="1013" y="345"/>
                </a:moveTo>
                <a:cubicBezTo>
                  <a:pt x="1023" y="357"/>
                  <a:pt x="1032" y="370"/>
                  <a:pt x="1041" y="383"/>
                </a:cubicBezTo>
                <a:cubicBezTo>
                  <a:pt x="815" y="535"/>
                  <a:pt x="815" y="535"/>
                  <a:pt x="815" y="535"/>
                </a:cubicBezTo>
                <a:cubicBezTo>
                  <a:pt x="811" y="529"/>
                  <a:pt x="807" y="523"/>
                  <a:pt x="802" y="517"/>
                </a:cubicBezTo>
                <a:lnTo>
                  <a:pt x="1013" y="345"/>
                </a:lnTo>
                <a:close/>
                <a:moveTo>
                  <a:pt x="896" y="242"/>
                </a:moveTo>
                <a:cubicBezTo>
                  <a:pt x="910" y="250"/>
                  <a:pt x="923" y="260"/>
                  <a:pt x="936" y="270"/>
                </a:cubicBezTo>
                <a:cubicBezTo>
                  <a:pt x="768" y="484"/>
                  <a:pt x="768" y="484"/>
                  <a:pt x="768" y="484"/>
                </a:cubicBezTo>
                <a:cubicBezTo>
                  <a:pt x="762" y="479"/>
                  <a:pt x="756" y="475"/>
                  <a:pt x="750" y="471"/>
                </a:cubicBezTo>
                <a:lnTo>
                  <a:pt x="896" y="242"/>
                </a:lnTo>
                <a:close/>
                <a:moveTo>
                  <a:pt x="699" y="392"/>
                </a:moveTo>
                <a:cubicBezTo>
                  <a:pt x="753" y="179"/>
                  <a:pt x="753" y="179"/>
                  <a:pt x="753" y="179"/>
                </a:cubicBezTo>
                <a:cubicBezTo>
                  <a:pt x="754" y="179"/>
                  <a:pt x="754" y="180"/>
                  <a:pt x="755" y="180"/>
                </a:cubicBezTo>
                <a:cubicBezTo>
                  <a:pt x="770" y="184"/>
                  <a:pt x="785" y="188"/>
                  <a:pt x="800" y="194"/>
                </a:cubicBezTo>
                <a:cubicBezTo>
                  <a:pt x="707" y="449"/>
                  <a:pt x="707" y="449"/>
                  <a:pt x="707" y="449"/>
                </a:cubicBezTo>
                <a:cubicBezTo>
                  <a:pt x="700" y="447"/>
                  <a:pt x="693" y="445"/>
                  <a:pt x="686" y="443"/>
                </a:cubicBezTo>
                <a:cubicBezTo>
                  <a:pt x="755" y="180"/>
                  <a:pt x="755" y="180"/>
                  <a:pt x="755" y="180"/>
                </a:cubicBezTo>
                <a:lnTo>
                  <a:pt x="699" y="392"/>
                </a:lnTo>
                <a:close/>
                <a:moveTo>
                  <a:pt x="630" y="164"/>
                </a:moveTo>
                <a:cubicBezTo>
                  <a:pt x="636" y="164"/>
                  <a:pt x="642" y="164"/>
                  <a:pt x="648" y="164"/>
                </a:cubicBezTo>
                <a:cubicBezTo>
                  <a:pt x="638" y="436"/>
                  <a:pt x="638" y="436"/>
                  <a:pt x="638" y="436"/>
                </a:cubicBezTo>
                <a:cubicBezTo>
                  <a:pt x="635" y="436"/>
                  <a:pt x="632" y="436"/>
                  <a:pt x="630" y="436"/>
                </a:cubicBezTo>
                <a:cubicBezTo>
                  <a:pt x="625" y="436"/>
                  <a:pt x="621" y="436"/>
                  <a:pt x="616" y="436"/>
                </a:cubicBezTo>
                <a:cubicBezTo>
                  <a:pt x="600" y="165"/>
                  <a:pt x="600" y="165"/>
                  <a:pt x="600" y="165"/>
                </a:cubicBezTo>
                <a:cubicBezTo>
                  <a:pt x="610" y="164"/>
                  <a:pt x="620" y="164"/>
                  <a:pt x="630" y="164"/>
                </a:cubicBezTo>
                <a:close/>
                <a:moveTo>
                  <a:pt x="494" y="183"/>
                </a:moveTo>
                <a:cubicBezTo>
                  <a:pt x="568" y="444"/>
                  <a:pt x="568" y="444"/>
                  <a:pt x="568" y="444"/>
                </a:cubicBezTo>
                <a:cubicBezTo>
                  <a:pt x="561" y="446"/>
                  <a:pt x="554" y="449"/>
                  <a:pt x="548" y="451"/>
                </a:cubicBezTo>
                <a:cubicBezTo>
                  <a:pt x="448" y="198"/>
                  <a:pt x="448" y="198"/>
                  <a:pt x="448" y="198"/>
                </a:cubicBezTo>
                <a:cubicBezTo>
                  <a:pt x="463" y="192"/>
                  <a:pt x="478" y="187"/>
                  <a:pt x="494" y="183"/>
                </a:cubicBezTo>
                <a:close/>
                <a:moveTo>
                  <a:pt x="353" y="248"/>
                </a:moveTo>
                <a:cubicBezTo>
                  <a:pt x="505" y="474"/>
                  <a:pt x="505" y="474"/>
                  <a:pt x="505" y="474"/>
                </a:cubicBezTo>
                <a:cubicBezTo>
                  <a:pt x="499" y="478"/>
                  <a:pt x="493" y="482"/>
                  <a:pt x="487" y="487"/>
                </a:cubicBezTo>
                <a:cubicBezTo>
                  <a:pt x="315" y="277"/>
                  <a:pt x="315" y="277"/>
                  <a:pt x="315" y="277"/>
                </a:cubicBezTo>
                <a:cubicBezTo>
                  <a:pt x="327" y="266"/>
                  <a:pt x="340" y="257"/>
                  <a:pt x="353" y="248"/>
                </a:cubicBezTo>
                <a:close/>
                <a:moveTo>
                  <a:pt x="240" y="353"/>
                </a:moveTo>
                <a:cubicBezTo>
                  <a:pt x="454" y="522"/>
                  <a:pt x="454" y="522"/>
                  <a:pt x="454" y="522"/>
                </a:cubicBezTo>
                <a:cubicBezTo>
                  <a:pt x="449" y="527"/>
                  <a:pt x="445" y="533"/>
                  <a:pt x="441" y="539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20" y="379"/>
                  <a:pt x="230" y="366"/>
                  <a:pt x="240" y="353"/>
                </a:cubicBezTo>
                <a:close/>
                <a:moveTo>
                  <a:pt x="164" y="489"/>
                </a:moveTo>
                <a:cubicBezTo>
                  <a:pt x="419" y="583"/>
                  <a:pt x="419" y="583"/>
                  <a:pt x="419" y="583"/>
                </a:cubicBezTo>
                <a:cubicBezTo>
                  <a:pt x="417" y="590"/>
                  <a:pt x="414" y="597"/>
                  <a:pt x="413" y="604"/>
                </a:cubicBezTo>
                <a:cubicBezTo>
                  <a:pt x="364" y="591"/>
                  <a:pt x="364" y="591"/>
                  <a:pt x="364" y="591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52" y="524"/>
                  <a:pt x="157" y="506"/>
                  <a:pt x="164" y="489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Freeform 5"/>
          <p:cNvSpPr>
            <a:spLocks noEditPoints="1"/>
          </p:cNvSpPr>
          <p:nvPr/>
        </p:nvSpPr>
        <p:spPr bwMode="auto">
          <a:xfrm>
            <a:off x="5492088" y="4215510"/>
            <a:ext cx="4711700" cy="2320925"/>
          </a:xfrm>
          <a:custGeom>
            <a:avLst/>
            <a:gdLst>
              <a:gd name="T0" fmla="*/ 630 w 1253"/>
              <a:gd name="T1" fmla="*/ 466 h 616"/>
              <a:gd name="T2" fmla="*/ 1253 w 1253"/>
              <a:gd name="T3" fmla="*/ 616 h 616"/>
              <a:gd name="T4" fmla="*/ 1225 w 1253"/>
              <a:gd name="T5" fmla="*/ 400 h 616"/>
              <a:gd name="T6" fmla="*/ 1085 w 1253"/>
              <a:gd name="T7" fmla="*/ 190 h 616"/>
              <a:gd name="T8" fmla="*/ 875 w 1253"/>
              <a:gd name="T9" fmla="*/ 49 h 616"/>
              <a:gd name="T10" fmla="*/ 629 w 1253"/>
              <a:gd name="T11" fmla="*/ 0 h 616"/>
              <a:gd name="T12" fmla="*/ 513 w 1253"/>
              <a:gd name="T13" fmla="*/ 77 h 616"/>
              <a:gd name="T14" fmla="*/ 303 w 1253"/>
              <a:gd name="T15" fmla="*/ 164 h 616"/>
              <a:gd name="T16" fmla="*/ 143 w 1253"/>
              <a:gd name="T17" fmla="*/ 325 h 616"/>
              <a:gd name="T18" fmla="*/ 56 w 1253"/>
              <a:gd name="T19" fmla="*/ 534 h 616"/>
              <a:gd name="T20" fmla="*/ 441 w 1253"/>
              <a:gd name="T21" fmla="*/ 616 h 616"/>
              <a:gd name="T22" fmla="*/ 1107 w 1253"/>
              <a:gd name="T23" fmla="*/ 524 h 616"/>
              <a:gd name="T24" fmla="*/ 838 w 1253"/>
              <a:gd name="T25" fmla="*/ 578 h 616"/>
              <a:gd name="T26" fmla="*/ 1013 w 1253"/>
              <a:gd name="T27" fmla="*/ 345 h 616"/>
              <a:gd name="T28" fmla="*/ 815 w 1253"/>
              <a:gd name="T29" fmla="*/ 535 h 616"/>
              <a:gd name="T30" fmla="*/ 1013 w 1253"/>
              <a:gd name="T31" fmla="*/ 345 h 616"/>
              <a:gd name="T32" fmla="*/ 936 w 1253"/>
              <a:gd name="T33" fmla="*/ 270 h 616"/>
              <a:gd name="T34" fmla="*/ 750 w 1253"/>
              <a:gd name="T35" fmla="*/ 471 h 616"/>
              <a:gd name="T36" fmla="*/ 699 w 1253"/>
              <a:gd name="T37" fmla="*/ 392 h 616"/>
              <a:gd name="T38" fmla="*/ 755 w 1253"/>
              <a:gd name="T39" fmla="*/ 180 h 616"/>
              <a:gd name="T40" fmla="*/ 707 w 1253"/>
              <a:gd name="T41" fmla="*/ 449 h 616"/>
              <a:gd name="T42" fmla="*/ 755 w 1253"/>
              <a:gd name="T43" fmla="*/ 180 h 616"/>
              <a:gd name="T44" fmla="*/ 630 w 1253"/>
              <a:gd name="T45" fmla="*/ 164 h 616"/>
              <a:gd name="T46" fmla="*/ 638 w 1253"/>
              <a:gd name="T47" fmla="*/ 436 h 616"/>
              <a:gd name="T48" fmla="*/ 616 w 1253"/>
              <a:gd name="T49" fmla="*/ 436 h 616"/>
              <a:gd name="T50" fmla="*/ 630 w 1253"/>
              <a:gd name="T51" fmla="*/ 164 h 616"/>
              <a:gd name="T52" fmla="*/ 568 w 1253"/>
              <a:gd name="T53" fmla="*/ 444 h 616"/>
              <a:gd name="T54" fmla="*/ 448 w 1253"/>
              <a:gd name="T55" fmla="*/ 198 h 616"/>
              <a:gd name="T56" fmla="*/ 353 w 1253"/>
              <a:gd name="T57" fmla="*/ 248 h 616"/>
              <a:gd name="T58" fmla="*/ 487 w 1253"/>
              <a:gd name="T59" fmla="*/ 487 h 616"/>
              <a:gd name="T60" fmla="*/ 353 w 1253"/>
              <a:gd name="T61" fmla="*/ 248 h 616"/>
              <a:gd name="T62" fmla="*/ 454 w 1253"/>
              <a:gd name="T63" fmla="*/ 522 h 616"/>
              <a:gd name="T64" fmla="*/ 212 w 1253"/>
              <a:gd name="T65" fmla="*/ 393 h 616"/>
              <a:gd name="T66" fmla="*/ 164 w 1253"/>
              <a:gd name="T67" fmla="*/ 489 h 616"/>
              <a:gd name="T68" fmla="*/ 413 w 1253"/>
              <a:gd name="T69" fmla="*/ 604 h 616"/>
              <a:gd name="T70" fmla="*/ 148 w 1253"/>
              <a:gd name="T71" fmla="*/ 54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53" h="616">
                <a:moveTo>
                  <a:pt x="441" y="616"/>
                </a:moveTo>
                <a:cubicBezTo>
                  <a:pt x="461" y="528"/>
                  <a:pt x="538" y="466"/>
                  <a:pt x="630" y="466"/>
                </a:cubicBezTo>
                <a:cubicBezTo>
                  <a:pt x="721" y="466"/>
                  <a:pt x="798" y="528"/>
                  <a:pt x="818" y="616"/>
                </a:cubicBezTo>
                <a:cubicBezTo>
                  <a:pt x="1253" y="616"/>
                  <a:pt x="1253" y="616"/>
                  <a:pt x="1253" y="616"/>
                </a:cubicBezTo>
                <a:cubicBezTo>
                  <a:pt x="1197" y="534"/>
                  <a:pt x="1197" y="534"/>
                  <a:pt x="1197" y="534"/>
                </a:cubicBezTo>
                <a:cubicBezTo>
                  <a:pt x="1225" y="400"/>
                  <a:pt x="1225" y="400"/>
                  <a:pt x="1225" y="400"/>
                </a:cubicBezTo>
                <a:cubicBezTo>
                  <a:pt x="1110" y="325"/>
                  <a:pt x="1110" y="325"/>
                  <a:pt x="1110" y="325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950" y="164"/>
                  <a:pt x="950" y="164"/>
                  <a:pt x="950" y="164"/>
                </a:cubicBezTo>
                <a:cubicBezTo>
                  <a:pt x="875" y="49"/>
                  <a:pt x="875" y="49"/>
                  <a:pt x="875" y="49"/>
                </a:cubicBezTo>
                <a:cubicBezTo>
                  <a:pt x="740" y="77"/>
                  <a:pt x="740" y="77"/>
                  <a:pt x="740" y="77"/>
                </a:cubicBezTo>
                <a:cubicBezTo>
                  <a:pt x="629" y="0"/>
                  <a:pt x="629" y="0"/>
                  <a:pt x="62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513" y="77"/>
                  <a:pt x="513" y="77"/>
                  <a:pt x="513" y="77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03" y="164"/>
                  <a:pt x="303" y="164"/>
                  <a:pt x="303" y="164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43" y="325"/>
                  <a:pt x="143" y="325"/>
                  <a:pt x="143" y="325"/>
                </a:cubicBezTo>
                <a:cubicBezTo>
                  <a:pt x="28" y="400"/>
                  <a:pt x="28" y="400"/>
                  <a:pt x="28" y="400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0" y="616"/>
                  <a:pt x="0" y="616"/>
                  <a:pt x="0" y="616"/>
                </a:cubicBezTo>
                <a:lnTo>
                  <a:pt x="441" y="616"/>
                </a:lnTo>
                <a:close/>
                <a:moveTo>
                  <a:pt x="1091" y="478"/>
                </a:moveTo>
                <a:cubicBezTo>
                  <a:pt x="1097" y="493"/>
                  <a:pt x="1102" y="508"/>
                  <a:pt x="1107" y="524"/>
                </a:cubicBezTo>
                <a:cubicBezTo>
                  <a:pt x="845" y="599"/>
                  <a:pt x="845" y="599"/>
                  <a:pt x="845" y="599"/>
                </a:cubicBezTo>
                <a:cubicBezTo>
                  <a:pt x="843" y="591"/>
                  <a:pt x="841" y="585"/>
                  <a:pt x="838" y="578"/>
                </a:cubicBezTo>
                <a:lnTo>
                  <a:pt x="1091" y="478"/>
                </a:lnTo>
                <a:close/>
                <a:moveTo>
                  <a:pt x="1013" y="345"/>
                </a:moveTo>
                <a:cubicBezTo>
                  <a:pt x="1023" y="357"/>
                  <a:pt x="1032" y="370"/>
                  <a:pt x="1041" y="383"/>
                </a:cubicBezTo>
                <a:cubicBezTo>
                  <a:pt x="815" y="535"/>
                  <a:pt x="815" y="535"/>
                  <a:pt x="815" y="535"/>
                </a:cubicBezTo>
                <a:cubicBezTo>
                  <a:pt x="811" y="529"/>
                  <a:pt x="807" y="523"/>
                  <a:pt x="802" y="517"/>
                </a:cubicBezTo>
                <a:lnTo>
                  <a:pt x="1013" y="345"/>
                </a:lnTo>
                <a:close/>
                <a:moveTo>
                  <a:pt x="896" y="242"/>
                </a:moveTo>
                <a:cubicBezTo>
                  <a:pt x="910" y="250"/>
                  <a:pt x="923" y="260"/>
                  <a:pt x="936" y="270"/>
                </a:cubicBezTo>
                <a:cubicBezTo>
                  <a:pt x="768" y="484"/>
                  <a:pt x="768" y="484"/>
                  <a:pt x="768" y="484"/>
                </a:cubicBezTo>
                <a:cubicBezTo>
                  <a:pt x="762" y="479"/>
                  <a:pt x="756" y="475"/>
                  <a:pt x="750" y="471"/>
                </a:cubicBezTo>
                <a:lnTo>
                  <a:pt x="896" y="242"/>
                </a:lnTo>
                <a:close/>
                <a:moveTo>
                  <a:pt x="699" y="392"/>
                </a:moveTo>
                <a:cubicBezTo>
                  <a:pt x="753" y="179"/>
                  <a:pt x="753" y="179"/>
                  <a:pt x="753" y="179"/>
                </a:cubicBezTo>
                <a:cubicBezTo>
                  <a:pt x="754" y="179"/>
                  <a:pt x="754" y="180"/>
                  <a:pt x="755" y="180"/>
                </a:cubicBezTo>
                <a:cubicBezTo>
                  <a:pt x="770" y="184"/>
                  <a:pt x="785" y="188"/>
                  <a:pt x="800" y="194"/>
                </a:cubicBezTo>
                <a:cubicBezTo>
                  <a:pt x="707" y="449"/>
                  <a:pt x="707" y="449"/>
                  <a:pt x="707" y="449"/>
                </a:cubicBezTo>
                <a:cubicBezTo>
                  <a:pt x="700" y="447"/>
                  <a:pt x="693" y="445"/>
                  <a:pt x="686" y="443"/>
                </a:cubicBezTo>
                <a:cubicBezTo>
                  <a:pt x="755" y="180"/>
                  <a:pt x="755" y="180"/>
                  <a:pt x="755" y="180"/>
                </a:cubicBezTo>
                <a:lnTo>
                  <a:pt x="699" y="392"/>
                </a:lnTo>
                <a:close/>
                <a:moveTo>
                  <a:pt x="630" y="164"/>
                </a:moveTo>
                <a:cubicBezTo>
                  <a:pt x="636" y="164"/>
                  <a:pt x="642" y="164"/>
                  <a:pt x="648" y="164"/>
                </a:cubicBezTo>
                <a:cubicBezTo>
                  <a:pt x="638" y="436"/>
                  <a:pt x="638" y="436"/>
                  <a:pt x="638" y="436"/>
                </a:cubicBezTo>
                <a:cubicBezTo>
                  <a:pt x="635" y="436"/>
                  <a:pt x="632" y="436"/>
                  <a:pt x="630" y="436"/>
                </a:cubicBezTo>
                <a:cubicBezTo>
                  <a:pt x="625" y="436"/>
                  <a:pt x="621" y="436"/>
                  <a:pt x="616" y="436"/>
                </a:cubicBezTo>
                <a:cubicBezTo>
                  <a:pt x="600" y="165"/>
                  <a:pt x="600" y="165"/>
                  <a:pt x="600" y="165"/>
                </a:cubicBezTo>
                <a:cubicBezTo>
                  <a:pt x="610" y="164"/>
                  <a:pt x="620" y="164"/>
                  <a:pt x="630" y="164"/>
                </a:cubicBezTo>
                <a:close/>
                <a:moveTo>
                  <a:pt x="494" y="183"/>
                </a:moveTo>
                <a:cubicBezTo>
                  <a:pt x="568" y="444"/>
                  <a:pt x="568" y="444"/>
                  <a:pt x="568" y="444"/>
                </a:cubicBezTo>
                <a:cubicBezTo>
                  <a:pt x="561" y="446"/>
                  <a:pt x="554" y="449"/>
                  <a:pt x="548" y="451"/>
                </a:cubicBezTo>
                <a:cubicBezTo>
                  <a:pt x="448" y="198"/>
                  <a:pt x="448" y="198"/>
                  <a:pt x="448" y="198"/>
                </a:cubicBezTo>
                <a:cubicBezTo>
                  <a:pt x="463" y="192"/>
                  <a:pt x="478" y="187"/>
                  <a:pt x="494" y="183"/>
                </a:cubicBezTo>
                <a:close/>
                <a:moveTo>
                  <a:pt x="353" y="248"/>
                </a:moveTo>
                <a:cubicBezTo>
                  <a:pt x="505" y="474"/>
                  <a:pt x="505" y="474"/>
                  <a:pt x="505" y="474"/>
                </a:cubicBezTo>
                <a:cubicBezTo>
                  <a:pt x="499" y="478"/>
                  <a:pt x="493" y="482"/>
                  <a:pt x="487" y="487"/>
                </a:cubicBezTo>
                <a:cubicBezTo>
                  <a:pt x="315" y="277"/>
                  <a:pt x="315" y="277"/>
                  <a:pt x="315" y="277"/>
                </a:cubicBezTo>
                <a:cubicBezTo>
                  <a:pt x="327" y="266"/>
                  <a:pt x="340" y="257"/>
                  <a:pt x="353" y="248"/>
                </a:cubicBezTo>
                <a:close/>
                <a:moveTo>
                  <a:pt x="240" y="353"/>
                </a:moveTo>
                <a:cubicBezTo>
                  <a:pt x="454" y="522"/>
                  <a:pt x="454" y="522"/>
                  <a:pt x="454" y="522"/>
                </a:cubicBezTo>
                <a:cubicBezTo>
                  <a:pt x="449" y="527"/>
                  <a:pt x="445" y="533"/>
                  <a:pt x="441" y="539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20" y="379"/>
                  <a:pt x="230" y="366"/>
                  <a:pt x="240" y="353"/>
                </a:cubicBezTo>
                <a:close/>
                <a:moveTo>
                  <a:pt x="164" y="489"/>
                </a:moveTo>
                <a:cubicBezTo>
                  <a:pt x="419" y="583"/>
                  <a:pt x="419" y="583"/>
                  <a:pt x="419" y="583"/>
                </a:cubicBezTo>
                <a:cubicBezTo>
                  <a:pt x="417" y="590"/>
                  <a:pt x="414" y="597"/>
                  <a:pt x="413" y="604"/>
                </a:cubicBezTo>
                <a:cubicBezTo>
                  <a:pt x="364" y="591"/>
                  <a:pt x="364" y="591"/>
                  <a:pt x="364" y="591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52" y="524"/>
                  <a:pt x="157" y="506"/>
                  <a:pt x="164" y="489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7" y="410450"/>
            <a:ext cx="1039166" cy="285404"/>
          </a:xfrm>
          <a:prstGeom prst="rect">
            <a:avLst/>
          </a:prstGeom>
        </p:spPr>
      </p:pic>
      <p:sp>
        <p:nvSpPr>
          <p:cNvPr id="22" name="Freeform 30"/>
          <p:cNvSpPr>
            <a:spLocks noEditPoints="1"/>
          </p:cNvSpPr>
          <p:nvPr/>
        </p:nvSpPr>
        <p:spPr bwMode="auto">
          <a:xfrm>
            <a:off x="405241" y="343562"/>
            <a:ext cx="1261636" cy="803754"/>
          </a:xfrm>
          <a:custGeom>
            <a:avLst/>
            <a:gdLst>
              <a:gd name="T0" fmla="*/ 683 w 865"/>
              <a:gd name="T1" fmla="*/ 59 h 550"/>
              <a:gd name="T2" fmla="*/ 628 w 865"/>
              <a:gd name="T3" fmla="*/ 141 h 550"/>
              <a:gd name="T4" fmla="*/ 565 w 865"/>
              <a:gd name="T5" fmla="*/ 61 h 550"/>
              <a:gd name="T6" fmla="*/ 565 w 865"/>
              <a:gd name="T7" fmla="*/ 140 h 550"/>
              <a:gd name="T8" fmla="*/ 0 w 865"/>
              <a:gd name="T9" fmla="*/ 0 h 550"/>
              <a:gd name="T10" fmla="*/ 768 w 865"/>
              <a:gd name="T11" fmla="*/ 162 h 550"/>
              <a:gd name="T12" fmla="*/ 708 w 865"/>
              <a:gd name="T13" fmla="*/ 211 h 550"/>
              <a:gd name="T14" fmla="*/ 745 w 865"/>
              <a:gd name="T15" fmla="*/ 334 h 550"/>
              <a:gd name="T16" fmla="*/ 614 w 865"/>
              <a:gd name="T17" fmla="*/ 64 h 550"/>
              <a:gd name="T18" fmla="*/ 703 w 865"/>
              <a:gd name="T19" fmla="*/ 92 h 550"/>
              <a:gd name="T20" fmla="*/ 621 w 865"/>
              <a:gd name="T21" fmla="*/ 148 h 550"/>
              <a:gd name="T22" fmla="*/ 642 w 865"/>
              <a:gd name="T23" fmla="*/ 281 h 550"/>
              <a:gd name="T24" fmla="*/ 617 w 865"/>
              <a:gd name="T25" fmla="*/ 211 h 550"/>
              <a:gd name="T26" fmla="*/ 691 w 865"/>
              <a:gd name="T27" fmla="*/ 261 h 550"/>
              <a:gd name="T28" fmla="*/ 587 w 865"/>
              <a:gd name="T29" fmla="*/ 95 h 550"/>
              <a:gd name="T30" fmla="*/ 500 w 865"/>
              <a:gd name="T31" fmla="*/ 162 h 550"/>
              <a:gd name="T32" fmla="*/ 373 w 865"/>
              <a:gd name="T33" fmla="*/ 42 h 550"/>
              <a:gd name="T34" fmla="*/ 253 w 865"/>
              <a:gd name="T35" fmla="*/ 317 h 550"/>
              <a:gd name="T36" fmla="*/ 341 w 865"/>
              <a:gd name="T37" fmla="*/ 274 h 550"/>
              <a:gd name="T38" fmla="*/ 258 w 865"/>
              <a:gd name="T39" fmla="*/ 144 h 550"/>
              <a:gd name="T40" fmla="*/ 216 w 865"/>
              <a:gd name="T41" fmla="*/ 140 h 550"/>
              <a:gd name="T42" fmla="*/ 175 w 865"/>
              <a:gd name="T43" fmla="*/ 149 h 550"/>
              <a:gd name="T44" fmla="*/ 149 w 865"/>
              <a:gd name="T45" fmla="*/ 162 h 550"/>
              <a:gd name="T46" fmla="*/ 118 w 865"/>
              <a:gd name="T47" fmla="*/ 191 h 550"/>
              <a:gd name="T48" fmla="*/ 98 w 865"/>
              <a:gd name="T49" fmla="*/ 228 h 550"/>
              <a:gd name="T50" fmla="*/ 42 w 865"/>
              <a:gd name="T51" fmla="*/ 267 h 550"/>
              <a:gd name="T52" fmla="*/ 42 w 865"/>
              <a:gd name="T53" fmla="*/ 267 h 550"/>
              <a:gd name="T54" fmla="*/ 206 w 865"/>
              <a:gd name="T55" fmla="*/ 508 h 550"/>
              <a:gd name="T56" fmla="*/ 42 w 865"/>
              <a:gd name="T57" fmla="*/ 475 h 550"/>
              <a:gd name="T58" fmla="*/ 227 w 865"/>
              <a:gd name="T59" fmla="*/ 492 h 550"/>
              <a:gd name="T60" fmla="*/ 407 w 865"/>
              <a:gd name="T61" fmla="*/ 504 h 550"/>
              <a:gd name="T62" fmla="*/ 330 w 865"/>
              <a:gd name="T63" fmla="*/ 425 h 550"/>
              <a:gd name="T64" fmla="*/ 146 w 865"/>
              <a:gd name="T65" fmla="*/ 438 h 550"/>
              <a:gd name="T66" fmla="*/ 69 w 865"/>
              <a:gd name="T67" fmla="*/ 418 h 550"/>
              <a:gd name="T68" fmla="*/ 253 w 865"/>
              <a:gd name="T69" fmla="*/ 431 h 550"/>
              <a:gd name="T70" fmla="*/ 407 w 865"/>
              <a:gd name="T71" fmla="*/ 431 h 550"/>
              <a:gd name="T72" fmla="*/ 330 w 865"/>
              <a:gd name="T73" fmla="*/ 355 h 550"/>
              <a:gd name="T74" fmla="*/ 146 w 865"/>
              <a:gd name="T75" fmla="*/ 368 h 550"/>
              <a:gd name="T76" fmla="*/ 69 w 865"/>
              <a:gd name="T77" fmla="*/ 348 h 550"/>
              <a:gd name="T78" fmla="*/ 253 w 865"/>
              <a:gd name="T79" fmla="*/ 361 h 550"/>
              <a:gd name="T80" fmla="*/ 407 w 865"/>
              <a:gd name="T81" fmla="*/ 361 h 550"/>
              <a:gd name="T82" fmla="*/ 359 w 865"/>
              <a:gd name="T83" fmla="*/ 266 h 550"/>
              <a:gd name="T84" fmla="*/ 350 w 865"/>
              <a:gd name="T85" fmla="*/ 225 h 550"/>
              <a:gd name="T86" fmla="*/ 328 w 865"/>
              <a:gd name="T87" fmla="*/ 188 h 550"/>
              <a:gd name="T88" fmla="*/ 570 w 865"/>
              <a:gd name="T89" fmla="*/ 292 h 550"/>
              <a:gd name="T90" fmla="*/ 521 w 865"/>
              <a:gd name="T91" fmla="*/ 253 h 550"/>
              <a:gd name="T92" fmla="*/ 608 w 865"/>
              <a:gd name="T93" fmla="*/ 506 h 550"/>
              <a:gd name="T94" fmla="*/ 510 w 865"/>
              <a:gd name="T95" fmla="*/ 398 h 550"/>
              <a:gd name="T96" fmla="*/ 514 w 865"/>
              <a:gd name="T97" fmla="*/ 384 h 550"/>
              <a:gd name="T98" fmla="*/ 720 w 865"/>
              <a:gd name="T99" fmla="*/ 506 h 550"/>
              <a:gd name="T100" fmla="*/ 720 w 865"/>
              <a:gd name="T101" fmla="*/ 497 h 550"/>
              <a:gd name="T102" fmla="*/ 755 w 865"/>
              <a:gd name="T103" fmla="*/ 501 h 550"/>
              <a:gd name="T104" fmla="*/ 779 w 865"/>
              <a:gd name="T105" fmla="*/ 382 h 550"/>
              <a:gd name="T106" fmla="*/ 779 w 865"/>
              <a:gd name="T107" fmla="*/ 391 h 550"/>
              <a:gd name="T108" fmla="*/ 760 w 865"/>
              <a:gd name="T109" fmla="*/ 493 h 550"/>
              <a:gd name="T110" fmla="*/ 780 w 865"/>
              <a:gd name="T111" fmla="*/ 457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65" h="550">
                <a:moveTo>
                  <a:pt x="656" y="154"/>
                </a:moveTo>
                <a:cubicBezTo>
                  <a:pt x="667" y="154"/>
                  <a:pt x="677" y="150"/>
                  <a:pt x="683" y="142"/>
                </a:cubicBezTo>
                <a:cubicBezTo>
                  <a:pt x="690" y="133"/>
                  <a:pt x="693" y="122"/>
                  <a:pt x="693" y="107"/>
                </a:cubicBezTo>
                <a:cubicBezTo>
                  <a:pt x="693" y="94"/>
                  <a:pt x="693" y="94"/>
                  <a:pt x="693" y="94"/>
                </a:cubicBezTo>
                <a:cubicBezTo>
                  <a:pt x="693" y="79"/>
                  <a:pt x="690" y="67"/>
                  <a:pt x="683" y="59"/>
                </a:cubicBezTo>
                <a:cubicBezTo>
                  <a:pt x="676" y="51"/>
                  <a:pt x="667" y="46"/>
                  <a:pt x="656" y="46"/>
                </a:cubicBezTo>
                <a:cubicBezTo>
                  <a:pt x="644" y="46"/>
                  <a:pt x="635" y="51"/>
                  <a:pt x="628" y="59"/>
                </a:cubicBezTo>
                <a:cubicBezTo>
                  <a:pt x="622" y="67"/>
                  <a:pt x="618" y="79"/>
                  <a:pt x="618" y="94"/>
                </a:cubicBezTo>
                <a:cubicBezTo>
                  <a:pt x="618" y="107"/>
                  <a:pt x="618" y="107"/>
                  <a:pt x="618" y="107"/>
                </a:cubicBezTo>
                <a:cubicBezTo>
                  <a:pt x="618" y="121"/>
                  <a:pt x="622" y="133"/>
                  <a:pt x="628" y="141"/>
                </a:cubicBezTo>
                <a:cubicBezTo>
                  <a:pt x="635" y="150"/>
                  <a:pt x="644" y="154"/>
                  <a:pt x="656" y="154"/>
                </a:cubicBezTo>
                <a:close/>
                <a:moveTo>
                  <a:pt x="565" y="140"/>
                </a:moveTo>
                <a:cubicBezTo>
                  <a:pt x="572" y="131"/>
                  <a:pt x="576" y="120"/>
                  <a:pt x="576" y="105"/>
                </a:cubicBezTo>
                <a:cubicBezTo>
                  <a:pt x="576" y="94"/>
                  <a:pt x="576" y="94"/>
                  <a:pt x="576" y="94"/>
                </a:cubicBezTo>
                <a:cubicBezTo>
                  <a:pt x="576" y="80"/>
                  <a:pt x="572" y="69"/>
                  <a:pt x="565" y="61"/>
                </a:cubicBezTo>
                <a:cubicBezTo>
                  <a:pt x="557" y="52"/>
                  <a:pt x="547" y="48"/>
                  <a:pt x="534" y="48"/>
                </a:cubicBezTo>
                <a:cubicBezTo>
                  <a:pt x="510" y="48"/>
                  <a:pt x="510" y="48"/>
                  <a:pt x="510" y="48"/>
                </a:cubicBezTo>
                <a:cubicBezTo>
                  <a:pt x="510" y="153"/>
                  <a:pt x="510" y="153"/>
                  <a:pt x="510" y="153"/>
                </a:cubicBezTo>
                <a:cubicBezTo>
                  <a:pt x="534" y="153"/>
                  <a:pt x="534" y="153"/>
                  <a:pt x="534" y="153"/>
                </a:cubicBezTo>
                <a:cubicBezTo>
                  <a:pt x="546" y="153"/>
                  <a:pt x="557" y="149"/>
                  <a:pt x="565" y="140"/>
                </a:cubicBezTo>
                <a:close/>
                <a:moveTo>
                  <a:pt x="0" y="0"/>
                </a:moveTo>
                <a:cubicBezTo>
                  <a:pt x="0" y="550"/>
                  <a:pt x="0" y="550"/>
                  <a:pt x="0" y="550"/>
                </a:cubicBezTo>
                <a:cubicBezTo>
                  <a:pt x="865" y="550"/>
                  <a:pt x="865" y="550"/>
                  <a:pt x="865" y="550"/>
                </a:cubicBezTo>
                <a:cubicBezTo>
                  <a:pt x="865" y="0"/>
                  <a:pt x="865" y="0"/>
                  <a:pt x="865" y="0"/>
                </a:cubicBezTo>
                <a:lnTo>
                  <a:pt x="0" y="0"/>
                </a:lnTo>
                <a:close/>
                <a:moveTo>
                  <a:pt x="716" y="39"/>
                </a:moveTo>
                <a:cubicBezTo>
                  <a:pt x="810" y="39"/>
                  <a:pt x="810" y="39"/>
                  <a:pt x="810" y="39"/>
                </a:cubicBezTo>
                <a:cubicBezTo>
                  <a:pt x="810" y="48"/>
                  <a:pt x="810" y="48"/>
                  <a:pt x="810" y="48"/>
                </a:cubicBezTo>
                <a:cubicBezTo>
                  <a:pt x="768" y="48"/>
                  <a:pt x="768" y="48"/>
                  <a:pt x="768" y="48"/>
                </a:cubicBezTo>
                <a:cubicBezTo>
                  <a:pt x="768" y="162"/>
                  <a:pt x="768" y="162"/>
                  <a:pt x="768" y="162"/>
                </a:cubicBezTo>
                <a:cubicBezTo>
                  <a:pt x="758" y="162"/>
                  <a:pt x="758" y="162"/>
                  <a:pt x="758" y="162"/>
                </a:cubicBezTo>
                <a:cubicBezTo>
                  <a:pt x="758" y="48"/>
                  <a:pt x="758" y="48"/>
                  <a:pt x="758" y="48"/>
                </a:cubicBezTo>
                <a:cubicBezTo>
                  <a:pt x="716" y="48"/>
                  <a:pt x="716" y="48"/>
                  <a:pt x="716" y="48"/>
                </a:cubicBezTo>
                <a:lnTo>
                  <a:pt x="716" y="39"/>
                </a:lnTo>
                <a:close/>
                <a:moveTo>
                  <a:pt x="708" y="211"/>
                </a:moveTo>
                <a:cubicBezTo>
                  <a:pt x="808" y="211"/>
                  <a:pt x="808" y="211"/>
                  <a:pt x="808" y="211"/>
                </a:cubicBezTo>
                <a:cubicBezTo>
                  <a:pt x="808" y="232"/>
                  <a:pt x="808" y="232"/>
                  <a:pt x="808" y="232"/>
                </a:cubicBezTo>
                <a:cubicBezTo>
                  <a:pt x="770" y="232"/>
                  <a:pt x="770" y="232"/>
                  <a:pt x="770" y="232"/>
                </a:cubicBezTo>
                <a:cubicBezTo>
                  <a:pt x="770" y="334"/>
                  <a:pt x="770" y="334"/>
                  <a:pt x="770" y="334"/>
                </a:cubicBezTo>
                <a:cubicBezTo>
                  <a:pt x="745" y="334"/>
                  <a:pt x="745" y="334"/>
                  <a:pt x="745" y="334"/>
                </a:cubicBezTo>
                <a:cubicBezTo>
                  <a:pt x="745" y="232"/>
                  <a:pt x="745" y="232"/>
                  <a:pt x="745" y="232"/>
                </a:cubicBezTo>
                <a:cubicBezTo>
                  <a:pt x="708" y="232"/>
                  <a:pt x="708" y="232"/>
                  <a:pt x="708" y="232"/>
                </a:cubicBezTo>
                <a:lnTo>
                  <a:pt x="708" y="211"/>
                </a:lnTo>
                <a:close/>
                <a:moveTo>
                  <a:pt x="608" y="94"/>
                </a:moveTo>
                <a:cubicBezTo>
                  <a:pt x="608" y="83"/>
                  <a:pt x="610" y="73"/>
                  <a:pt x="614" y="64"/>
                </a:cubicBezTo>
                <a:cubicBezTo>
                  <a:pt x="618" y="56"/>
                  <a:pt x="623" y="49"/>
                  <a:pt x="631" y="44"/>
                </a:cubicBezTo>
                <a:cubicBezTo>
                  <a:pt x="638" y="40"/>
                  <a:pt x="646" y="37"/>
                  <a:pt x="656" y="37"/>
                </a:cubicBezTo>
                <a:cubicBezTo>
                  <a:pt x="665" y="37"/>
                  <a:pt x="673" y="40"/>
                  <a:pt x="681" y="44"/>
                </a:cubicBezTo>
                <a:cubicBezTo>
                  <a:pt x="688" y="49"/>
                  <a:pt x="693" y="55"/>
                  <a:pt x="697" y="63"/>
                </a:cubicBezTo>
                <a:cubicBezTo>
                  <a:pt x="701" y="72"/>
                  <a:pt x="703" y="81"/>
                  <a:pt x="703" y="92"/>
                </a:cubicBezTo>
                <a:cubicBezTo>
                  <a:pt x="703" y="107"/>
                  <a:pt x="703" y="107"/>
                  <a:pt x="703" y="107"/>
                </a:cubicBezTo>
                <a:cubicBezTo>
                  <a:pt x="703" y="118"/>
                  <a:pt x="701" y="128"/>
                  <a:pt x="698" y="137"/>
                </a:cubicBezTo>
                <a:cubicBezTo>
                  <a:pt x="694" y="145"/>
                  <a:pt x="688" y="152"/>
                  <a:pt x="681" y="156"/>
                </a:cubicBezTo>
                <a:cubicBezTo>
                  <a:pt x="674" y="161"/>
                  <a:pt x="665" y="163"/>
                  <a:pt x="656" y="163"/>
                </a:cubicBezTo>
                <a:cubicBezTo>
                  <a:pt x="641" y="163"/>
                  <a:pt x="630" y="158"/>
                  <a:pt x="621" y="148"/>
                </a:cubicBezTo>
                <a:cubicBezTo>
                  <a:pt x="612" y="138"/>
                  <a:pt x="608" y="124"/>
                  <a:pt x="608" y="106"/>
                </a:cubicBezTo>
                <a:lnTo>
                  <a:pt x="608" y="94"/>
                </a:lnTo>
                <a:close/>
                <a:moveTo>
                  <a:pt x="691" y="261"/>
                </a:moveTo>
                <a:cubicBezTo>
                  <a:pt x="691" y="281"/>
                  <a:pt x="691" y="281"/>
                  <a:pt x="691" y="281"/>
                </a:cubicBezTo>
                <a:cubicBezTo>
                  <a:pt x="642" y="281"/>
                  <a:pt x="642" y="281"/>
                  <a:pt x="642" y="281"/>
                </a:cubicBezTo>
                <a:cubicBezTo>
                  <a:pt x="642" y="313"/>
                  <a:pt x="642" y="313"/>
                  <a:pt x="642" y="313"/>
                </a:cubicBezTo>
                <a:cubicBezTo>
                  <a:pt x="699" y="313"/>
                  <a:pt x="699" y="313"/>
                  <a:pt x="699" y="313"/>
                </a:cubicBezTo>
                <a:cubicBezTo>
                  <a:pt x="699" y="334"/>
                  <a:pt x="699" y="334"/>
                  <a:pt x="699" y="334"/>
                </a:cubicBezTo>
                <a:cubicBezTo>
                  <a:pt x="617" y="334"/>
                  <a:pt x="617" y="334"/>
                  <a:pt x="617" y="334"/>
                </a:cubicBezTo>
                <a:cubicBezTo>
                  <a:pt x="617" y="211"/>
                  <a:pt x="617" y="211"/>
                  <a:pt x="617" y="211"/>
                </a:cubicBezTo>
                <a:cubicBezTo>
                  <a:pt x="699" y="211"/>
                  <a:pt x="699" y="211"/>
                  <a:pt x="699" y="211"/>
                </a:cubicBezTo>
                <a:cubicBezTo>
                  <a:pt x="699" y="232"/>
                  <a:pt x="699" y="232"/>
                  <a:pt x="699" y="232"/>
                </a:cubicBezTo>
                <a:cubicBezTo>
                  <a:pt x="642" y="232"/>
                  <a:pt x="642" y="232"/>
                  <a:pt x="642" y="232"/>
                </a:cubicBezTo>
                <a:cubicBezTo>
                  <a:pt x="642" y="261"/>
                  <a:pt x="642" y="261"/>
                  <a:pt x="642" y="261"/>
                </a:cubicBezTo>
                <a:lnTo>
                  <a:pt x="691" y="261"/>
                </a:lnTo>
                <a:close/>
                <a:moveTo>
                  <a:pt x="500" y="39"/>
                </a:moveTo>
                <a:cubicBezTo>
                  <a:pt x="534" y="39"/>
                  <a:pt x="534" y="39"/>
                  <a:pt x="534" y="39"/>
                </a:cubicBezTo>
                <a:cubicBezTo>
                  <a:pt x="544" y="39"/>
                  <a:pt x="553" y="41"/>
                  <a:pt x="561" y="46"/>
                </a:cubicBezTo>
                <a:cubicBezTo>
                  <a:pt x="569" y="50"/>
                  <a:pt x="575" y="57"/>
                  <a:pt x="580" y="66"/>
                </a:cubicBezTo>
                <a:cubicBezTo>
                  <a:pt x="584" y="74"/>
                  <a:pt x="587" y="84"/>
                  <a:pt x="587" y="95"/>
                </a:cubicBezTo>
                <a:cubicBezTo>
                  <a:pt x="587" y="106"/>
                  <a:pt x="587" y="106"/>
                  <a:pt x="587" y="106"/>
                </a:cubicBezTo>
                <a:cubicBezTo>
                  <a:pt x="587" y="117"/>
                  <a:pt x="584" y="127"/>
                  <a:pt x="580" y="135"/>
                </a:cubicBezTo>
                <a:cubicBezTo>
                  <a:pt x="576" y="144"/>
                  <a:pt x="569" y="150"/>
                  <a:pt x="561" y="155"/>
                </a:cubicBezTo>
                <a:cubicBezTo>
                  <a:pt x="553" y="159"/>
                  <a:pt x="544" y="162"/>
                  <a:pt x="534" y="162"/>
                </a:cubicBezTo>
                <a:cubicBezTo>
                  <a:pt x="500" y="162"/>
                  <a:pt x="500" y="162"/>
                  <a:pt x="500" y="162"/>
                </a:cubicBezTo>
                <a:lnTo>
                  <a:pt x="500" y="39"/>
                </a:lnTo>
                <a:close/>
                <a:moveTo>
                  <a:pt x="407" y="42"/>
                </a:moveTo>
                <a:cubicBezTo>
                  <a:pt x="308" y="168"/>
                  <a:pt x="308" y="168"/>
                  <a:pt x="308" y="168"/>
                </a:cubicBezTo>
                <a:cubicBezTo>
                  <a:pt x="304" y="165"/>
                  <a:pt x="301" y="163"/>
                  <a:pt x="297" y="161"/>
                </a:cubicBezTo>
                <a:cubicBezTo>
                  <a:pt x="373" y="42"/>
                  <a:pt x="373" y="42"/>
                  <a:pt x="373" y="42"/>
                </a:cubicBezTo>
                <a:lnTo>
                  <a:pt x="407" y="42"/>
                </a:lnTo>
                <a:close/>
                <a:moveTo>
                  <a:pt x="341" y="274"/>
                </a:moveTo>
                <a:cubicBezTo>
                  <a:pt x="341" y="278"/>
                  <a:pt x="341" y="283"/>
                  <a:pt x="340" y="287"/>
                </a:cubicBezTo>
                <a:cubicBezTo>
                  <a:pt x="337" y="286"/>
                  <a:pt x="334" y="286"/>
                  <a:pt x="330" y="286"/>
                </a:cubicBezTo>
                <a:cubicBezTo>
                  <a:pt x="292" y="286"/>
                  <a:pt x="292" y="317"/>
                  <a:pt x="253" y="317"/>
                </a:cubicBezTo>
                <a:cubicBezTo>
                  <a:pt x="215" y="317"/>
                  <a:pt x="215" y="286"/>
                  <a:pt x="176" y="286"/>
                </a:cubicBezTo>
                <a:cubicBezTo>
                  <a:pt x="144" y="286"/>
                  <a:pt x="139" y="308"/>
                  <a:pt x="115" y="315"/>
                </a:cubicBezTo>
                <a:cubicBezTo>
                  <a:pt x="110" y="302"/>
                  <a:pt x="108" y="288"/>
                  <a:pt x="108" y="274"/>
                </a:cubicBezTo>
                <a:cubicBezTo>
                  <a:pt x="108" y="210"/>
                  <a:pt x="160" y="158"/>
                  <a:pt x="224" y="158"/>
                </a:cubicBezTo>
                <a:cubicBezTo>
                  <a:pt x="289" y="158"/>
                  <a:pt x="341" y="210"/>
                  <a:pt x="341" y="274"/>
                </a:cubicBezTo>
                <a:close/>
                <a:moveTo>
                  <a:pt x="266" y="113"/>
                </a:moveTo>
                <a:cubicBezTo>
                  <a:pt x="284" y="42"/>
                  <a:pt x="284" y="42"/>
                  <a:pt x="284" y="42"/>
                </a:cubicBezTo>
                <a:cubicBezTo>
                  <a:pt x="309" y="42"/>
                  <a:pt x="309" y="42"/>
                  <a:pt x="309" y="42"/>
                </a:cubicBezTo>
                <a:cubicBezTo>
                  <a:pt x="271" y="148"/>
                  <a:pt x="271" y="148"/>
                  <a:pt x="271" y="148"/>
                </a:cubicBezTo>
                <a:cubicBezTo>
                  <a:pt x="267" y="146"/>
                  <a:pt x="262" y="145"/>
                  <a:pt x="258" y="144"/>
                </a:cubicBezTo>
                <a:lnTo>
                  <a:pt x="266" y="113"/>
                </a:lnTo>
                <a:close/>
                <a:moveTo>
                  <a:pt x="233" y="42"/>
                </a:moveTo>
                <a:cubicBezTo>
                  <a:pt x="229" y="139"/>
                  <a:pt x="229" y="139"/>
                  <a:pt x="229" y="139"/>
                </a:cubicBezTo>
                <a:cubicBezTo>
                  <a:pt x="228" y="139"/>
                  <a:pt x="226" y="139"/>
                  <a:pt x="224" y="139"/>
                </a:cubicBezTo>
                <a:cubicBezTo>
                  <a:pt x="222" y="139"/>
                  <a:pt x="219" y="139"/>
                  <a:pt x="216" y="140"/>
                </a:cubicBezTo>
                <a:cubicBezTo>
                  <a:pt x="210" y="42"/>
                  <a:pt x="210" y="42"/>
                  <a:pt x="210" y="42"/>
                </a:cubicBezTo>
                <a:lnTo>
                  <a:pt x="233" y="42"/>
                </a:lnTo>
                <a:close/>
                <a:moveTo>
                  <a:pt x="158" y="42"/>
                </a:moveTo>
                <a:cubicBezTo>
                  <a:pt x="187" y="144"/>
                  <a:pt x="187" y="144"/>
                  <a:pt x="187" y="144"/>
                </a:cubicBezTo>
                <a:cubicBezTo>
                  <a:pt x="183" y="146"/>
                  <a:pt x="179" y="147"/>
                  <a:pt x="175" y="149"/>
                </a:cubicBezTo>
                <a:cubicBezTo>
                  <a:pt x="133" y="42"/>
                  <a:pt x="133" y="42"/>
                  <a:pt x="133" y="42"/>
                </a:cubicBezTo>
                <a:lnTo>
                  <a:pt x="158" y="42"/>
                </a:lnTo>
                <a:close/>
                <a:moveTo>
                  <a:pt x="42" y="42"/>
                </a:moveTo>
                <a:cubicBezTo>
                  <a:pt x="68" y="42"/>
                  <a:pt x="68" y="42"/>
                  <a:pt x="68" y="42"/>
                </a:cubicBezTo>
                <a:cubicBezTo>
                  <a:pt x="149" y="162"/>
                  <a:pt x="149" y="162"/>
                  <a:pt x="149" y="162"/>
                </a:cubicBezTo>
                <a:cubicBezTo>
                  <a:pt x="146" y="165"/>
                  <a:pt x="142" y="167"/>
                  <a:pt x="139" y="170"/>
                </a:cubicBezTo>
                <a:cubicBezTo>
                  <a:pt x="42" y="52"/>
                  <a:pt x="42" y="52"/>
                  <a:pt x="42" y="52"/>
                </a:cubicBezTo>
                <a:lnTo>
                  <a:pt x="42" y="42"/>
                </a:lnTo>
                <a:close/>
                <a:moveTo>
                  <a:pt x="42" y="131"/>
                </a:moveTo>
                <a:cubicBezTo>
                  <a:pt x="118" y="191"/>
                  <a:pt x="118" y="191"/>
                  <a:pt x="118" y="191"/>
                </a:cubicBezTo>
                <a:cubicBezTo>
                  <a:pt x="116" y="194"/>
                  <a:pt x="113" y="198"/>
                  <a:pt x="111" y="202"/>
                </a:cubicBezTo>
                <a:cubicBezTo>
                  <a:pt x="42" y="158"/>
                  <a:pt x="42" y="158"/>
                  <a:pt x="42" y="158"/>
                </a:cubicBezTo>
                <a:lnTo>
                  <a:pt x="42" y="131"/>
                </a:lnTo>
                <a:close/>
                <a:moveTo>
                  <a:pt x="42" y="207"/>
                </a:moveTo>
                <a:cubicBezTo>
                  <a:pt x="98" y="228"/>
                  <a:pt x="98" y="228"/>
                  <a:pt x="98" y="228"/>
                </a:cubicBezTo>
                <a:cubicBezTo>
                  <a:pt x="96" y="232"/>
                  <a:pt x="95" y="236"/>
                  <a:pt x="94" y="241"/>
                </a:cubicBezTo>
                <a:cubicBezTo>
                  <a:pt x="64" y="233"/>
                  <a:pt x="64" y="233"/>
                  <a:pt x="64" y="233"/>
                </a:cubicBezTo>
                <a:cubicBezTo>
                  <a:pt x="42" y="228"/>
                  <a:pt x="42" y="228"/>
                  <a:pt x="42" y="228"/>
                </a:cubicBezTo>
                <a:lnTo>
                  <a:pt x="42" y="207"/>
                </a:lnTo>
                <a:close/>
                <a:moveTo>
                  <a:pt x="42" y="267"/>
                </a:moveTo>
                <a:cubicBezTo>
                  <a:pt x="90" y="269"/>
                  <a:pt x="90" y="269"/>
                  <a:pt x="90" y="269"/>
                </a:cubicBezTo>
                <a:cubicBezTo>
                  <a:pt x="89" y="271"/>
                  <a:pt x="89" y="273"/>
                  <a:pt x="89" y="274"/>
                </a:cubicBezTo>
                <a:cubicBezTo>
                  <a:pt x="89" y="277"/>
                  <a:pt x="90" y="280"/>
                  <a:pt x="90" y="282"/>
                </a:cubicBezTo>
                <a:cubicBezTo>
                  <a:pt x="42" y="285"/>
                  <a:pt x="42" y="285"/>
                  <a:pt x="42" y="285"/>
                </a:cubicBezTo>
                <a:lnTo>
                  <a:pt x="42" y="267"/>
                </a:lnTo>
                <a:close/>
                <a:moveTo>
                  <a:pt x="407" y="508"/>
                </a:moveTo>
                <a:cubicBezTo>
                  <a:pt x="359" y="508"/>
                  <a:pt x="359" y="508"/>
                  <a:pt x="359" y="508"/>
                </a:cubicBezTo>
                <a:cubicBezTo>
                  <a:pt x="352" y="502"/>
                  <a:pt x="346" y="499"/>
                  <a:pt x="334" y="499"/>
                </a:cubicBezTo>
                <a:cubicBezTo>
                  <a:pt x="322" y="499"/>
                  <a:pt x="315" y="502"/>
                  <a:pt x="309" y="508"/>
                </a:cubicBezTo>
                <a:cubicBezTo>
                  <a:pt x="206" y="508"/>
                  <a:pt x="206" y="508"/>
                  <a:pt x="206" y="508"/>
                </a:cubicBezTo>
                <a:cubicBezTo>
                  <a:pt x="199" y="502"/>
                  <a:pt x="192" y="499"/>
                  <a:pt x="180" y="499"/>
                </a:cubicBezTo>
                <a:cubicBezTo>
                  <a:pt x="169" y="499"/>
                  <a:pt x="162" y="502"/>
                  <a:pt x="155" y="508"/>
                </a:cubicBezTo>
                <a:cubicBezTo>
                  <a:pt x="52" y="508"/>
                  <a:pt x="52" y="508"/>
                  <a:pt x="52" y="508"/>
                </a:cubicBezTo>
                <a:cubicBezTo>
                  <a:pt x="49" y="505"/>
                  <a:pt x="46" y="503"/>
                  <a:pt x="42" y="501"/>
                </a:cubicBezTo>
                <a:cubicBezTo>
                  <a:pt x="42" y="475"/>
                  <a:pt x="42" y="475"/>
                  <a:pt x="42" y="475"/>
                </a:cubicBezTo>
                <a:cubicBezTo>
                  <a:pt x="56" y="478"/>
                  <a:pt x="66" y="485"/>
                  <a:pt x="73" y="492"/>
                </a:cubicBezTo>
                <a:cubicBezTo>
                  <a:pt x="83" y="499"/>
                  <a:pt x="89" y="504"/>
                  <a:pt x="104" y="504"/>
                </a:cubicBezTo>
                <a:cubicBezTo>
                  <a:pt x="118" y="504"/>
                  <a:pt x="125" y="499"/>
                  <a:pt x="134" y="492"/>
                </a:cubicBezTo>
                <a:cubicBezTo>
                  <a:pt x="144" y="483"/>
                  <a:pt x="157" y="473"/>
                  <a:pt x="180" y="473"/>
                </a:cubicBezTo>
                <a:cubicBezTo>
                  <a:pt x="204" y="473"/>
                  <a:pt x="217" y="483"/>
                  <a:pt x="227" y="492"/>
                </a:cubicBezTo>
                <a:cubicBezTo>
                  <a:pt x="236" y="499"/>
                  <a:pt x="243" y="504"/>
                  <a:pt x="257" y="504"/>
                </a:cubicBezTo>
                <a:cubicBezTo>
                  <a:pt x="272" y="504"/>
                  <a:pt x="278" y="499"/>
                  <a:pt x="288" y="492"/>
                </a:cubicBezTo>
                <a:cubicBezTo>
                  <a:pt x="298" y="483"/>
                  <a:pt x="310" y="473"/>
                  <a:pt x="334" y="473"/>
                </a:cubicBezTo>
                <a:cubicBezTo>
                  <a:pt x="358" y="473"/>
                  <a:pt x="370" y="483"/>
                  <a:pt x="380" y="492"/>
                </a:cubicBezTo>
                <a:cubicBezTo>
                  <a:pt x="389" y="498"/>
                  <a:pt x="395" y="503"/>
                  <a:pt x="407" y="504"/>
                </a:cubicBezTo>
                <a:lnTo>
                  <a:pt x="407" y="508"/>
                </a:lnTo>
                <a:close/>
                <a:moveTo>
                  <a:pt x="407" y="457"/>
                </a:moveTo>
                <a:cubicBezTo>
                  <a:pt x="407" y="457"/>
                  <a:pt x="407" y="457"/>
                  <a:pt x="407" y="457"/>
                </a:cubicBezTo>
                <a:cubicBezTo>
                  <a:pt x="383" y="457"/>
                  <a:pt x="370" y="446"/>
                  <a:pt x="360" y="438"/>
                </a:cubicBezTo>
                <a:cubicBezTo>
                  <a:pt x="351" y="431"/>
                  <a:pt x="345" y="425"/>
                  <a:pt x="330" y="425"/>
                </a:cubicBezTo>
                <a:cubicBezTo>
                  <a:pt x="315" y="425"/>
                  <a:pt x="309" y="431"/>
                  <a:pt x="300" y="438"/>
                </a:cubicBezTo>
                <a:cubicBezTo>
                  <a:pt x="290" y="446"/>
                  <a:pt x="277" y="457"/>
                  <a:pt x="253" y="457"/>
                </a:cubicBezTo>
                <a:cubicBezTo>
                  <a:pt x="229" y="457"/>
                  <a:pt x="217" y="446"/>
                  <a:pt x="207" y="438"/>
                </a:cubicBezTo>
                <a:cubicBezTo>
                  <a:pt x="198" y="431"/>
                  <a:pt x="191" y="425"/>
                  <a:pt x="176" y="425"/>
                </a:cubicBezTo>
                <a:cubicBezTo>
                  <a:pt x="162" y="425"/>
                  <a:pt x="155" y="431"/>
                  <a:pt x="146" y="438"/>
                </a:cubicBezTo>
                <a:cubicBezTo>
                  <a:pt x="136" y="446"/>
                  <a:pt x="123" y="457"/>
                  <a:pt x="100" y="457"/>
                </a:cubicBezTo>
                <a:cubicBezTo>
                  <a:pt x="76" y="457"/>
                  <a:pt x="63" y="446"/>
                  <a:pt x="53" y="438"/>
                </a:cubicBezTo>
                <a:cubicBezTo>
                  <a:pt x="49" y="435"/>
                  <a:pt x="46" y="432"/>
                  <a:pt x="42" y="430"/>
                </a:cubicBezTo>
                <a:cubicBezTo>
                  <a:pt x="42" y="402"/>
                  <a:pt x="42" y="402"/>
                  <a:pt x="42" y="402"/>
                </a:cubicBezTo>
                <a:cubicBezTo>
                  <a:pt x="54" y="406"/>
                  <a:pt x="62" y="413"/>
                  <a:pt x="69" y="418"/>
                </a:cubicBezTo>
                <a:cubicBezTo>
                  <a:pt x="79" y="426"/>
                  <a:pt x="85" y="431"/>
                  <a:pt x="100" y="431"/>
                </a:cubicBezTo>
                <a:cubicBezTo>
                  <a:pt x="114" y="431"/>
                  <a:pt x="121" y="426"/>
                  <a:pt x="130" y="418"/>
                </a:cubicBezTo>
                <a:cubicBezTo>
                  <a:pt x="140" y="410"/>
                  <a:pt x="153" y="400"/>
                  <a:pt x="176" y="400"/>
                </a:cubicBezTo>
                <a:cubicBezTo>
                  <a:pt x="200" y="400"/>
                  <a:pt x="213" y="410"/>
                  <a:pt x="223" y="418"/>
                </a:cubicBezTo>
                <a:cubicBezTo>
                  <a:pt x="232" y="426"/>
                  <a:pt x="239" y="431"/>
                  <a:pt x="253" y="431"/>
                </a:cubicBezTo>
                <a:cubicBezTo>
                  <a:pt x="268" y="431"/>
                  <a:pt x="274" y="426"/>
                  <a:pt x="284" y="418"/>
                </a:cubicBezTo>
                <a:cubicBezTo>
                  <a:pt x="294" y="410"/>
                  <a:pt x="306" y="400"/>
                  <a:pt x="330" y="400"/>
                </a:cubicBezTo>
                <a:cubicBezTo>
                  <a:pt x="354" y="400"/>
                  <a:pt x="366" y="410"/>
                  <a:pt x="376" y="418"/>
                </a:cubicBezTo>
                <a:cubicBezTo>
                  <a:pt x="385" y="426"/>
                  <a:pt x="392" y="431"/>
                  <a:pt x="407" y="431"/>
                </a:cubicBezTo>
                <a:cubicBezTo>
                  <a:pt x="407" y="431"/>
                  <a:pt x="407" y="431"/>
                  <a:pt x="407" y="431"/>
                </a:cubicBezTo>
                <a:lnTo>
                  <a:pt x="407" y="457"/>
                </a:lnTo>
                <a:close/>
                <a:moveTo>
                  <a:pt x="407" y="386"/>
                </a:moveTo>
                <a:cubicBezTo>
                  <a:pt x="407" y="386"/>
                  <a:pt x="407" y="386"/>
                  <a:pt x="407" y="386"/>
                </a:cubicBezTo>
                <a:cubicBezTo>
                  <a:pt x="383" y="386"/>
                  <a:pt x="370" y="376"/>
                  <a:pt x="360" y="368"/>
                </a:cubicBezTo>
                <a:cubicBezTo>
                  <a:pt x="351" y="361"/>
                  <a:pt x="345" y="355"/>
                  <a:pt x="330" y="355"/>
                </a:cubicBezTo>
                <a:cubicBezTo>
                  <a:pt x="315" y="355"/>
                  <a:pt x="309" y="361"/>
                  <a:pt x="300" y="368"/>
                </a:cubicBezTo>
                <a:cubicBezTo>
                  <a:pt x="290" y="376"/>
                  <a:pt x="277" y="386"/>
                  <a:pt x="253" y="386"/>
                </a:cubicBezTo>
                <a:cubicBezTo>
                  <a:pt x="229" y="386"/>
                  <a:pt x="217" y="376"/>
                  <a:pt x="207" y="368"/>
                </a:cubicBezTo>
                <a:cubicBezTo>
                  <a:pt x="198" y="361"/>
                  <a:pt x="191" y="355"/>
                  <a:pt x="176" y="355"/>
                </a:cubicBezTo>
                <a:cubicBezTo>
                  <a:pt x="162" y="355"/>
                  <a:pt x="155" y="361"/>
                  <a:pt x="146" y="368"/>
                </a:cubicBezTo>
                <a:cubicBezTo>
                  <a:pt x="136" y="376"/>
                  <a:pt x="123" y="386"/>
                  <a:pt x="100" y="386"/>
                </a:cubicBezTo>
                <a:cubicBezTo>
                  <a:pt x="76" y="386"/>
                  <a:pt x="63" y="376"/>
                  <a:pt x="53" y="368"/>
                </a:cubicBezTo>
                <a:cubicBezTo>
                  <a:pt x="49" y="365"/>
                  <a:pt x="46" y="362"/>
                  <a:pt x="42" y="360"/>
                </a:cubicBezTo>
                <a:cubicBezTo>
                  <a:pt x="42" y="332"/>
                  <a:pt x="42" y="332"/>
                  <a:pt x="42" y="332"/>
                </a:cubicBezTo>
                <a:cubicBezTo>
                  <a:pt x="54" y="336"/>
                  <a:pt x="62" y="342"/>
                  <a:pt x="69" y="348"/>
                </a:cubicBezTo>
                <a:cubicBezTo>
                  <a:pt x="79" y="355"/>
                  <a:pt x="85" y="361"/>
                  <a:pt x="100" y="361"/>
                </a:cubicBezTo>
                <a:cubicBezTo>
                  <a:pt x="114" y="361"/>
                  <a:pt x="121" y="355"/>
                  <a:pt x="130" y="348"/>
                </a:cubicBezTo>
                <a:cubicBezTo>
                  <a:pt x="140" y="340"/>
                  <a:pt x="153" y="330"/>
                  <a:pt x="176" y="330"/>
                </a:cubicBezTo>
                <a:cubicBezTo>
                  <a:pt x="200" y="330"/>
                  <a:pt x="213" y="340"/>
                  <a:pt x="223" y="348"/>
                </a:cubicBezTo>
                <a:cubicBezTo>
                  <a:pt x="232" y="355"/>
                  <a:pt x="239" y="361"/>
                  <a:pt x="253" y="361"/>
                </a:cubicBezTo>
                <a:cubicBezTo>
                  <a:pt x="268" y="361"/>
                  <a:pt x="274" y="355"/>
                  <a:pt x="284" y="348"/>
                </a:cubicBezTo>
                <a:cubicBezTo>
                  <a:pt x="294" y="340"/>
                  <a:pt x="306" y="330"/>
                  <a:pt x="330" y="330"/>
                </a:cubicBezTo>
                <a:cubicBezTo>
                  <a:pt x="354" y="330"/>
                  <a:pt x="366" y="340"/>
                  <a:pt x="376" y="348"/>
                </a:cubicBezTo>
                <a:cubicBezTo>
                  <a:pt x="385" y="355"/>
                  <a:pt x="392" y="361"/>
                  <a:pt x="407" y="361"/>
                </a:cubicBezTo>
                <a:cubicBezTo>
                  <a:pt x="407" y="361"/>
                  <a:pt x="407" y="361"/>
                  <a:pt x="407" y="361"/>
                </a:cubicBezTo>
                <a:lnTo>
                  <a:pt x="407" y="386"/>
                </a:lnTo>
                <a:close/>
                <a:moveTo>
                  <a:pt x="407" y="281"/>
                </a:moveTo>
                <a:cubicBezTo>
                  <a:pt x="359" y="279"/>
                  <a:pt x="359" y="279"/>
                  <a:pt x="359" y="279"/>
                </a:cubicBezTo>
                <a:cubicBezTo>
                  <a:pt x="359" y="277"/>
                  <a:pt x="359" y="276"/>
                  <a:pt x="359" y="274"/>
                </a:cubicBezTo>
                <a:cubicBezTo>
                  <a:pt x="359" y="271"/>
                  <a:pt x="359" y="269"/>
                  <a:pt x="359" y="266"/>
                </a:cubicBezTo>
                <a:cubicBezTo>
                  <a:pt x="407" y="263"/>
                  <a:pt x="407" y="263"/>
                  <a:pt x="407" y="263"/>
                </a:cubicBezTo>
                <a:lnTo>
                  <a:pt x="407" y="281"/>
                </a:lnTo>
                <a:close/>
                <a:moveTo>
                  <a:pt x="407" y="222"/>
                </a:moveTo>
                <a:cubicBezTo>
                  <a:pt x="354" y="237"/>
                  <a:pt x="354" y="237"/>
                  <a:pt x="354" y="237"/>
                </a:cubicBezTo>
                <a:cubicBezTo>
                  <a:pt x="353" y="233"/>
                  <a:pt x="351" y="229"/>
                  <a:pt x="350" y="225"/>
                </a:cubicBezTo>
                <a:cubicBezTo>
                  <a:pt x="407" y="202"/>
                  <a:pt x="407" y="202"/>
                  <a:pt x="407" y="202"/>
                </a:cubicBezTo>
                <a:lnTo>
                  <a:pt x="407" y="222"/>
                </a:lnTo>
                <a:close/>
                <a:moveTo>
                  <a:pt x="407" y="152"/>
                </a:moveTo>
                <a:cubicBezTo>
                  <a:pt x="336" y="199"/>
                  <a:pt x="336" y="199"/>
                  <a:pt x="336" y="199"/>
                </a:cubicBezTo>
                <a:cubicBezTo>
                  <a:pt x="334" y="195"/>
                  <a:pt x="331" y="192"/>
                  <a:pt x="328" y="188"/>
                </a:cubicBezTo>
                <a:cubicBezTo>
                  <a:pt x="407" y="124"/>
                  <a:pt x="407" y="124"/>
                  <a:pt x="407" y="124"/>
                </a:cubicBezTo>
                <a:lnTo>
                  <a:pt x="407" y="152"/>
                </a:lnTo>
                <a:close/>
                <a:moveTo>
                  <a:pt x="495" y="211"/>
                </a:moveTo>
                <a:cubicBezTo>
                  <a:pt x="521" y="211"/>
                  <a:pt x="521" y="211"/>
                  <a:pt x="521" y="211"/>
                </a:cubicBezTo>
                <a:cubicBezTo>
                  <a:pt x="570" y="292"/>
                  <a:pt x="570" y="292"/>
                  <a:pt x="570" y="292"/>
                </a:cubicBezTo>
                <a:cubicBezTo>
                  <a:pt x="570" y="211"/>
                  <a:pt x="570" y="211"/>
                  <a:pt x="570" y="211"/>
                </a:cubicBezTo>
                <a:cubicBezTo>
                  <a:pt x="595" y="211"/>
                  <a:pt x="595" y="211"/>
                  <a:pt x="595" y="211"/>
                </a:cubicBezTo>
                <a:cubicBezTo>
                  <a:pt x="595" y="334"/>
                  <a:pt x="595" y="334"/>
                  <a:pt x="595" y="334"/>
                </a:cubicBezTo>
                <a:cubicBezTo>
                  <a:pt x="570" y="334"/>
                  <a:pt x="570" y="334"/>
                  <a:pt x="570" y="334"/>
                </a:cubicBezTo>
                <a:cubicBezTo>
                  <a:pt x="521" y="253"/>
                  <a:pt x="521" y="253"/>
                  <a:pt x="521" y="253"/>
                </a:cubicBezTo>
                <a:cubicBezTo>
                  <a:pt x="521" y="334"/>
                  <a:pt x="521" y="334"/>
                  <a:pt x="521" y="334"/>
                </a:cubicBezTo>
                <a:cubicBezTo>
                  <a:pt x="495" y="334"/>
                  <a:pt x="495" y="334"/>
                  <a:pt x="495" y="334"/>
                </a:cubicBezTo>
                <a:lnTo>
                  <a:pt x="495" y="211"/>
                </a:lnTo>
                <a:close/>
                <a:moveTo>
                  <a:pt x="618" y="506"/>
                </a:moveTo>
                <a:cubicBezTo>
                  <a:pt x="608" y="506"/>
                  <a:pt x="608" y="506"/>
                  <a:pt x="608" y="506"/>
                </a:cubicBezTo>
                <a:cubicBezTo>
                  <a:pt x="608" y="453"/>
                  <a:pt x="608" y="453"/>
                  <a:pt x="608" y="453"/>
                </a:cubicBezTo>
                <a:cubicBezTo>
                  <a:pt x="609" y="398"/>
                  <a:pt x="609" y="398"/>
                  <a:pt x="609" y="398"/>
                </a:cubicBezTo>
                <a:cubicBezTo>
                  <a:pt x="563" y="506"/>
                  <a:pt x="563" y="506"/>
                  <a:pt x="563" y="506"/>
                </a:cubicBezTo>
                <a:cubicBezTo>
                  <a:pt x="555" y="506"/>
                  <a:pt x="555" y="506"/>
                  <a:pt x="555" y="506"/>
                </a:cubicBezTo>
                <a:cubicBezTo>
                  <a:pt x="510" y="398"/>
                  <a:pt x="510" y="398"/>
                  <a:pt x="510" y="398"/>
                </a:cubicBezTo>
                <a:cubicBezTo>
                  <a:pt x="510" y="452"/>
                  <a:pt x="510" y="452"/>
                  <a:pt x="510" y="452"/>
                </a:cubicBezTo>
                <a:cubicBezTo>
                  <a:pt x="510" y="506"/>
                  <a:pt x="510" y="506"/>
                  <a:pt x="510" y="506"/>
                </a:cubicBezTo>
                <a:cubicBezTo>
                  <a:pt x="500" y="506"/>
                  <a:pt x="500" y="506"/>
                  <a:pt x="500" y="506"/>
                </a:cubicBezTo>
                <a:cubicBezTo>
                  <a:pt x="500" y="384"/>
                  <a:pt x="500" y="384"/>
                  <a:pt x="500" y="384"/>
                </a:cubicBezTo>
                <a:cubicBezTo>
                  <a:pt x="514" y="384"/>
                  <a:pt x="514" y="384"/>
                  <a:pt x="514" y="384"/>
                </a:cubicBezTo>
                <a:cubicBezTo>
                  <a:pt x="559" y="492"/>
                  <a:pt x="559" y="492"/>
                  <a:pt x="559" y="492"/>
                </a:cubicBezTo>
                <a:cubicBezTo>
                  <a:pt x="604" y="384"/>
                  <a:pt x="604" y="384"/>
                  <a:pt x="604" y="384"/>
                </a:cubicBezTo>
                <a:cubicBezTo>
                  <a:pt x="618" y="384"/>
                  <a:pt x="618" y="384"/>
                  <a:pt x="618" y="384"/>
                </a:cubicBezTo>
                <a:lnTo>
                  <a:pt x="618" y="506"/>
                </a:lnTo>
                <a:close/>
                <a:moveTo>
                  <a:pt x="720" y="506"/>
                </a:moveTo>
                <a:cubicBezTo>
                  <a:pt x="649" y="506"/>
                  <a:pt x="649" y="506"/>
                  <a:pt x="649" y="506"/>
                </a:cubicBezTo>
                <a:cubicBezTo>
                  <a:pt x="649" y="384"/>
                  <a:pt x="649" y="384"/>
                  <a:pt x="649" y="384"/>
                </a:cubicBezTo>
                <a:cubicBezTo>
                  <a:pt x="660" y="384"/>
                  <a:pt x="660" y="384"/>
                  <a:pt x="660" y="384"/>
                </a:cubicBezTo>
                <a:cubicBezTo>
                  <a:pt x="660" y="497"/>
                  <a:pt x="660" y="497"/>
                  <a:pt x="660" y="497"/>
                </a:cubicBezTo>
                <a:cubicBezTo>
                  <a:pt x="720" y="497"/>
                  <a:pt x="720" y="497"/>
                  <a:pt x="720" y="497"/>
                </a:cubicBezTo>
                <a:lnTo>
                  <a:pt x="720" y="506"/>
                </a:lnTo>
                <a:close/>
                <a:moveTo>
                  <a:pt x="823" y="491"/>
                </a:moveTo>
                <a:cubicBezTo>
                  <a:pt x="819" y="497"/>
                  <a:pt x="814" y="501"/>
                  <a:pt x="806" y="503"/>
                </a:cubicBezTo>
                <a:cubicBezTo>
                  <a:pt x="798" y="506"/>
                  <a:pt x="790" y="508"/>
                  <a:pt x="780" y="508"/>
                </a:cubicBezTo>
                <a:cubicBezTo>
                  <a:pt x="771" y="508"/>
                  <a:pt x="762" y="505"/>
                  <a:pt x="755" y="501"/>
                </a:cubicBezTo>
                <a:cubicBezTo>
                  <a:pt x="747" y="496"/>
                  <a:pt x="741" y="490"/>
                  <a:pt x="737" y="481"/>
                </a:cubicBezTo>
                <a:cubicBezTo>
                  <a:pt x="733" y="473"/>
                  <a:pt x="731" y="463"/>
                  <a:pt x="731" y="452"/>
                </a:cubicBezTo>
                <a:cubicBezTo>
                  <a:pt x="731" y="437"/>
                  <a:pt x="731" y="437"/>
                  <a:pt x="731" y="437"/>
                </a:cubicBezTo>
                <a:cubicBezTo>
                  <a:pt x="731" y="420"/>
                  <a:pt x="735" y="406"/>
                  <a:pt x="744" y="397"/>
                </a:cubicBezTo>
                <a:cubicBezTo>
                  <a:pt x="753" y="387"/>
                  <a:pt x="764" y="382"/>
                  <a:pt x="779" y="382"/>
                </a:cubicBezTo>
                <a:cubicBezTo>
                  <a:pt x="791" y="382"/>
                  <a:pt x="801" y="385"/>
                  <a:pt x="809" y="391"/>
                </a:cubicBezTo>
                <a:cubicBezTo>
                  <a:pt x="817" y="398"/>
                  <a:pt x="821" y="407"/>
                  <a:pt x="823" y="418"/>
                </a:cubicBezTo>
                <a:cubicBezTo>
                  <a:pt x="812" y="418"/>
                  <a:pt x="812" y="418"/>
                  <a:pt x="812" y="418"/>
                </a:cubicBezTo>
                <a:cubicBezTo>
                  <a:pt x="811" y="409"/>
                  <a:pt x="807" y="402"/>
                  <a:pt x="801" y="398"/>
                </a:cubicBezTo>
                <a:cubicBezTo>
                  <a:pt x="796" y="393"/>
                  <a:pt x="788" y="391"/>
                  <a:pt x="779" y="391"/>
                </a:cubicBezTo>
                <a:cubicBezTo>
                  <a:pt x="767" y="391"/>
                  <a:pt x="758" y="395"/>
                  <a:pt x="751" y="403"/>
                </a:cubicBezTo>
                <a:cubicBezTo>
                  <a:pt x="745" y="411"/>
                  <a:pt x="741" y="422"/>
                  <a:pt x="741" y="437"/>
                </a:cubicBezTo>
                <a:cubicBezTo>
                  <a:pt x="741" y="452"/>
                  <a:pt x="741" y="452"/>
                  <a:pt x="741" y="452"/>
                </a:cubicBezTo>
                <a:cubicBezTo>
                  <a:pt x="741" y="461"/>
                  <a:pt x="743" y="469"/>
                  <a:pt x="746" y="476"/>
                </a:cubicBezTo>
                <a:cubicBezTo>
                  <a:pt x="749" y="484"/>
                  <a:pt x="754" y="489"/>
                  <a:pt x="760" y="493"/>
                </a:cubicBezTo>
                <a:cubicBezTo>
                  <a:pt x="766" y="497"/>
                  <a:pt x="773" y="499"/>
                  <a:pt x="780" y="499"/>
                </a:cubicBezTo>
                <a:cubicBezTo>
                  <a:pt x="789" y="499"/>
                  <a:pt x="797" y="498"/>
                  <a:pt x="803" y="495"/>
                </a:cubicBezTo>
                <a:cubicBezTo>
                  <a:pt x="807" y="493"/>
                  <a:pt x="810" y="491"/>
                  <a:pt x="812" y="488"/>
                </a:cubicBezTo>
                <a:cubicBezTo>
                  <a:pt x="812" y="457"/>
                  <a:pt x="812" y="457"/>
                  <a:pt x="812" y="457"/>
                </a:cubicBezTo>
                <a:cubicBezTo>
                  <a:pt x="780" y="457"/>
                  <a:pt x="780" y="457"/>
                  <a:pt x="780" y="457"/>
                </a:cubicBezTo>
                <a:cubicBezTo>
                  <a:pt x="780" y="448"/>
                  <a:pt x="780" y="448"/>
                  <a:pt x="780" y="448"/>
                </a:cubicBezTo>
                <a:cubicBezTo>
                  <a:pt x="823" y="448"/>
                  <a:pt x="823" y="448"/>
                  <a:pt x="823" y="448"/>
                </a:cubicBezTo>
                <a:lnTo>
                  <a:pt x="823" y="491"/>
                </a:lnTo>
                <a:close/>
              </a:path>
            </a:pathLst>
          </a:custGeom>
          <a:solidFill>
            <a:srgbClr val="BC1B2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833A76-0333-45F4-B103-E8A00953564E}"/>
              </a:ext>
            </a:extLst>
          </p:cNvPr>
          <p:cNvSpPr txBox="1"/>
          <p:nvPr/>
        </p:nvSpPr>
        <p:spPr>
          <a:xfrm>
            <a:off x="2777278" y="491523"/>
            <a:ext cx="35894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BC1B28"/>
              </a:buClr>
            </a:pP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¿Por qué esta charla?</a:t>
            </a:r>
          </a:p>
        </p:txBody>
      </p:sp>
    </p:spTree>
    <p:extLst>
      <p:ext uri="{BB962C8B-B14F-4D97-AF65-F5344CB8AC3E}">
        <p14:creationId xmlns:p14="http://schemas.microsoft.com/office/powerpoint/2010/main" val="260488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809879" y="1499204"/>
            <a:ext cx="736611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28625" indent="-428625">
              <a:buClr>
                <a:srgbClr val="BC1B28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¿Qué es </a:t>
            </a:r>
            <a:r>
              <a:rPr lang="es-ES_tradnl" sz="240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ReactiveX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?</a:t>
            </a:r>
          </a:p>
          <a:p>
            <a:pPr marL="885825" lvl="1" indent="-428625">
              <a:buClr>
                <a:srgbClr val="BC1B28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API para facilitar el desarrollo asíncrono</a:t>
            </a:r>
          </a:p>
          <a:p>
            <a:pPr lvl="1">
              <a:buClr>
                <a:srgbClr val="BC1B28"/>
              </a:buClr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	y orientado a eventos </a:t>
            </a:r>
          </a:p>
          <a:p>
            <a:pPr marL="428625" indent="-428625">
              <a:buClr>
                <a:srgbClr val="BC1B28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¿Cómo funciona?</a:t>
            </a:r>
          </a:p>
          <a:p>
            <a:pPr marL="885825" lvl="1" indent="-428625">
              <a:buClr>
                <a:srgbClr val="BC1B28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Extiende el patrón observador para trabajar</a:t>
            </a:r>
          </a:p>
          <a:p>
            <a:pPr lvl="1">
              <a:buClr>
                <a:srgbClr val="BC1B28"/>
              </a:buClr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	con flujos de datos y eventos</a:t>
            </a:r>
          </a:p>
          <a:p>
            <a:pPr marL="428625" indent="-428625">
              <a:buClr>
                <a:srgbClr val="BC1B28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¿Y por qué mola?</a:t>
            </a:r>
          </a:p>
          <a:p>
            <a:pPr marL="885825" lvl="1" indent="-428625">
              <a:buClr>
                <a:srgbClr val="BC1B28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Composición declarativa de operadores sobre</a:t>
            </a:r>
          </a:p>
          <a:p>
            <a:pPr lvl="1">
              <a:buClr>
                <a:srgbClr val="BC1B28"/>
              </a:buClr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	Esos flujos (y otras cosas)</a:t>
            </a: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 rot="10800000">
            <a:off x="-1500895" y="-763332"/>
            <a:ext cx="4711700" cy="2320925"/>
          </a:xfrm>
          <a:custGeom>
            <a:avLst/>
            <a:gdLst>
              <a:gd name="T0" fmla="*/ 630 w 1253"/>
              <a:gd name="T1" fmla="*/ 466 h 616"/>
              <a:gd name="T2" fmla="*/ 1253 w 1253"/>
              <a:gd name="T3" fmla="*/ 616 h 616"/>
              <a:gd name="T4" fmla="*/ 1225 w 1253"/>
              <a:gd name="T5" fmla="*/ 400 h 616"/>
              <a:gd name="T6" fmla="*/ 1085 w 1253"/>
              <a:gd name="T7" fmla="*/ 190 h 616"/>
              <a:gd name="T8" fmla="*/ 875 w 1253"/>
              <a:gd name="T9" fmla="*/ 49 h 616"/>
              <a:gd name="T10" fmla="*/ 629 w 1253"/>
              <a:gd name="T11" fmla="*/ 0 h 616"/>
              <a:gd name="T12" fmla="*/ 513 w 1253"/>
              <a:gd name="T13" fmla="*/ 77 h 616"/>
              <a:gd name="T14" fmla="*/ 303 w 1253"/>
              <a:gd name="T15" fmla="*/ 164 h 616"/>
              <a:gd name="T16" fmla="*/ 143 w 1253"/>
              <a:gd name="T17" fmla="*/ 325 h 616"/>
              <a:gd name="T18" fmla="*/ 56 w 1253"/>
              <a:gd name="T19" fmla="*/ 534 h 616"/>
              <a:gd name="T20" fmla="*/ 441 w 1253"/>
              <a:gd name="T21" fmla="*/ 616 h 616"/>
              <a:gd name="T22" fmla="*/ 1107 w 1253"/>
              <a:gd name="T23" fmla="*/ 524 h 616"/>
              <a:gd name="T24" fmla="*/ 838 w 1253"/>
              <a:gd name="T25" fmla="*/ 578 h 616"/>
              <a:gd name="T26" fmla="*/ 1013 w 1253"/>
              <a:gd name="T27" fmla="*/ 345 h 616"/>
              <a:gd name="T28" fmla="*/ 815 w 1253"/>
              <a:gd name="T29" fmla="*/ 535 h 616"/>
              <a:gd name="T30" fmla="*/ 1013 w 1253"/>
              <a:gd name="T31" fmla="*/ 345 h 616"/>
              <a:gd name="T32" fmla="*/ 936 w 1253"/>
              <a:gd name="T33" fmla="*/ 270 h 616"/>
              <a:gd name="T34" fmla="*/ 750 w 1253"/>
              <a:gd name="T35" fmla="*/ 471 h 616"/>
              <a:gd name="T36" fmla="*/ 699 w 1253"/>
              <a:gd name="T37" fmla="*/ 392 h 616"/>
              <a:gd name="T38" fmla="*/ 755 w 1253"/>
              <a:gd name="T39" fmla="*/ 180 h 616"/>
              <a:gd name="T40" fmla="*/ 707 w 1253"/>
              <a:gd name="T41" fmla="*/ 449 h 616"/>
              <a:gd name="T42" fmla="*/ 755 w 1253"/>
              <a:gd name="T43" fmla="*/ 180 h 616"/>
              <a:gd name="T44" fmla="*/ 630 w 1253"/>
              <a:gd name="T45" fmla="*/ 164 h 616"/>
              <a:gd name="T46" fmla="*/ 638 w 1253"/>
              <a:gd name="T47" fmla="*/ 436 h 616"/>
              <a:gd name="T48" fmla="*/ 616 w 1253"/>
              <a:gd name="T49" fmla="*/ 436 h 616"/>
              <a:gd name="T50" fmla="*/ 630 w 1253"/>
              <a:gd name="T51" fmla="*/ 164 h 616"/>
              <a:gd name="T52" fmla="*/ 568 w 1253"/>
              <a:gd name="T53" fmla="*/ 444 h 616"/>
              <a:gd name="T54" fmla="*/ 448 w 1253"/>
              <a:gd name="T55" fmla="*/ 198 h 616"/>
              <a:gd name="T56" fmla="*/ 353 w 1253"/>
              <a:gd name="T57" fmla="*/ 248 h 616"/>
              <a:gd name="T58" fmla="*/ 487 w 1253"/>
              <a:gd name="T59" fmla="*/ 487 h 616"/>
              <a:gd name="T60" fmla="*/ 353 w 1253"/>
              <a:gd name="T61" fmla="*/ 248 h 616"/>
              <a:gd name="T62" fmla="*/ 454 w 1253"/>
              <a:gd name="T63" fmla="*/ 522 h 616"/>
              <a:gd name="T64" fmla="*/ 212 w 1253"/>
              <a:gd name="T65" fmla="*/ 393 h 616"/>
              <a:gd name="T66" fmla="*/ 164 w 1253"/>
              <a:gd name="T67" fmla="*/ 489 h 616"/>
              <a:gd name="T68" fmla="*/ 413 w 1253"/>
              <a:gd name="T69" fmla="*/ 604 h 616"/>
              <a:gd name="T70" fmla="*/ 148 w 1253"/>
              <a:gd name="T71" fmla="*/ 54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53" h="616">
                <a:moveTo>
                  <a:pt x="441" y="616"/>
                </a:moveTo>
                <a:cubicBezTo>
                  <a:pt x="461" y="528"/>
                  <a:pt x="538" y="466"/>
                  <a:pt x="630" y="466"/>
                </a:cubicBezTo>
                <a:cubicBezTo>
                  <a:pt x="721" y="466"/>
                  <a:pt x="798" y="528"/>
                  <a:pt x="818" y="616"/>
                </a:cubicBezTo>
                <a:cubicBezTo>
                  <a:pt x="1253" y="616"/>
                  <a:pt x="1253" y="616"/>
                  <a:pt x="1253" y="616"/>
                </a:cubicBezTo>
                <a:cubicBezTo>
                  <a:pt x="1197" y="534"/>
                  <a:pt x="1197" y="534"/>
                  <a:pt x="1197" y="534"/>
                </a:cubicBezTo>
                <a:cubicBezTo>
                  <a:pt x="1225" y="400"/>
                  <a:pt x="1225" y="400"/>
                  <a:pt x="1225" y="400"/>
                </a:cubicBezTo>
                <a:cubicBezTo>
                  <a:pt x="1110" y="325"/>
                  <a:pt x="1110" y="325"/>
                  <a:pt x="1110" y="325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950" y="164"/>
                  <a:pt x="950" y="164"/>
                  <a:pt x="950" y="164"/>
                </a:cubicBezTo>
                <a:cubicBezTo>
                  <a:pt x="875" y="49"/>
                  <a:pt x="875" y="49"/>
                  <a:pt x="875" y="49"/>
                </a:cubicBezTo>
                <a:cubicBezTo>
                  <a:pt x="740" y="77"/>
                  <a:pt x="740" y="77"/>
                  <a:pt x="740" y="77"/>
                </a:cubicBezTo>
                <a:cubicBezTo>
                  <a:pt x="629" y="0"/>
                  <a:pt x="629" y="0"/>
                  <a:pt x="62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513" y="77"/>
                  <a:pt x="513" y="77"/>
                  <a:pt x="513" y="77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03" y="164"/>
                  <a:pt x="303" y="164"/>
                  <a:pt x="303" y="164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43" y="325"/>
                  <a:pt x="143" y="325"/>
                  <a:pt x="143" y="325"/>
                </a:cubicBezTo>
                <a:cubicBezTo>
                  <a:pt x="28" y="400"/>
                  <a:pt x="28" y="400"/>
                  <a:pt x="28" y="400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0" y="616"/>
                  <a:pt x="0" y="616"/>
                  <a:pt x="0" y="616"/>
                </a:cubicBezTo>
                <a:lnTo>
                  <a:pt x="441" y="616"/>
                </a:lnTo>
                <a:close/>
                <a:moveTo>
                  <a:pt x="1091" y="478"/>
                </a:moveTo>
                <a:cubicBezTo>
                  <a:pt x="1097" y="493"/>
                  <a:pt x="1102" y="508"/>
                  <a:pt x="1107" y="524"/>
                </a:cubicBezTo>
                <a:cubicBezTo>
                  <a:pt x="845" y="599"/>
                  <a:pt x="845" y="599"/>
                  <a:pt x="845" y="599"/>
                </a:cubicBezTo>
                <a:cubicBezTo>
                  <a:pt x="843" y="591"/>
                  <a:pt x="841" y="585"/>
                  <a:pt x="838" y="578"/>
                </a:cubicBezTo>
                <a:lnTo>
                  <a:pt x="1091" y="478"/>
                </a:lnTo>
                <a:close/>
                <a:moveTo>
                  <a:pt x="1013" y="345"/>
                </a:moveTo>
                <a:cubicBezTo>
                  <a:pt x="1023" y="357"/>
                  <a:pt x="1032" y="370"/>
                  <a:pt x="1041" y="383"/>
                </a:cubicBezTo>
                <a:cubicBezTo>
                  <a:pt x="815" y="535"/>
                  <a:pt x="815" y="535"/>
                  <a:pt x="815" y="535"/>
                </a:cubicBezTo>
                <a:cubicBezTo>
                  <a:pt x="811" y="529"/>
                  <a:pt x="807" y="523"/>
                  <a:pt x="802" y="517"/>
                </a:cubicBezTo>
                <a:lnTo>
                  <a:pt x="1013" y="345"/>
                </a:lnTo>
                <a:close/>
                <a:moveTo>
                  <a:pt x="896" y="242"/>
                </a:moveTo>
                <a:cubicBezTo>
                  <a:pt x="910" y="250"/>
                  <a:pt x="923" y="260"/>
                  <a:pt x="936" y="270"/>
                </a:cubicBezTo>
                <a:cubicBezTo>
                  <a:pt x="768" y="484"/>
                  <a:pt x="768" y="484"/>
                  <a:pt x="768" y="484"/>
                </a:cubicBezTo>
                <a:cubicBezTo>
                  <a:pt x="762" y="479"/>
                  <a:pt x="756" y="475"/>
                  <a:pt x="750" y="471"/>
                </a:cubicBezTo>
                <a:lnTo>
                  <a:pt x="896" y="242"/>
                </a:lnTo>
                <a:close/>
                <a:moveTo>
                  <a:pt x="699" y="392"/>
                </a:moveTo>
                <a:cubicBezTo>
                  <a:pt x="753" y="179"/>
                  <a:pt x="753" y="179"/>
                  <a:pt x="753" y="179"/>
                </a:cubicBezTo>
                <a:cubicBezTo>
                  <a:pt x="754" y="179"/>
                  <a:pt x="754" y="180"/>
                  <a:pt x="755" y="180"/>
                </a:cubicBezTo>
                <a:cubicBezTo>
                  <a:pt x="770" y="184"/>
                  <a:pt x="785" y="188"/>
                  <a:pt x="800" y="194"/>
                </a:cubicBezTo>
                <a:cubicBezTo>
                  <a:pt x="707" y="449"/>
                  <a:pt x="707" y="449"/>
                  <a:pt x="707" y="449"/>
                </a:cubicBezTo>
                <a:cubicBezTo>
                  <a:pt x="700" y="447"/>
                  <a:pt x="693" y="445"/>
                  <a:pt x="686" y="443"/>
                </a:cubicBezTo>
                <a:cubicBezTo>
                  <a:pt x="755" y="180"/>
                  <a:pt x="755" y="180"/>
                  <a:pt x="755" y="180"/>
                </a:cubicBezTo>
                <a:lnTo>
                  <a:pt x="699" y="392"/>
                </a:lnTo>
                <a:close/>
                <a:moveTo>
                  <a:pt x="630" y="164"/>
                </a:moveTo>
                <a:cubicBezTo>
                  <a:pt x="636" y="164"/>
                  <a:pt x="642" y="164"/>
                  <a:pt x="648" y="164"/>
                </a:cubicBezTo>
                <a:cubicBezTo>
                  <a:pt x="638" y="436"/>
                  <a:pt x="638" y="436"/>
                  <a:pt x="638" y="436"/>
                </a:cubicBezTo>
                <a:cubicBezTo>
                  <a:pt x="635" y="436"/>
                  <a:pt x="632" y="436"/>
                  <a:pt x="630" y="436"/>
                </a:cubicBezTo>
                <a:cubicBezTo>
                  <a:pt x="625" y="436"/>
                  <a:pt x="621" y="436"/>
                  <a:pt x="616" y="436"/>
                </a:cubicBezTo>
                <a:cubicBezTo>
                  <a:pt x="600" y="165"/>
                  <a:pt x="600" y="165"/>
                  <a:pt x="600" y="165"/>
                </a:cubicBezTo>
                <a:cubicBezTo>
                  <a:pt x="610" y="164"/>
                  <a:pt x="620" y="164"/>
                  <a:pt x="630" y="164"/>
                </a:cubicBezTo>
                <a:close/>
                <a:moveTo>
                  <a:pt x="494" y="183"/>
                </a:moveTo>
                <a:cubicBezTo>
                  <a:pt x="568" y="444"/>
                  <a:pt x="568" y="444"/>
                  <a:pt x="568" y="444"/>
                </a:cubicBezTo>
                <a:cubicBezTo>
                  <a:pt x="561" y="446"/>
                  <a:pt x="554" y="449"/>
                  <a:pt x="548" y="451"/>
                </a:cubicBezTo>
                <a:cubicBezTo>
                  <a:pt x="448" y="198"/>
                  <a:pt x="448" y="198"/>
                  <a:pt x="448" y="198"/>
                </a:cubicBezTo>
                <a:cubicBezTo>
                  <a:pt x="463" y="192"/>
                  <a:pt x="478" y="187"/>
                  <a:pt x="494" y="183"/>
                </a:cubicBezTo>
                <a:close/>
                <a:moveTo>
                  <a:pt x="353" y="248"/>
                </a:moveTo>
                <a:cubicBezTo>
                  <a:pt x="505" y="474"/>
                  <a:pt x="505" y="474"/>
                  <a:pt x="505" y="474"/>
                </a:cubicBezTo>
                <a:cubicBezTo>
                  <a:pt x="499" y="478"/>
                  <a:pt x="493" y="482"/>
                  <a:pt x="487" y="487"/>
                </a:cubicBezTo>
                <a:cubicBezTo>
                  <a:pt x="315" y="277"/>
                  <a:pt x="315" y="277"/>
                  <a:pt x="315" y="277"/>
                </a:cubicBezTo>
                <a:cubicBezTo>
                  <a:pt x="327" y="266"/>
                  <a:pt x="340" y="257"/>
                  <a:pt x="353" y="248"/>
                </a:cubicBezTo>
                <a:close/>
                <a:moveTo>
                  <a:pt x="240" y="353"/>
                </a:moveTo>
                <a:cubicBezTo>
                  <a:pt x="454" y="522"/>
                  <a:pt x="454" y="522"/>
                  <a:pt x="454" y="522"/>
                </a:cubicBezTo>
                <a:cubicBezTo>
                  <a:pt x="449" y="527"/>
                  <a:pt x="445" y="533"/>
                  <a:pt x="441" y="539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20" y="379"/>
                  <a:pt x="230" y="366"/>
                  <a:pt x="240" y="353"/>
                </a:cubicBezTo>
                <a:close/>
                <a:moveTo>
                  <a:pt x="164" y="489"/>
                </a:moveTo>
                <a:cubicBezTo>
                  <a:pt x="419" y="583"/>
                  <a:pt x="419" y="583"/>
                  <a:pt x="419" y="583"/>
                </a:cubicBezTo>
                <a:cubicBezTo>
                  <a:pt x="417" y="590"/>
                  <a:pt x="414" y="597"/>
                  <a:pt x="413" y="604"/>
                </a:cubicBezTo>
                <a:cubicBezTo>
                  <a:pt x="364" y="591"/>
                  <a:pt x="364" y="591"/>
                  <a:pt x="364" y="591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52" y="524"/>
                  <a:pt x="157" y="506"/>
                  <a:pt x="164" y="489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Freeform 5"/>
          <p:cNvSpPr>
            <a:spLocks noEditPoints="1"/>
          </p:cNvSpPr>
          <p:nvPr/>
        </p:nvSpPr>
        <p:spPr bwMode="auto">
          <a:xfrm>
            <a:off x="5492088" y="4215510"/>
            <a:ext cx="4711700" cy="2320925"/>
          </a:xfrm>
          <a:custGeom>
            <a:avLst/>
            <a:gdLst>
              <a:gd name="T0" fmla="*/ 630 w 1253"/>
              <a:gd name="T1" fmla="*/ 466 h 616"/>
              <a:gd name="T2" fmla="*/ 1253 w 1253"/>
              <a:gd name="T3" fmla="*/ 616 h 616"/>
              <a:gd name="T4" fmla="*/ 1225 w 1253"/>
              <a:gd name="T5" fmla="*/ 400 h 616"/>
              <a:gd name="T6" fmla="*/ 1085 w 1253"/>
              <a:gd name="T7" fmla="*/ 190 h 616"/>
              <a:gd name="T8" fmla="*/ 875 w 1253"/>
              <a:gd name="T9" fmla="*/ 49 h 616"/>
              <a:gd name="T10" fmla="*/ 629 w 1253"/>
              <a:gd name="T11" fmla="*/ 0 h 616"/>
              <a:gd name="T12" fmla="*/ 513 w 1253"/>
              <a:gd name="T13" fmla="*/ 77 h 616"/>
              <a:gd name="T14" fmla="*/ 303 w 1253"/>
              <a:gd name="T15" fmla="*/ 164 h 616"/>
              <a:gd name="T16" fmla="*/ 143 w 1253"/>
              <a:gd name="T17" fmla="*/ 325 h 616"/>
              <a:gd name="T18" fmla="*/ 56 w 1253"/>
              <a:gd name="T19" fmla="*/ 534 h 616"/>
              <a:gd name="T20" fmla="*/ 441 w 1253"/>
              <a:gd name="T21" fmla="*/ 616 h 616"/>
              <a:gd name="T22" fmla="*/ 1107 w 1253"/>
              <a:gd name="T23" fmla="*/ 524 h 616"/>
              <a:gd name="T24" fmla="*/ 838 w 1253"/>
              <a:gd name="T25" fmla="*/ 578 h 616"/>
              <a:gd name="T26" fmla="*/ 1013 w 1253"/>
              <a:gd name="T27" fmla="*/ 345 h 616"/>
              <a:gd name="T28" fmla="*/ 815 w 1253"/>
              <a:gd name="T29" fmla="*/ 535 h 616"/>
              <a:gd name="T30" fmla="*/ 1013 w 1253"/>
              <a:gd name="T31" fmla="*/ 345 h 616"/>
              <a:gd name="T32" fmla="*/ 936 w 1253"/>
              <a:gd name="T33" fmla="*/ 270 h 616"/>
              <a:gd name="T34" fmla="*/ 750 w 1253"/>
              <a:gd name="T35" fmla="*/ 471 h 616"/>
              <a:gd name="T36" fmla="*/ 699 w 1253"/>
              <a:gd name="T37" fmla="*/ 392 h 616"/>
              <a:gd name="T38" fmla="*/ 755 w 1253"/>
              <a:gd name="T39" fmla="*/ 180 h 616"/>
              <a:gd name="T40" fmla="*/ 707 w 1253"/>
              <a:gd name="T41" fmla="*/ 449 h 616"/>
              <a:gd name="T42" fmla="*/ 755 w 1253"/>
              <a:gd name="T43" fmla="*/ 180 h 616"/>
              <a:gd name="T44" fmla="*/ 630 w 1253"/>
              <a:gd name="T45" fmla="*/ 164 h 616"/>
              <a:gd name="T46" fmla="*/ 638 w 1253"/>
              <a:gd name="T47" fmla="*/ 436 h 616"/>
              <a:gd name="T48" fmla="*/ 616 w 1253"/>
              <a:gd name="T49" fmla="*/ 436 h 616"/>
              <a:gd name="T50" fmla="*/ 630 w 1253"/>
              <a:gd name="T51" fmla="*/ 164 h 616"/>
              <a:gd name="T52" fmla="*/ 568 w 1253"/>
              <a:gd name="T53" fmla="*/ 444 h 616"/>
              <a:gd name="T54" fmla="*/ 448 w 1253"/>
              <a:gd name="T55" fmla="*/ 198 h 616"/>
              <a:gd name="T56" fmla="*/ 353 w 1253"/>
              <a:gd name="T57" fmla="*/ 248 h 616"/>
              <a:gd name="T58" fmla="*/ 487 w 1253"/>
              <a:gd name="T59" fmla="*/ 487 h 616"/>
              <a:gd name="T60" fmla="*/ 353 w 1253"/>
              <a:gd name="T61" fmla="*/ 248 h 616"/>
              <a:gd name="T62" fmla="*/ 454 w 1253"/>
              <a:gd name="T63" fmla="*/ 522 h 616"/>
              <a:gd name="T64" fmla="*/ 212 w 1253"/>
              <a:gd name="T65" fmla="*/ 393 h 616"/>
              <a:gd name="T66" fmla="*/ 164 w 1253"/>
              <a:gd name="T67" fmla="*/ 489 h 616"/>
              <a:gd name="T68" fmla="*/ 413 w 1253"/>
              <a:gd name="T69" fmla="*/ 604 h 616"/>
              <a:gd name="T70" fmla="*/ 148 w 1253"/>
              <a:gd name="T71" fmla="*/ 54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53" h="616">
                <a:moveTo>
                  <a:pt x="441" y="616"/>
                </a:moveTo>
                <a:cubicBezTo>
                  <a:pt x="461" y="528"/>
                  <a:pt x="538" y="466"/>
                  <a:pt x="630" y="466"/>
                </a:cubicBezTo>
                <a:cubicBezTo>
                  <a:pt x="721" y="466"/>
                  <a:pt x="798" y="528"/>
                  <a:pt x="818" y="616"/>
                </a:cubicBezTo>
                <a:cubicBezTo>
                  <a:pt x="1253" y="616"/>
                  <a:pt x="1253" y="616"/>
                  <a:pt x="1253" y="616"/>
                </a:cubicBezTo>
                <a:cubicBezTo>
                  <a:pt x="1197" y="534"/>
                  <a:pt x="1197" y="534"/>
                  <a:pt x="1197" y="534"/>
                </a:cubicBezTo>
                <a:cubicBezTo>
                  <a:pt x="1225" y="400"/>
                  <a:pt x="1225" y="400"/>
                  <a:pt x="1225" y="400"/>
                </a:cubicBezTo>
                <a:cubicBezTo>
                  <a:pt x="1110" y="325"/>
                  <a:pt x="1110" y="325"/>
                  <a:pt x="1110" y="325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950" y="164"/>
                  <a:pt x="950" y="164"/>
                  <a:pt x="950" y="164"/>
                </a:cubicBezTo>
                <a:cubicBezTo>
                  <a:pt x="875" y="49"/>
                  <a:pt x="875" y="49"/>
                  <a:pt x="875" y="49"/>
                </a:cubicBezTo>
                <a:cubicBezTo>
                  <a:pt x="740" y="77"/>
                  <a:pt x="740" y="77"/>
                  <a:pt x="740" y="77"/>
                </a:cubicBezTo>
                <a:cubicBezTo>
                  <a:pt x="629" y="0"/>
                  <a:pt x="629" y="0"/>
                  <a:pt x="62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513" y="77"/>
                  <a:pt x="513" y="77"/>
                  <a:pt x="513" y="77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03" y="164"/>
                  <a:pt x="303" y="164"/>
                  <a:pt x="303" y="164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43" y="325"/>
                  <a:pt x="143" y="325"/>
                  <a:pt x="143" y="325"/>
                </a:cubicBezTo>
                <a:cubicBezTo>
                  <a:pt x="28" y="400"/>
                  <a:pt x="28" y="400"/>
                  <a:pt x="28" y="400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0" y="616"/>
                  <a:pt x="0" y="616"/>
                  <a:pt x="0" y="616"/>
                </a:cubicBezTo>
                <a:lnTo>
                  <a:pt x="441" y="616"/>
                </a:lnTo>
                <a:close/>
                <a:moveTo>
                  <a:pt x="1091" y="478"/>
                </a:moveTo>
                <a:cubicBezTo>
                  <a:pt x="1097" y="493"/>
                  <a:pt x="1102" y="508"/>
                  <a:pt x="1107" y="524"/>
                </a:cubicBezTo>
                <a:cubicBezTo>
                  <a:pt x="845" y="599"/>
                  <a:pt x="845" y="599"/>
                  <a:pt x="845" y="599"/>
                </a:cubicBezTo>
                <a:cubicBezTo>
                  <a:pt x="843" y="591"/>
                  <a:pt x="841" y="585"/>
                  <a:pt x="838" y="578"/>
                </a:cubicBezTo>
                <a:lnTo>
                  <a:pt x="1091" y="478"/>
                </a:lnTo>
                <a:close/>
                <a:moveTo>
                  <a:pt x="1013" y="345"/>
                </a:moveTo>
                <a:cubicBezTo>
                  <a:pt x="1023" y="357"/>
                  <a:pt x="1032" y="370"/>
                  <a:pt x="1041" y="383"/>
                </a:cubicBezTo>
                <a:cubicBezTo>
                  <a:pt x="815" y="535"/>
                  <a:pt x="815" y="535"/>
                  <a:pt x="815" y="535"/>
                </a:cubicBezTo>
                <a:cubicBezTo>
                  <a:pt x="811" y="529"/>
                  <a:pt x="807" y="523"/>
                  <a:pt x="802" y="517"/>
                </a:cubicBezTo>
                <a:lnTo>
                  <a:pt x="1013" y="345"/>
                </a:lnTo>
                <a:close/>
                <a:moveTo>
                  <a:pt x="896" y="242"/>
                </a:moveTo>
                <a:cubicBezTo>
                  <a:pt x="910" y="250"/>
                  <a:pt x="923" y="260"/>
                  <a:pt x="936" y="270"/>
                </a:cubicBezTo>
                <a:cubicBezTo>
                  <a:pt x="768" y="484"/>
                  <a:pt x="768" y="484"/>
                  <a:pt x="768" y="484"/>
                </a:cubicBezTo>
                <a:cubicBezTo>
                  <a:pt x="762" y="479"/>
                  <a:pt x="756" y="475"/>
                  <a:pt x="750" y="471"/>
                </a:cubicBezTo>
                <a:lnTo>
                  <a:pt x="896" y="242"/>
                </a:lnTo>
                <a:close/>
                <a:moveTo>
                  <a:pt x="699" y="392"/>
                </a:moveTo>
                <a:cubicBezTo>
                  <a:pt x="753" y="179"/>
                  <a:pt x="753" y="179"/>
                  <a:pt x="753" y="179"/>
                </a:cubicBezTo>
                <a:cubicBezTo>
                  <a:pt x="754" y="179"/>
                  <a:pt x="754" y="180"/>
                  <a:pt x="755" y="180"/>
                </a:cubicBezTo>
                <a:cubicBezTo>
                  <a:pt x="770" y="184"/>
                  <a:pt x="785" y="188"/>
                  <a:pt x="800" y="194"/>
                </a:cubicBezTo>
                <a:cubicBezTo>
                  <a:pt x="707" y="449"/>
                  <a:pt x="707" y="449"/>
                  <a:pt x="707" y="449"/>
                </a:cubicBezTo>
                <a:cubicBezTo>
                  <a:pt x="700" y="447"/>
                  <a:pt x="693" y="445"/>
                  <a:pt x="686" y="443"/>
                </a:cubicBezTo>
                <a:cubicBezTo>
                  <a:pt x="755" y="180"/>
                  <a:pt x="755" y="180"/>
                  <a:pt x="755" y="180"/>
                </a:cubicBezTo>
                <a:lnTo>
                  <a:pt x="699" y="392"/>
                </a:lnTo>
                <a:close/>
                <a:moveTo>
                  <a:pt x="630" y="164"/>
                </a:moveTo>
                <a:cubicBezTo>
                  <a:pt x="636" y="164"/>
                  <a:pt x="642" y="164"/>
                  <a:pt x="648" y="164"/>
                </a:cubicBezTo>
                <a:cubicBezTo>
                  <a:pt x="638" y="436"/>
                  <a:pt x="638" y="436"/>
                  <a:pt x="638" y="436"/>
                </a:cubicBezTo>
                <a:cubicBezTo>
                  <a:pt x="635" y="436"/>
                  <a:pt x="632" y="436"/>
                  <a:pt x="630" y="436"/>
                </a:cubicBezTo>
                <a:cubicBezTo>
                  <a:pt x="625" y="436"/>
                  <a:pt x="621" y="436"/>
                  <a:pt x="616" y="436"/>
                </a:cubicBezTo>
                <a:cubicBezTo>
                  <a:pt x="600" y="165"/>
                  <a:pt x="600" y="165"/>
                  <a:pt x="600" y="165"/>
                </a:cubicBezTo>
                <a:cubicBezTo>
                  <a:pt x="610" y="164"/>
                  <a:pt x="620" y="164"/>
                  <a:pt x="630" y="164"/>
                </a:cubicBezTo>
                <a:close/>
                <a:moveTo>
                  <a:pt x="494" y="183"/>
                </a:moveTo>
                <a:cubicBezTo>
                  <a:pt x="568" y="444"/>
                  <a:pt x="568" y="444"/>
                  <a:pt x="568" y="444"/>
                </a:cubicBezTo>
                <a:cubicBezTo>
                  <a:pt x="561" y="446"/>
                  <a:pt x="554" y="449"/>
                  <a:pt x="548" y="451"/>
                </a:cubicBezTo>
                <a:cubicBezTo>
                  <a:pt x="448" y="198"/>
                  <a:pt x="448" y="198"/>
                  <a:pt x="448" y="198"/>
                </a:cubicBezTo>
                <a:cubicBezTo>
                  <a:pt x="463" y="192"/>
                  <a:pt x="478" y="187"/>
                  <a:pt x="494" y="183"/>
                </a:cubicBezTo>
                <a:close/>
                <a:moveTo>
                  <a:pt x="353" y="248"/>
                </a:moveTo>
                <a:cubicBezTo>
                  <a:pt x="505" y="474"/>
                  <a:pt x="505" y="474"/>
                  <a:pt x="505" y="474"/>
                </a:cubicBezTo>
                <a:cubicBezTo>
                  <a:pt x="499" y="478"/>
                  <a:pt x="493" y="482"/>
                  <a:pt x="487" y="487"/>
                </a:cubicBezTo>
                <a:cubicBezTo>
                  <a:pt x="315" y="277"/>
                  <a:pt x="315" y="277"/>
                  <a:pt x="315" y="277"/>
                </a:cubicBezTo>
                <a:cubicBezTo>
                  <a:pt x="327" y="266"/>
                  <a:pt x="340" y="257"/>
                  <a:pt x="353" y="248"/>
                </a:cubicBezTo>
                <a:close/>
                <a:moveTo>
                  <a:pt x="240" y="353"/>
                </a:moveTo>
                <a:cubicBezTo>
                  <a:pt x="454" y="522"/>
                  <a:pt x="454" y="522"/>
                  <a:pt x="454" y="522"/>
                </a:cubicBezTo>
                <a:cubicBezTo>
                  <a:pt x="449" y="527"/>
                  <a:pt x="445" y="533"/>
                  <a:pt x="441" y="539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20" y="379"/>
                  <a:pt x="230" y="366"/>
                  <a:pt x="240" y="353"/>
                </a:cubicBezTo>
                <a:close/>
                <a:moveTo>
                  <a:pt x="164" y="489"/>
                </a:moveTo>
                <a:cubicBezTo>
                  <a:pt x="419" y="583"/>
                  <a:pt x="419" y="583"/>
                  <a:pt x="419" y="583"/>
                </a:cubicBezTo>
                <a:cubicBezTo>
                  <a:pt x="417" y="590"/>
                  <a:pt x="414" y="597"/>
                  <a:pt x="413" y="604"/>
                </a:cubicBezTo>
                <a:cubicBezTo>
                  <a:pt x="364" y="591"/>
                  <a:pt x="364" y="591"/>
                  <a:pt x="364" y="591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52" y="524"/>
                  <a:pt x="157" y="506"/>
                  <a:pt x="164" y="489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7" y="410450"/>
            <a:ext cx="1039166" cy="285404"/>
          </a:xfrm>
          <a:prstGeom prst="rect">
            <a:avLst/>
          </a:prstGeom>
        </p:spPr>
      </p:pic>
      <p:sp>
        <p:nvSpPr>
          <p:cNvPr id="22" name="Freeform 30"/>
          <p:cNvSpPr>
            <a:spLocks noEditPoints="1"/>
          </p:cNvSpPr>
          <p:nvPr/>
        </p:nvSpPr>
        <p:spPr bwMode="auto">
          <a:xfrm>
            <a:off x="405241" y="343562"/>
            <a:ext cx="1261636" cy="803754"/>
          </a:xfrm>
          <a:custGeom>
            <a:avLst/>
            <a:gdLst>
              <a:gd name="T0" fmla="*/ 683 w 865"/>
              <a:gd name="T1" fmla="*/ 59 h 550"/>
              <a:gd name="T2" fmla="*/ 628 w 865"/>
              <a:gd name="T3" fmla="*/ 141 h 550"/>
              <a:gd name="T4" fmla="*/ 565 w 865"/>
              <a:gd name="T5" fmla="*/ 61 h 550"/>
              <a:gd name="T6" fmla="*/ 565 w 865"/>
              <a:gd name="T7" fmla="*/ 140 h 550"/>
              <a:gd name="T8" fmla="*/ 0 w 865"/>
              <a:gd name="T9" fmla="*/ 0 h 550"/>
              <a:gd name="T10" fmla="*/ 768 w 865"/>
              <a:gd name="T11" fmla="*/ 162 h 550"/>
              <a:gd name="T12" fmla="*/ 708 w 865"/>
              <a:gd name="T13" fmla="*/ 211 h 550"/>
              <a:gd name="T14" fmla="*/ 745 w 865"/>
              <a:gd name="T15" fmla="*/ 334 h 550"/>
              <a:gd name="T16" fmla="*/ 614 w 865"/>
              <a:gd name="T17" fmla="*/ 64 h 550"/>
              <a:gd name="T18" fmla="*/ 703 w 865"/>
              <a:gd name="T19" fmla="*/ 92 h 550"/>
              <a:gd name="T20" fmla="*/ 621 w 865"/>
              <a:gd name="T21" fmla="*/ 148 h 550"/>
              <a:gd name="T22" fmla="*/ 642 w 865"/>
              <a:gd name="T23" fmla="*/ 281 h 550"/>
              <a:gd name="T24" fmla="*/ 617 w 865"/>
              <a:gd name="T25" fmla="*/ 211 h 550"/>
              <a:gd name="T26" fmla="*/ 691 w 865"/>
              <a:gd name="T27" fmla="*/ 261 h 550"/>
              <a:gd name="T28" fmla="*/ 587 w 865"/>
              <a:gd name="T29" fmla="*/ 95 h 550"/>
              <a:gd name="T30" fmla="*/ 500 w 865"/>
              <a:gd name="T31" fmla="*/ 162 h 550"/>
              <a:gd name="T32" fmla="*/ 373 w 865"/>
              <a:gd name="T33" fmla="*/ 42 h 550"/>
              <a:gd name="T34" fmla="*/ 253 w 865"/>
              <a:gd name="T35" fmla="*/ 317 h 550"/>
              <a:gd name="T36" fmla="*/ 341 w 865"/>
              <a:gd name="T37" fmla="*/ 274 h 550"/>
              <a:gd name="T38" fmla="*/ 258 w 865"/>
              <a:gd name="T39" fmla="*/ 144 h 550"/>
              <a:gd name="T40" fmla="*/ 216 w 865"/>
              <a:gd name="T41" fmla="*/ 140 h 550"/>
              <a:gd name="T42" fmla="*/ 175 w 865"/>
              <a:gd name="T43" fmla="*/ 149 h 550"/>
              <a:gd name="T44" fmla="*/ 149 w 865"/>
              <a:gd name="T45" fmla="*/ 162 h 550"/>
              <a:gd name="T46" fmla="*/ 118 w 865"/>
              <a:gd name="T47" fmla="*/ 191 h 550"/>
              <a:gd name="T48" fmla="*/ 98 w 865"/>
              <a:gd name="T49" fmla="*/ 228 h 550"/>
              <a:gd name="T50" fmla="*/ 42 w 865"/>
              <a:gd name="T51" fmla="*/ 267 h 550"/>
              <a:gd name="T52" fmla="*/ 42 w 865"/>
              <a:gd name="T53" fmla="*/ 267 h 550"/>
              <a:gd name="T54" fmla="*/ 206 w 865"/>
              <a:gd name="T55" fmla="*/ 508 h 550"/>
              <a:gd name="T56" fmla="*/ 42 w 865"/>
              <a:gd name="T57" fmla="*/ 475 h 550"/>
              <a:gd name="T58" fmla="*/ 227 w 865"/>
              <a:gd name="T59" fmla="*/ 492 h 550"/>
              <a:gd name="T60" fmla="*/ 407 w 865"/>
              <a:gd name="T61" fmla="*/ 504 h 550"/>
              <a:gd name="T62" fmla="*/ 330 w 865"/>
              <a:gd name="T63" fmla="*/ 425 h 550"/>
              <a:gd name="T64" fmla="*/ 146 w 865"/>
              <a:gd name="T65" fmla="*/ 438 h 550"/>
              <a:gd name="T66" fmla="*/ 69 w 865"/>
              <a:gd name="T67" fmla="*/ 418 h 550"/>
              <a:gd name="T68" fmla="*/ 253 w 865"/>
              <a:gd name="T69" fmla="*/ 431 h 550"/>
              <a:gd name="T70" fmla="*/ 407 w 865"/>
              <a:gd name="T71" fmla="*/ 431 h 550"/>
              <a:gd name="T72" fmla="*/ 330 w 865"/>
              <a:gd name="T73" fmla="*/ 355 h 550"/>
              <a:gd name="T74" fmla="*/ 146 w 865"/>
              <a:gd name="T75" fmla="*/ 368 h 550"/>
              <a:gd name="T76" fmla="*/ 69 w 865"/>
              <a:gd name="T77" fmla="*/ 348 h 550"/>
              <a:gd name="T78" fmla="*/ 253 w 865"/>
              <a:gd name="T79" fmla="*/ 361 h 550"/>
              <a:gd name="T80" fmla="*/ 407 w 865"/>
              <a:gd name="T81" fmla="*/ 361 h 550"/>
              <a:gd name="T82" fmla="*/ 359 w 865"/>
              <a:gd name="T83" fmla="*/ 266 h 550"/>
              <a:gd name="T84" fmla="*/ 350 w 865"/>
              <a:gd name="T85" fmla="*/ 225 h 550"/>
              <a:gd name="T86" fmla="*/ 328 w 865"/>
              <a:gd name="T87" fmla="*/ 188 h 550"/>
              <a:gd name="T88" fmla="*/ 570 w 865"/>
              <a:gd name="T89" fmla="*/ 292 h 550"/>
              <a:gd name="T90" fmla="*/ 521 w 865"/>
              <a:gd name="T91" fmla="*/ 253 h 550"/>
              <a:gd name="T92" fmla="*/ 608 w 865"/>
              <a:gd name="T93" fmla="*/ 506 h 550"/>
              <a:gd name="T94" fmla="*/ 510 w 865"/>
              <a:gd name="T95" fmla="*/ 398 h 550"/>
              <a:gd name="T96" fmla="*/ 514 w 865"/>
              <a:gd name="T97" fmla="*/ 384 h 550"/>
              <a:gd name="T98" fmla="*/ 720 w 865"/>
              <a:gd name="T99" fmla="*/ 506 h 550"/>
              <a:gd name="T100" fmla="*/ 720 w 865"/>
              <a:gd name="T101" fmla="*/ 497 h 550"/>
              <a:gd name="T102" fmla="*/ 755 w 865"/>
              <a:gd name="T103" fmla="*/ 501 h 550"/>
              <a:gd name="T104" fmla="*/ 779 w 865"/>
              <a:gd name="T105" fmla="*/ 382 h 550"/>
              <a:gd name="T106" fmla="*/ 779 w 865"/>
              <a:gd name="T107" fmla="*/ 391 h 550"/>
              <a:gd name="T108" fmla="*/ 760 w 865"/>
              <a:gd name="T109" fmla="*/ 493 h 550"/>
              <a:gd name="T110" fmla="*/ 780 w 865"/>
              <a:gd name="T111" fmla="*/ 457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65" h="550">
                <a:moveTo>
                  <a:pt x="656" y="154"/>
                </a:moveTo>
                <a:cubicBezTo>
                  <a:pt x="667" y="154"/>
                  <a:pt x="677" y="150"/>
                  <a:pt x="683" y="142"/>
                </a:cubicBezTo>
                <a:cubicBezTo>
                  <a:pt x="690" y="133"/>
                  <a:pt x="693" y="122"/>
                  <a:pt x="693" y="107"/>
                </a:cubicBezTo>
                <a:cubicBezTo>
                  <a:pt x="693" y="94"/>
                  <a:pt x="693" y="94"/>
                  <a:pt x="693" y="94"/>
                </a:cubicBezTo>
                <a:cubicBezTo>
                  <a:pt x="693" y="79"/>
                  <a:pt x="690" y="67"/>
                  <a:pt x="683" y="59"/>
                </a:cubicBezTo>
                <a:cubicBezTo>
                  <a:pt x="676" y="51"/>
                  <a:pt x="667" y="46"/>
                  <a:pt x="656" y="46"/>
                </a:cubicBezTo>
                <a:cubicBezTo>
                  <a:pt x="644" y="46"/>
                  <a:pt x="635" y="51"/>
                  <a:pt x="628" y="59"/>
                </a:cubicBezTo>
                <a:cubicBezTo>
                  <a:pt x="622" y="67"/>
                  <a:pt x="618" y="79"/>
                  <a:pt x="618" y="94"/>
                </a:cubicBezTo>
                <a:cubicBezTo>
                  <a:pt x="618" y="107"/>
                  <a:pt x="618" y="107"/>
                  <a:pt x="618" y="107"/>
                </a:cubicBezTo>
                <a:cubicBezTo>
                  <a:pt x="618" y="121"/>
                  <a:pt x="622" y="133"/>
                  <a:pt x="628" y="141"/>
                </a:cubicBezTo>
                <a:cubicBezTo>
                  <a:pt x="635" y="150"/>
                  <a:pt x="644" y="154"/>
                  <a:pt x="656" y="154"/>
                </a:cubicBezTo>
                <a:close/>
                <a:moveTo>
                  <a:pt x="565" y="140"/>
                </a:moveTo>
                <a:cubicBezTo>
                  <a:pt x="572" y="131"/>
                  <a:pt x="576" y="120"/>
                  <a:pt x="576" y="105"/>
                </a:cubicBezTo>
                <a:cubicBezTo>
                  <a:pt x="576" y="94"/>
                  <a:pt x="576" y="94"/>
                  <a:pt x="576" y="94"/>
                </a:cubicBezTo>
                <a:cubicBezTo>
                  <a:pt x="576" y="80"/>
                  <a:pt x="572" y="69"/>
                  <a:pt x="565" y="61"/>
                </a:cubicBezTo>
                <a:cubicBezTo>
                  <a:pt x="557" y="52"/>
                  <a:pt x="547" y="48"/>
                  <a:pt x="534" y="48"/>
                </a:cubicBezTo>
                <a:cubicBezTo>
                  <a:pt x="510" y="48"/>
                  <a:pt x="510" y="48"/>
                  <a:pt x="510" y="48"/>
                </a:cubicBezTo>
                <a:cubicBezTo>
                  <a:pt x="510" y="153"/>
                  <a:pt x="510" y="153"/>
                  <a:pt x="510" y="153"/>
                </a:cubicBezTo>
                <a:cubicBezTo>
                  <a:pt x="534" y="153"/>
                  <a:pt x="534" y="153"/>
                  <a:pt x="534" y="153"/>
                </a:cubicBezTo>
                <a:cubicBezTo>
                  <a:pt x="546" y="153"/>
                  <a:pt x="557" y="149"/>
                  <a:pt x="565" y="140"/>
                </a:cubicBezTo>
                <a:close/>
                <a:moveTo>
                  <a:pt x="0" y="0"/>
                </a:moveTo>
                <a:cubicBezTo>
                  <a:pt x="0" y="550"/>
                  <a:pt x="0" y="550"/>
                  <a:pt x="0" y="550"/>
                </a:cubicBezTo>
                <a:cubicBezTo>
                  <a:pt x="865" y="550"/>
                  <a:pt x="865" y="550"/>
                  <a:pt x="865" y="550"/>
                </a:cubicBezTo>
                <a:cubicBezTo>
                  <a:pt x="865" y="0"/>
                  <a:pt x="865" y="0"/>
                  <a:pt x="865" y="0"/>
                </a:cubicBezTo>
                <a:lnTo>
                  <a:pt x="0" y="0"/>
                </a:lnTo>
                <a:close/>
                <a:moveTo>
                  <a:pt x="716" y="39"/>
                </a:moveTo>
                <a:cubicBezTo>
                  <a:pt x="810" y="39"/>
                  <a:pt x="810" y="39"/>
                  <a:pt x="810" y="39"/>
                </a:cubicBezTo>
                <a:cubicBezTo>
                  <a:pt x="810" y="48"/>
                  <a:pt x="810" y="48"/>
                  <a:pt x="810" y="48"/>
                </a:cubicBezTo>
                <a:cubicBezTo>
                  <a:pt x="768" y="48"/>
                  <a:pt x="768" y="48"/>
                  <a:pt x="768" y="48"/>
                </a:cubicBezTo>
                <a:cubicBezTo>
                  <a:pt x="768" y="162"/>
                  <a:pt x="768" y="162"/>
                  <a:pt x="768" y="162"/>
                </a:cubicBezTo>
                <a:cubicBezTo>
                  <a:pt x="758" y="162"/>
                  <a:pt x="758" y="162"/>
                  <a:pt x="758" y="162"/>
                </a:cubicBezTo>
                <a:cubicBezTo>
                  <a:pt x="758" y="48"/>
                  <a:pt x="758" y="48"/>
                  <a:pt x="758" y="48"/>
                </a:cubicBezTo>
                <a:cubicBezTo>
                  <a:pt x="716" y="48"/>
                  <a:pt x="716" y="48"/>
                  <a:pt x="716" y="48"/>
                </a:cubicBezTo>
                <a:lnTo>
                  <a:pt x="716" y="39"/>
                </a:lnTo>
                <a:close/>
                <a:moveTo>
                  <a:pt x="708" y="211"/>
                </a:moveTo>
                <a:cubicBezTo>
                  <a:pt x="808" y="211"/>
                  <a:pt x="808" y="211"/>
                  <a:pt x="808" y="211"/>
                </a:cubicBezTo>
                <a:cubicBezTo>
                  <a:pt x="808" y="232"/>
                  <a:pt x="808" y="232"/>
                  <a:pt x="808" y="232"/>
                </a:cubicBezTo>
                <a:cubicBezTo>
                  <a:pt x="770" y="232"/>
                  <a:pt x="770" y="232"/>
                  <a:pt x="770" y="232"/>
                </a:cubicBezTo>
                <a:cubicBezTo>
                  <a:pt x="770" y="334"/>
                  <a:pt x="770" y="334"/>
                  <a:pt x="770" y="334"/>
                </a:cubicBezTo>
                <a:cubicBezTo>
                  <a:pt x="745" y="334"/>
                  <a:pt x="745" y="334"/>
                  <a:pt x="745" y="334"/>
                </a:cubicBezTo>
                <a:cubicBezTo>
                  <a:pt x="745" y="232"/>
                  <a:pt x="745" y="232"/>
                  <a:pt x="745" y="232"/>
                </a:cubicBezTo>
                <a:cubicBezTo>
                  <a:pt x="708" y="232"/>
                  <a:pt x="708" y="232"/>
                  <a:pt x="708" y="232"/>
                </a:cubicBezTo>
                <a:lnTo>
                  <a:pt x="708" y="211"/>
                </a:lnTo>
                <a:close/>
                <a:moveTo>
                  <a:pt x="608" y="94"/>
                </a:moveTo>
                <a:cubicBezTo>
                  <a:pt x="608" y="83"/>
                  <a:pt x="610" y="73"/>
                  <a:pt x="614" y="64"/>
                </a:cubicBezTo>
                <a:cubicBezTo>
                  <a:pt x="618" y="56"/>
                  <a:pt x="623" y="49"/>
                  <a:pt x="631" y="44"/>
                </a:cubicBezTo>
                <a:cubicBezTo>
                  <a:pt x="638" y="40"/>
                  <a:pt x="646" y="37"/>
                  <a:pt x="656" y="37"/>
                </a:cubicBezTo>
                <a:cubicBezTo>
                  <a:pt x="665" y="37"/>
                  <a:pt x="673" y="40"/>
                  <a:pt x="681" y="44"/>
                </a:cubicBezTo>
                <a:cubicBezTo>
                  <a:pt x="688" y="49"/>
                  <a:pt x="693" y="55"/>
                  <a:pt x="697" y="63"/>
                </a:cubicBezTo>
                <a:cubicBezTo>
                  <a:pt x="701" y="72"/>
                  <a:pt x="703" y="81"/>
                  <a:pt x="703" y="92"/>
                </a:cubicBezTo>
                <a:cubicBezTo>
                  <a:pt x="703" y="107"/>
                  <a:pt x="703" y="107"/>
                  <a:pt x="703" y="107"/>
                </a:cubicBezTo>
                <a:cubicBezTo>
                  <a:pt x="703" y="118"/>
                  <a:pt x="701" y="128"/>
                  <a:pt x="698" y="137"/>
                </a:cubicBezTo>
                <a:cubicBezTo>
                  <a:pt x="694" y="145"/>
                  <a:pt x="688" y="152"/>
                  <a:pt x="681" y="156"/>
                </a:cubicBezTo>
                <a:cubicBezTo>
                  <a:pt x="674" y="161"/>
                  <a:pt x="665" y="163"/>
                  <a:pt x="656" y="163"/>
                </a:cubicBezTo>
                <a:cubicBezTo>
                  <a:pt x="641" y="163"/>
                  <a:pt x="630" y="158"/>
                  <a:pt x="621" y="148"/>
                </a:cubicBezTo>
                <a:cubicBezTo>
                  <a:pt x="612" y="138"/>
                  <a:pt x="608" y="124"/>
                  <a:pt x="608" y="106"/>
                </a:cubicBezTo>
                <a:lnTo>
                  <a:pt x="608" y="94"/>
                </a:lnTo>
                <a:close/>
                <a:moveTo>
                  <a:pt x="691" y="261"/>
                </a:moveTo>
                <a:cubicBezTo>
                  <a:pt x="691" y="281"/>
                  <a:pt x="691" y="281"/>
                  <a:pt x="691" y="281"/>
                </a:cubicBezTo>
                <a:cubicBezTo>
                  <a:pt x="642" y="281"/>
                  <a:pt x="642" y="281"/>
                  <a:pt x="642" y="281"/>
                </a:cubicBezTo>
                <a:cubicBezTo>
                  <a:pt x="642" y="313"/>
                  <a:pt x="642" y="313"/>
                  <a:pt x="642" y="313"/>
                </a:cubicBezTo>
                <a:cubicBezTo>
                  <a:pt x="699" y="313"/>
                  <a:pt x="699" y="313"/>
                  <a:pt x="699" y="313"/>
                </a:cubicBezTo>
                <a:cubicBezTo>
                  <a:pt x="699" y="334"/>
                  <a:pt x="699" y="334"/>
                  <a:pt x="699" y="334"/>
                </a:cubicBezTo>
                <a:cubicBezTo>
                  <a:pt x="617" y="334"/>
                  <a:pt x="617" y="334"/>
                  <a:pt x="617" y="334"/>
                </a:cubicBezTo>
                <a:cubicBezTo>
                  <a:pt x="617" y="211"/>
                  <a:pt x="617" y="211"/>
                  <a:pt x="617" y="211"/>
                </a:cubicBezTo>
                <a:cubicBezTo>
                  <a:pt x="699" y="211"/>
                  <a:pt x="699" y="211"/>
                  <a:pt x="699" y="211"/>
                </a:cubicBezTo>
                <a:cubicBezTo>
                  <a:pt x="699" y="232"/>
                  <a:pt x="699" y="232"/>
                  <a:pt x="699" y="232"/>
                </a:cubicBezTo>
                <a:cubicBezTo>
                  <a:pt x="642" y="232"/>
                  <a:pt x="642" y="232"/>
                  <a:pt x="642" y="232"/>
                </a:cubicBezTo>
                <a:cubicBezTo>
                  <a:pt x="642" y="261"/>
                  <a:pt x="642" y="261"/>
                  <a:pt x="642" y="261"/>
                </a:cubicBezTo>
                <a:lnTo>
                  <a:pt x="691" y="261"/>
                </a:lnTo>
                <a:close/>
                <a:moveTo>
                  <a:pt x="500" y="39"/>
                </a:moveTo>
                <a:cubicBezTo>
                  <a:pt x="534" y="39"/>
                  <a:pt x="534" y="39"/>
                  <a:pt x="534" y="39"/>
                </a:cubicBezTo>
                <a:cubicBezTo>
                  <a:pt x="544" y="39"/>
                  <a:pt x="553" y="41"/>
                  <a:pt x="561" y="46"/>
                </a:cubicBezTo>
                <a:cubicBezTo>
                  <a:pt x="569" y="50"/>
                  <a:pt x="575" y="57"/>
                  <a:pt x="580" y="66"/>
                </a:cubicBezTo>
                <a:cubicBezTo>
                  <a:pt x="584" y="74"/>
                  <a:pt x="587" y="84"/>
                  <a:pt x="587" y="95"/>
                </a:cubicBezTo>
                <a:cubicBezTo>
                  <a:pt x="587" y="106"/>
                  <a:pt x="587" y="106"/>
                  <a:pt x="587" y="106"/>
                </a:cubicBezTo>
                <a:cubicBezTo>
                  <a:pt x="587" y="117"/>
                  <a:pt x="584" y="127"/>
                  <a:pt x="580" y="135"/>
                </a:cubicBezTo>
                <a:cubicBezTo>
                  <a:pt x="576" y="144"/>
                  <a:pt x="569" y="150"/>
                  <a:pt x="561" y="155"/>
                </a:cubicBezTo>
                <a:cubicBezTo>
                  <a:pt x="553" y="159"/>
                  <a:pt x="544" y="162"/>
                  <a:pt x="534" y="162"/>
                </a:cubicBezTo>
                <a:cubicBezTo>
                  <a:pt x="500" y="162"/>
                  <a:pt x="500" y="162"/>
                  <a:pt x="500" y="162"/>
                </a:cubicBezTo>
                <a:lnTo>
                  <a:pt x="500" y="39"/>
                </a:lnTo>
                <a:close/>
                <a:moveTo>
                  <a:pt x="407" y="42"/>
                </a:moveTo>
                <a:cubicBezTo>
                  <a:pt x="308" y="168"/>
                  <a:pt x="308" y="168"/>
                  <a:pt x="308" y="168"/>
                </a:cubicBezTo>
                <a:cubicBezTo>
                  <a:pt x="304" y="165"/>
                  <a:pt x="301" y="163"/>
                  <a:pt x="297" y="161"/>
                </a:cubicBezTo>
                <a:cubicBezTo>
                  <a:pt x="373" y="42"/>
                  <a:pt x="373" y="42"/>
                  <a:pt x="373" y="42"/>
                </a:cubicBezTo>
                <a:lnTo>
                  <a:pt x="407" y="42"/>
                </a:lnTo>
                <a:close/>
                <a:moveTo>
                  <a:pt x="341" y="274"/>
                </a:moveTo>
                <a:cubicBezTo>
                  <a:pt x="341" y="278"/>
                  <a:pt x="341" y="283"/>
                  <a:pt x="340" y="287"/>
                </a:cubicBezTo>
                <a:cubicBezTo>
                  <a:pt x="337" y="286"/>
                  <a:pt x="334" y="286"/>
                  <a:pt x="330" y="286"/>
                </a:cubicBezTo>
                <a:cubicBezTo>
                  <a:pt x="292" y="286"/>
                  <a:pt x="292" y="317"/>
                  <a:pt x="253" y="317"/>
                </a:cubicBezTo>
                <a:cubicBezTo>
                  <a:pt x="215" y="317"/>
                  <a:pt x="215" y="286"/>
                  <a:pt x="176" y="286"/>
                </a:cubicBezTo>
                <a:cubicBezTo>
                  <a:pt x="144" y="286"/>
                  <a:pt x="139" y="308"/>
                  <a:pt x="115" y="315"/>
                </a:cubicBezTo>
                <a:cubicBezTo>
                  <a:pt x="110" y="302"/>
                  <a:pt x="108" y="288"/>
                  <a:pt x="108" y="274"/>
                </a:cubicBezTo>
                <a:cubicBezTo>
                  <a:pt x="108" y="210"/>
                  <a:pt x="160" y="158"/>
                  <a:pt x="224" y="158"/>
                </a:cubicBezTo>
                <a:cubicBezTo>
                  <a:pt x="289" y="158"/>
                  <a:pt x="341" y="210"/>
                  <a:pt x="341" y="274"/>
                </a:cubicBezTo>
                <a:close/>
                <a:moveTo>
                  <a:pt x="266" y="113"/>
                </a:moveTo>
                <a:cubicBezTo>
                  <a:pt x="284" y="42"/>
                  <a:pt x="284" y="42"/>
                  <a:pt x="284" y="42"/>
                </a:cubicBezTo>
                <a:cubicBezTo>
                  <a:pt x="309" y="42"/>
                  <a:pt x="309" y="42"/>
                  <a:pt x="309" y="42"/>
                </a:cubicBezTo>
                <a:cubicBezTo>
                  <a:pt x="271" y="148"/>
                  <a:pt x="271" y="148"/>
                  <a:pt x="271" y="148"/>
                </a:cubicBezTo>
                <a:cubicBezTo>
                  <a:pt x="267" y="146"/>
                  <a:pt x="262" y="145"/>
                  <a:pt x="258" y="144"/>
                </a:cubicBezTo>
                <a:lnTo>
                  <a:pt x="266" y="113"/>
                </a:lnTo>
                <a:close/>
                <a:moveTo>
                  <a:pt x="233" y="42"/>
                </a:moveTo>
                <a:cubicBezTo>
                  <a:pt x="229" y="139"/>
                  <a:pt x="229" y="139"/>
                  <a:pt x="229" y="139"/>
                </a:cubicBezTo>
                <a:cubicBezTo>
                  <a:pt x="228" y="139"/>
                  <a:pt x="226" y="139"/>
                  <a:pt x="224" y="139"/>
                </a:cubicBezTo>
                <a:cubicBezTo>
                  <a:pt x="222" y="139"/>
                  <a:pt x="219" y="139"/>
                  <a:pt x="216" y="140"/>
                </a:cubicBezTo>
                <a:cubicBezTo>
                  <a:pt x="210" y="42"/>
                  <a:pt x="210" y="42"/>
                  <a:pt x="210" y="42"/>
                </a:cubicBezTo>
                <a:lnTo>
                  <a:pt x="233" y="42"/>
                </a:lnTo>
                <a:close/>
                <a:moveTo>
                  <a:pt x="158" y="42"/>
                </a:moveTo>
                <a:cubicBezTo>
                  <a:pt x="187" y="144"/>
                  <a:pt x="187" y="144"/>
                  <a:pt x="187" y="144"/>
                </a:cubicBezTo>
                <a:cubicBezTo>
                  <a:pt x="183" y="146"/>
                  <a:pt x="179" y="147"/>
                  <a:pt x="175" y="149"/>
                </a:cubicBezTo>
                <a:cubicBezTo>
                  <a:pt x="133" y="42"/>
                  <a:pt x="133" y="42"/>
                  <a:pt x="133" y="42"/>
                </a:cubicBezTo>
                <a:lnTo>
                  <a:pt x="158" y="42"/>
                </a:lnTo>
                <a:close/>
                <a:moveTo>
                  <a:pt x="42" y="42"/>
                </a:moveTo>
                <a:cubicBezTo>
                  <a:pt x="68" y="42"/>
                  <a:pt x="68" y="42"/>
                  <a:pt x="68" y="42"/>
                </a:cubicBezTo>
                <a:cubicBezTo>
                  <a:pt x="149" y="162"/>
                  <a:pt x="149" y="162"/>
                  <a:pt x="149" y="162"/>
                </a:cubicBezTo>
                <a:cubicBezTo>
                  <a:pt x="146" y="165"/>
                  <a:pt x="142" y="167"/>
                  <a:pt x="139" y="170"/>
                </a:cubicBezTo>
                <a:cubicBezTo>
                  <a:pt x="42" y="52"/>
                  <a:pt x="42" y="52"/>
                  <a:pt x="42" y="52"/>
                </a:cubicBezTo>
                <a:lnTo>
                  <a:pt x="42" y="42"/>
                </a:lnTo>
                <a:close/>
                <a:moveTo>
                  <a:pt x="42" y="131"/>
                </a:moveTo>
                <a:cubicBezTo>
                  <a:pt x="118" y="191"/>
                  <a:pt x="118" y="191"/>
                  <a:pt x="118" y="191"/>
                </a:cubicBezTo>
                <a:cubicBezTo>
                  <a:pt x="116" y="194"/>
                  <a:pt x="113" y="198"/>
                  <a:pt x="111" y="202"/>
                </a:cubicBezTo>
                <a:cubicBezTo>
                  <a:pt x="42" y="158"/>
                  <a:pt x="42" y="158"/>
                  <a:pt x="42" y="158"/>
                </a:cubicBezTo>
                <a:lnTo>
                  <a:pt x="42" y="131"/>
                </a:lnTo>
                <a:close/>
                <a:moveTo>
                  <a:pt x="42" y="207"/>
                </a:moveTo>
                <a:cubicBezTo>
                  <a:pt x="98" y="228"/>
                  <a:pt x="98" y="228"/>
                  <a:pt x="98" y="228"/>
                </a:cubicBezTo>
                <a:cubicBezTo>
                  <a:pt x="96" y="232"/>
                  <a:pt x="95" y="236"/>
                  <a:pt x="94" y="241"/>
                </a:cubicBezTo>
                <a:cubicBezTo>
                  <a:pt x="64" y="233"/>
                  <a:pt x="64" y="233"/>
                  <a:pt x="64" y="233"/>
                </a:cubicBezTo>
                <a:cubicBezTo>
                  <a:pt x="42" y="228"/>
                  <a:pt x="42" y="228"/>
                  <a:pt x="42" y="228"/>
                </a:cubicBezTo>
                <a:lnTo>
                  <a:pt x="42" y="207"/>
                </a:lnTo>
                <a:close/>
                <a:moveTo>
                  <a:pt x="42" y="267"/>
                </a:moveTo>
                <a:cubicBezTo>
                  <a:pt x="90" y="269"/>
                  <a:pt x="90" y="269"/>
                  <a:pt x="90" y="269"/>
                </a:cubicBezTo>
                <a:cubicBezTo>
                  <a:pt x="89" y="271"/>
                  <a:pt x="89" y="273"/>
                  <a:pt x="89" y="274"/>
                </a:cubicBezTo>
                <a:cubicBezTo>
                  <a:pt x="89" y="277"/>
                  <a:pt x="90" y="280"/>
                  <a:pt x="90" y="282"/>
                </a:cubicBezTo>
                <a:cubicBezTo>
                  <a:pt x="42" y="285"/>
                  <a:pt x="42" y="285"/>
                  <a:pt x="42" y="285"/>
                </a:cubicBezTo>
                <a:lnTo>
                  <a:pt x="42" y="267"/>
                </a:lnTo>
                <a:close/>
                <a:moveTo>
                  <a:pt x="407" y="508"/>
                </a:moveTo>
                <a:cubicBezTo>
                  <a:pt x="359" y="508"/>
                  <a:pt x="359" y="508"/>
                  <a:pt x="359" y="508"/>
                </a:cubicBezTo>
                <a:cubicBezTo>
                  <a:pt x="352" y="502"/>
                  <a:pt x="346" y="499"/>
                  <a:pt x="334" y="499"/>
                </a:cubicBezTo>
                <a:cubicBezTo>
                  <a:pt x="322" y="499"/>
                  <a:pt x="315" y="502"/>
                  <a:pt x="309" y="508"/>
                </a:cubicBezTo>
                <a:cubicBezTo>
                  <a:pt x="206" y="508"/>
                  <a:pt x="206" y="508"/>
                  <a:pt x="206" y="508"/>
                </a:cubicBezTo>
                <a:cubicBezTo>
                  <a:pt x="199" y="502"/>
                  <a:pt x="192" y="499"/>
                  <a:pt x="180" y="499"/>
                </a:cubicBezTo>
                <a:cubicBezTo>
                  <a:pt x="169" y="499"/>
                  <a:pt x="162" y="502"/>
                  <a:pt x="155" y="508"/>
                </a:cubicBezTo>
                <a:cubicBezTo>
                  <a:pt x="52" y="508"/>
                  <a:pt x="52" y="508"/>
                  <a:pt x="52" y="508"/>
                </a:cubicBezTo>
                <a:cubicBezTo>
                  <a:pt x="49" y="505"/>
                  <a:pt x="46" y="503"/>
                  <a:pt x="42" y="501"/>
                </a:cubicBezTo>
                <a:cubicBezTo>
                  <a:pt x="42" y="475"/>
                  <a:pt x="42" y="475"/>
                  <a:pt x="42" y="475"/>
                </a:cubicBezTo>
                <a:cubicBezTo>
                  <a:pt x="56" y="478"/>
                  <a:pt x="66" y="485"/>
                  <a:pt x="73" y="492"/>
                </a:cubicBezTo>
                <a:cubicBezTo>
                  <a:pt x="83" y="499"/>
                  <a:pt x="89" y="504"/>
                  <a:pt x="104" y="504"/>
                </a:cubicBezTo>
                <a:cubicBezTo>
                  <a:pt x="118" y="504"/>
                  <a:pt x="125" y="499"/>
                  <a:pt x="134" y="492"/>
                </a:cubicBezTo>
                <a:cubicBezTo>
                  <a:pt x="144" y="483"/>
                  <a:pt x="157" y="473"/>
                  <a:pt x="180" y="473"/>
                </a:cubicBezTo>
                <a:cubicBezTo>
                  <a:pt x="204" y="473"/>
                  <a:pt x="217" y="483"/>
                  <a:pt x="227" y="492"/>
                </a:cubicBezTo>
                <a:cubicBezTo>
                  <a:pt x="236" y="499"/>
                  <a:pt x="243" y="504"/>
                  <a:pt x="257" y="504"/>
                </a:cubicBezTo>
                <a:cubicBezTo>
                  <a:pt x="272" y="504"/>
                  <a:pt x="278" y="499"/>
                  <a:pt x="288" y="492"/>
                </a:cubicBezTo>
                <a:cubicBezTo>
                  <a:pt x="298" y="483"/>
                  <a:pt x="310" y="473"/>
                  <a:pt x="334" y="473"/>
                </a:cubicBezTo>
                <a:cubicBezTo>
                  <a:pt x="358" y="473"/>
                  <a:pt x="370" y="483"/>
                  <a:pt x="380" y="492"/>
                </a:cubicBezTo>
                <a:cubicBezTo>
                  <a:pt x="389" y="498"/>
                  <a:pt x="395" y="503"/>
                  <a:pt x="407" y="504"/>
                </a:cubicBezTo>
                <a:lnTo>
                  <a:pt x="407" y="508"/>
                </a:lnTo>
                <a:close/>
                <a:moveTo>
                  <a:pt x="407" y="457"/>
                </a:moveTo>
                <a:cubicBezTo>
                  <a:pt x="407" y="457"/>
                  <a:pt x="407" y="457"/>
                  <a:pt x="407" y="457"/>
                </a:cubicBezTo>
                <a:cubicBezTo>
                  <a:pt x="383" y="457"/>
                  <a:pt x="370" y="446"/>
                  <a:pt x="360" y="438"/>
                </a:cubicBezTo>
                <a:cubicBezTo>
                  <a:pt x="351" y="431"/>
                  <a:pt x="345" y="425"/>
                  <a:pt x="330" y="425"/>
                </a:cubicBezTo>
                <a:cubicBezTo>
                  <a:pt x="315" y="425"/>
                  <a:pt x="309" y="431"/>
                  <a:pt x="300" y="438"/>
                </a:cubicBezTo>
                <a:cubicBezTo>
                  <a:pt x="290" y="446"/>
                  <a:pt x="277" y="457"/>
                  <a:pt x="253" y="457"/>
                </a:cubicBezTo>
                <a:cubicBezTo>
                  <a:pt x="229" y="457"/>
                  <a:pt x="217" y="446"/>
                  <a:pt x="207" y="438"/>
                </a:cubicBezTo>
                <a:cubicBezTo>
                  <a:pt x="198" y="431"/>
                  <a:pt x="191" y="425"/>
                  <a:pt x="176" y="425"/>
                </a:cubicBezTo>
                <a:cubicBezTo>
                  <a:pt x="162" y="425"/>
                  <a:pt x="155" y="431"/>
                  <a:pt x="146" y="438"/>
                </a:cubicBezTo>
                <a:cubicBezTo>
                  <a:pt x="136" y="446"/>
                  <a:pt x="123" y="457"/>
                  <a:pt x="100" y="457"/>
                </a:cubicBezTo>
                <a:cubicBezTo>
                  <a:pt x="76" y="457"/>
                  <a:pt x="63" y="446"/>
                  <a:pt x="53" y="438"/>
                </a:cubicBezTo>
                <a:cubicBezTo>
                  <a:pt x="49" y="435"/>
                  <a:pt x="46" y="432"/>
                  <a:pt x="42" y="430"/>
                </a:cubicBezTo>
                <a:cubicBezTo>
                  <a:pt x="42" y="402"/>
                  <a:pt x="42" y="402"/>
                  <a:pt x="42" y="402"/>
                </a:cubicBezTo>
                <a:cubicBezTo>
                  <a:pt x="54" y="406"/>
                  <a:pt x="62" y="413"/>
                  <a:pt x="69" y="418"/>
                </a:cubicBezTo>
                <a:cubicBezTo>
                  <a:pt x="79" y="426"/>
                  <a:pt x="85" y="431"/>
                  <a:pt x="100" y="431"/>
                </a:cubicBezTo>
                <a:cubicBezTo>
                  <a:pt x="114" y="431"/>
                  <a:pt x="121" y="426"/>
                  <a:pt x="130" y="418"/>
                </a:cubicBezTo>
                <a:cubicBezTo>
                  <a:pt x="140" y="410"/>
                  <a:pt x="153" y="400"/>
                  <a:pt x="176" y="400"/>
                </a:cubicBezTo>
                <a:cubicBezTo>
                  <a:pt x="200" y="400"/>
                  <a:pt x="213" y="410"/>
                  <a:pt x="223" y="418"/>
                </a:cubicBezTo>
                <a:cubicBezTo>
                  <a:pt x="232" y="426"/>
                  <a:pt x="239" y="431"/>
                  <a:pt x="253" y="431"/>
                </a:cubicBezTo>
                <a:cubicBezTo>
                  <a:pt x="268" y="431"/>
                  <a:pt x="274" y="426"/>
                  <a:pt x="284" y="418"/>
                </a:cubicBezTo>
                <a:cubicBezTo>
                  <a:pt x="294" y="410"/>
                  <a:pt x="306" y="400"/>
                  <a:pt x="330" y="400"/>
                </a:cubicBezTo>
                <a:cubicBezTo>
                  <a:pt x="354" y="400"/>
                  <a:pt x="366" y="410"/>
                  <a:pt x="376" y="418"/>
                </a:cubicBezTo>
                <a:cubicBezTo>
                  <a:pt x="385" y="426"/>
                  <a:pt x="392" y="431"/>
                  <a:pt x="407" y="431"/>
                </a:cubicBezTo>
                <a:cubicBezTo>
                  <a:pt x="407" y="431"/>
                  <a:pt x="407" y="431"/>
                  <a:pt x="407" y="431"/>
                </a:cubicBezTo>
                <a:lnTo>
                  <a:pt x="407" y="457"/>
                </a:lnTo>
                <a:close/>
                <a:moveTo>
                  <a:pt x="407" y="386"/>
                </a:moveTo>
                <a:cubicBezTo>
                  <a:pt x="407" y="386"/>
                  <a:pt x="407" y="386"/>
                  <a:pt x="407" y="386"/>
                </a:cubicBezTo>
                <a:cubicBezTo>
                  <a:pt x="383" y="386"/>
                  <a:pt x="370" y="376"/>
                  <a:pt x="360" y="368"/>
                </a:cubicBezTo>
                <a:cubicBezTo>
                  <a:pt x="351" y="361"/>
                  <a:pt x="345" y="355"/>
                  <a:pt x="330" y="355"/>
                </a:cubicBezTo>
                <a:cubicBezTo>
                  <a:pt x="315" y="355"/>
                  <a:pt x="309" y="361"/>
                  <a:pt x="300" y="368"/>
                </a:cubicBezTo>
                <a:cubicBezTo>
                  <a:pt x="290" y="376"/>
                  <a:pt x="277" y="386"/>
                  <a:pt x="253" y="386"/>
                </a:cubicBezTo>
                <a:cubicBezTo>
                  <a:pt x="229" y="386"/>
                  <a:pt x="217" y="376"/>
                  <a:pt x="207" y="368"/>
                </a:cubicBezTo>
                <a:cubicBezTo>
                  <a:pt x="198" y="361"/>
                  <a:pt x="191" y="355"/>
                  <a:pt x="176" y="355"/>
                </a:cubicBezTo>
                <a:cubicBezTo>
                  <a:pt x="162" y="355"/>
                  <a:pt x="155" y="361"/>
                  <a:pt x="146" y="368"/>
                </a:cubicBezTo>
                <a:cubicBezTo>
                  <a:pt x="136" y="376"/>
                  <a:pt x="123" y="386"/>
                  <a:pt x="100" y="386"/>
                </a:cubicBezTo>
                <a:cubicBezTo>
                  <a:pt x="76" y="386"/>
                  <a:pt x="63" y="376"/>
                  <a:pt x="53" y="368"/>
                </a:cubicBezTo>
                <a:cubicBezTo>
                  <a:pt x="49" y="365"/>
                  <a:pt x="46" y="362"/>
                  <a:pt x="42" y="360"/>
                </a:cubicBezTo>
                <a:cubicBezTo>
                  <a:pt x="42" y="332"/>
                  <a:pt x="42" y="332"/>
                  <a:pt x="42" y="332"/>
                </a:cubicBezTo>
                <a:cubicBezTo>
                  <a:pt x="54" y="336"/>
                  <a:pt x="62" y="342"/>
                  <a:pt x="69" y="348"/>
                </a:cubicBezTo>
                <a:cubicBezTo>
                  <a:pt x="79" y="355"/>
                  <a:pt x="85" y="361"/>
                  <a:pt x="100" y="361"/>
                </a:cubicBezTo>
                <a:cubicBezTo>
                  <a:pt x="114" y="361"/>
                  <a:pt x="121" y="355"/>
                  <a:pt x="130" y="348"/>
                </a:cubicBezTo>
                <a:cubicBezTo>
                  <a:pt x="140" y="340"/>
                  <a:pt x="153" y="330"/>
                  <a:pt x="176" y="330"/>
                </a:cubicBezTo>
                <a:cubicBezTo>
                  <a:pt x="200" y="330"/>
                  <a:pt x="213" y="340"/>
                  <a:pt x="223" y="348"/>
                </a:cubicBezTo>
                <a:cubicBezTo>
                  <a:pt x="232" y="355"/>
                  <a:pt x="239" y="361"/>
                  <a:pt x="253" y="361"/>
                </a:cubicBezTo>
                <a:cubicBezTo>
                  <a:pt x="268" y="361"/>
                  <a:pt x="274" y="355"/>
                  <a:pt x="284" y="348"/>
                </a:cubicBezTo>
                <a:cubicBezTo>
                  <a:pt x="294" y="340"/>
                  <a:pt x="306" y="330"/>
                  <a:pt x="330" y="330"/>
                </a:cubicBezTo>
                <a:cubicBezTo>
                  <a:pt x="354" y="330"/>
                  <a:pt x="366" y="340"/>
                  <a:pt x="376" y="348"/>
                </a:cubicBezTo>
                <a:cubicBezTo>
                  <a:pt x="385" y="355"/>
                  <a:pt x="392" y="361"/>
                  <a:pt x="407" y="361"/>
                </a:cubicBezTo>
                <a:cubicBezTo>
                  <a:pt x="407" y="361"/>
                  <a:pt x="407" y="361"/>
                  <a:pt x="407" y="361"/>
                </a:cubicBezTo>
                <a:lnTo>
                  <a:pt x="407" y="386"/>
                </a:lnTo>
                <a:close/>
                <a:moveTo>
                  <a:pt x="407" y="281"/>
                </a:moveTo>
                <a:cubicBezTo>
                  <a:pt x="359" y="279"/>
                  <a:pt x="359" y="279"/>
                  <a:pt x="359" y="279"/>
                </a:cubicBezTo>
                <a:cubicBezTo>
                  <a:pt x="359" y="277"/>
                  <a:pt x="359" y="276"/>
                  <a:pt x="359" y="274"/>
                </a:cubicBezTo>
                <a:cubicBezTo>
                  <a:pt x="359" y="271"/>
                  <a:pt x="359" y="269"/>
                  <a:pt x="359" y="266"/>
                </a:cubicBezTo>
                <a:cubicBezTo>
                  <a:pt x="407" y="263"/>
                  <a:pt x="407" y="263"/>
                  <a:pt x="407" y="263"/>
                </a:cubicBezTo>
                <a:lnTo>
                  <a:pt x="407" y="281"/>
                </a:lnTo>
                <a:close/>
                <a:moveTo>
                  <a:pt x="407" y="222"/>
                </a:moveTo>
                <a:cubicBezTo>
                  <a:pt x="354" y="237"/>
                  <a:pt x="354" y="237"/>
                  <a:pt x="354" y="237"/>
                </a:cubicBezTo>
                <a:cubicBezTo>
                  <a:pt x="353" y="233"/>
                  <a:pt x="351" y="229"/>
                  <a:pt x="350" y="225"/>
                </a:cubicBezTo>
                <a:cubicBezTo>
                  <a:pt x="407" y="202"/>
                  <a:pt x="407" y="202"/>
                  <a:pt x="407" y="202"/>
                </a:cubicBezTo>
                <a:lnTo>
                  <a:pt x="407" y="222"/>
                </a:lnTo>
                <a:close/>
                <a:moveTo>
                  <a:pt x="407" y="152"/>
                </a:moveTo>
                <a:cubicBezTo>
                  <a:pt x="336" y="199"/>
                  <a:pt x="336" y="199"/>
                  <a:pt x="336" y="199"/>
                </a:cubicBezTo>
                <a:cubicBezTo>
                  <a:pt x="334" y="195"/>
                  <a:pt x="331" y="192"/>
                  <a:pt x="328" y="188"/>
                </a:cubicBezTo>
                <a:cubicBezTo>
                  <a:pt x="407" y="124"/>
                  <a:pt x="407" y="124"/>
                  <a:pt x="407" y="124"/>
                </a:cubicBezTo>
                <a:lnTo>
                  <a:pt x="407" y="152"/>
                </a:lnTo>
                <a:close/>
                <a:moveTo>
                  <a:pt x="495" y="211"/>
                </a:moveTo>
                <a:cubicBezTo>
                  <a:pt x="521" y="211"/>
                  <a:pt x="521" y="211"/>
                  <a:pt x="521" y="211"/>
                </a:cubicBezTo>
                <a:cubicBezTo>
                  <a:pt x="570" y="292"/>
                  <a:pt x="570" y="292"/>
                  <a:pt x="570" y="292"/>
                </a:cubicBezTo>
                <a:cubicBezTo>
                  <a:pt x="570" y="211"/>
                  <a:pt x="570" y="211"/>
                  <a:pt x="570" y="211"/>
                </a:cubicBezTo>
                <a:cubicBezTo>
                  <a:pt x="595" y="211"/>
                  <a:pt x="595" y="211"/>
                  <a:pt x="595" y="211"/>
                </a:cubicBezTo>
                <a:cubicBezTo>
                  <a:pt x="595" y="334"/>
                  <a:pt x="595" y="334"/>
                  <a:pt x="595" y="334"/>
                </a:cubicBezTo>
                <a:cubicBezTo>
                  <a:pt x="570" y="334"/>
                  <a:pt x="570" y="334"/>
                  <a:pt x="570" y="334"/>
                </a:cubicBezTo>
                <a:cubicBezTo>
                  <a:pt x="521" y="253"/>
                  <a:pt x="521" y="253"/>
                  <a:pt x="521" y="253"/>
                </a:cubicBezTo>
                <a:cubicBezTo>
                  <a:pt x="521" y="334"/>
                  <a:pt x="521" y="334"/>
                  <a:pt x="521" y="334"/>
                </a:cubicBezTo>
                <a:cubicBezTo>
                  <a:pt x="495" y="334"/>
                  <a:pt x="495" y="334"/>
                  <a:pt x="495" y="334"/>
                </a:cubicBezTo>
                <a:lnTo>
                  <a:pt x="495" y="211"/>
                </a:lnTo>
                <a:close/>
                <a:moveTo>
                  <a:pt x="618" y="506"/>
                </a:moveTo>
                <a:cubicBezTo>
                  <a:pt x="608" y="506"/>
                  <a:pt x="608" y="506"/>
                  <a:pt x="608" y="506"/>
                </a:cubicBezTo>
                <a:cubicBezTo>
                  <a:pt x="608" y="453"/>
                  <a:pt x="608" y="453"/>
                  <a:pt x="608" y="453"/>
                </a:cubicBezTo>
                <a:cubicBezTo>
                  <a:pt x="609" y="398"/>
                  <a:pt x="609" y="398"/>
                  <a:pt x="609" y="398"/>
                </a:cubicBezTo>
                <a:cubicBezTo>
                  <a:pt x="563" y="506"/>
                  <a:pt x="563" y="506"/>
                  <a:pt x="563" y="506"/>
                </a:cubicBezTo>
                <a:cubicBezTo>
                  <a:pt x="555" y="506"/>
                  <a:pt x="555" y="506"/>
                  <a:pt x="555" y="506"/>
                </a:cubicBezTo>
                <a:cubicBezTo>
                  <a:pt x="510" y="398"/>
                  <a:pt x="510" y="398"/>
                  <a:pt x="510" y="398"/>
                </a:cubicBezTo>
                <a:cubicBezTo>
                  <a:pt x="510" y="452"/>
                  <a:pt x="510" y="452"/>
                  <a:pt x="510" y="452"/>
                </a:cubicBezTo>
                <a:cubicBezTo>
                  <a:pt x="510" y="506"/>
                  <a:pt x="510" y="506"/>
                  <a:pt x="510" y="506"/>
                </a:cubicBezTo>
                <a:cubicBezTo>
                  <a:pt x="500" y="506"/>
                  <a:pt x="500" y="506"/>
                  <a:pt x="500" y="506"/>
                </a:cubicBezTo>
                <a:cubicBezTo>
                  <a:pt x="500" y="384"/>
                  <a:pt x="500" y="384"/>
                  <a:pt x="500" y="384"/>
                </a:cubicBezTo>
                <a:cubicBezTo>
                  <a:pt x="514" y="384"/>
                  <a:pt x="514" y="384"/>
                  <a:pt x="514" y="384"/>
                </a:cubicBezTo>
                <a:cubicBezTo>
                  <a:pt x="559" y="492"/>
                  <a:pt x="559" y="492"/>
                  <a:pt x="559" y="492"/>
                </a:cubicBezTo>
                <a:cubicBezTo>
                  <a:pt x="604" y="384"/>
                  <a:pt x="604" y="384"/>
                  <a:pt x="604" y="384"/>
                </a:cubicBezTo>
                <a:cubicBezTo>
                  <a:pt x="618" y="384"/>
                  <a:pt x="618" y="384"/>
                  <a:pt x="618" y="384"/>
                </a:cubicBezTo>
                <a:lnTo>
                  <a:pt x="618" y="506"/>
                </a:lnTo>
                <a:close/>
                <a:moveTo>
                  <a:pt x="720" y="506"/>
                </a:moveTo>
                <a:cubicBezTo>
                  <a:pt x="649" y="506"/>
                  <a:pt x="649" y="506"/>
                  <a:pt x="649" y="506"/>
                </a:cubicBezTo>
                <a:cubicBezTo>
                  <a:pt x="649" y="384"/>
                  <a:pt x="649" y="384"/>
                  <a:pt x="649" y="384"/>
                </a:cubicBezTo>
                <a:cubicBezTo>
                  <a:pt x="660" y="384"/>
                  <a:pt x="660" y="384"/>
                  <a:pt x="660" y="384"/>
                </a:cubicBezTo>
                <a:cubicBezTo>
                  <a:pt x="660" y="497"/>
                  <a:pt x="660" y="497"/>
                  <a:pt x="660" y="497"/>
                </a:cubicBezTo>
                <a:cubicBezTo>
                  <a:pt x="720" y="497"/>
                  <a:pt x="720" y="497"/>
                  <a:pt x="720" y="497"/>
                </a:cubicBezTo>
                <a:lnTo>
                  <a:pt x="720" y="506"/>
                </a:lnTo>
                <a:close/>
                <a:moveTo>
                  <a:pt x="823" y="491"/>
                </a:moveTo>
                <a:cubicBezTo>
                  <a:pt x="819" y="497"/>
                  <a:pt x="814" y="501"/>
                  <a:pt x="806" y="503"/>
                </a:cubicBezTo>
                <a:cubicBezTo>
                  <a:pt x="798" y="506"/>
                  <a:pt x="790" y="508"/>
                  <a:pt x="780" y="508"/>
                </a:cubicBezTo>
                <a:cubicBezTo>
                  <a:pt x="771" y="508"/>
                  <a:pt x="762" y="505"/>
                  <a:pt x="755" y="501"/>
                </a:cubicBezTo>
                <a:cubicBezTo>
                  <a:pt x="747" y="496"/>
                  <a:pt x="741" y="490"/>
                  <a:pt x="737" y="481"/>
                </a:cubicBezTo>
                <a:cubicBezTo>
                  <a:pt x="733" y="473"/>
                  <a:pt x="731" y="463"/>
                  <a:pt x="731" y="452"/>
                </a:cubicBezTo>
                <a:cubicBezTo>
                  <a:pt x="731" y="437"/>
                  <a:pt x="731" y="437"/>
                  <a:pt x="731" y="437"/>
                </a:cubicBezTo>
                <a:cubicBezTo>
                  <a:pt x="731" y="420"/>
                  <a:pt x="735" y="406"/>
                  <a:pt x="744" y="397"/>
                </a:cubicBezTo>
                <a:cubicBezTo>
                  <a:pt x="753" y="387"/>
                  <a:pt x="764" y="382"/>
                  <a:pt x="779" y="382"/>
                </a:cubicBezTo>
                <a:cubicBezTo>
                  <a:pt x="791" y="382"/>
                  <a:pt x="801" y="385"/>
                  <a:pt x="809" y="391"/>
                </a:cubicBezTo>
                <a:cubicBezTo>
                  <a:pt x="817" y="398"/>
                  <a:pt x="821" y="407"/>
                  <a:pt x="823" y="418"/>
                </a:cubicBezTo>
                <a:cubicBezTo>
                  <a:pt x="812" y="418"/>
                  <a:pt x="812" y="418"/>
                  <a:pt x="812" y="418"/>
                </a:cubicBezTo>
                <a:cubicBezTo>
                  <a:pt x="811" y="409"/>
                  <a:pt x="807" y="402"/>
                  <a:pt x="801" y="398"/>
                </a:cubicBezTo>
                <a:cubicBezTo>
                  <a:pt x="796" y="393"/>
                  <a:pt x="788" y="391"/>
                  <a:pt x="779" y="391"/>
                </a:cubicBezTo>
                <a:cubicBezTo>
                  <a:pt x="767" y="391"/>
                  <a:pt x="758" y="395"/>
                  <a:pt x="751" y="403"/>
                </a:cubicBezTo>
                <a:cubicBezTo>
                  <a:pt x="745" y="411"/>
                  <a:pt x="741" y="422"/>
                  <a:pt x="741" y="437"/>
                </a:cubicBezTo>
                <a:cubicBezTo>
                  <a:pt x="741" y="452"/>
                  <a:pt x="741" y="452"/>
                  <a:pt x="741" y="452"/>
                </a:cubicBezTo>
                <a:cubicBezTo>
                  <a:pt x="741" y="461"/>
                  <a:pt x="743" y="469"/>
                  <a:pt x="746" y="476"/>
                </a:cubicBezTo>
                <a:cubicBezTo>
                  <a:pt x="749" y="484"/>
                  <a:pt x="754" y="489"/>
                  <a:pt x="760" y="493"/>
                </a:cubicBezTo>
                <a:cubicBezTo>
                  <a:pt x="766" y="497"/>
                  <a:pt x="773" y="499"/>
                  <a:pt x="780" y="499"/>
                </a:cubicBezTo>
                <a:cubicBezTo>
                  <a:pt x="789" y="499"/>
                  <a:pt x="797" y="498"/>
                  <a:pt x="803" y="495"/>
                </a:cubicBezTo>
                <a:cubicBezTo>
                  <a:pt x="807" y="493"/>
                  <a:pt x="810" y="491"/>
                  <a:pt x="812" y="488"/>
                </a:cubicBezTo>
                <a:cubicBezTo>
                  <a:pt x="812" y="457"/>
                  <a:pt x="812" y="457"/>
                  <a:pt x="812" y="457"/>
                </a:cubicBezTo>
                <a:cubicBezTo>
                  <a:pt x="780" y="457"/>
                  <a:pt x="780" y="457"/>
                  <a:pt x="780" y="457"/>
                </a:cubicBezTo>
                <a:cubicBezTo>
                  <a:pt x="780" y="448"/>
                  <a:pt x="780" y="448"/>
                  <a:pt x="780" y="448"/>
                </a:cubicBezTo>
                <a:cubicBezTo>
                  <a:pt x="823" y="448"/>
                  <a:pt x="823" y="448"/>
                  <a:pt x="823" y="448"/>
                </a:cubicBezTo>
                <a:lnTo>
                  <a:pt x="823" y="491"/>
                </a:lnTo>
                <a:close/>
              </a:path>
            </a:pathLst>
          </a:custGeom>
          <a:solidFill>
            <a:srgbClr val="BC1B2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48C5666-5326-47BB-9109-35C6E0A5E9A2}"/>
              </a:ext>
            </a:extLst>
          </p:cNvPr>
          <p:cNvSpPr txBox="1"/>
          <p:nvPr/>
        </p:nvSpPr>
        <p:spPr>
          <a:xfrm>
            <a:off x="2982398" y="491523"/>
            <a:ext cx="317920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BC1B28"/>
              </a:buClr>
            </a:pP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¿Y esto de que va?</a:t>
            </a:r>
          </a:p>
        </p:txBody>
      </p:sp>
    </p:spTree>
    <p:extLst>
      <p:ext uri="{BB962C8B-B14F-4D97-AF65-F5344CB8AC3E}">
        <p14:creationId xmlns:p14="http://schemas.microsoft.com/office/powerpoint/2010/main" val="261256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2123991" y="441938"/>
            <a:ext cx="51475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BC1B28"/>
              </a:buClr>
            </a:pP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Implementaciones de </a:t>
            </a: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ReactiveX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 rot="10800000">
            <a:off x="-1500895" y="-763332"/>
            <a:ext cx="4711700" cy="2320925"/>
          </a:xfrm>
          <a:custGeom>
            <a:avLst/>
            <a:gdLst>
              <a:gd name="T0" fmla="*/ 630 w 1253"/>
              <a:gd name="T1" fmla="*/ 466 h 616"/>
              <a:gd name="T2" fmla="*/ 1253 w 1253"/>
              <a:gd name="T3" fmla="*/ 616 h 616"/>
              <a:gd name="T4" fmla="*/ 1225 w 1253"/>
              <a:gd name="T5" fmla="*/ 400 h 616"/>
              <a:gd name="T6" fmla="*/ 1085 w 1253"/>
              <a:gd name="T7" fmla="*/ 190 h 616"/>
              <a:gd name="T8" fmla="*/ 875 w 1253"/>
              <a:gd name="T9" fmla="*/ 49 h 616"/>
              <a:gd name="T10" fmla="*/ 629 w 1253"/>
              <a:gd name="T11" fmla="*/ 0 h 616"/>
              <a:gd name="T12" fmla="*/ 513 w 1253"/>
              <a:gd name="T13" fmla="*/ 77 h 616"/>
              <a:gd name="T14" fmla="*/ 303 w 1253"/>
              <a:gd name="T15" fmla="*/ 164 h 616"/>
              <a:gd name="T16" fmla="*/ 143 w 1253"/>
              <a:gd name="T17" fmla="*/ 325 h 616"/>
              <a:gd name="T18" fmla="*/ 56 w 1253"/>
              <a:gd name="T19" fmla="*/ 534 h 616"/>
              <a:gd name="T20" fmla="*/ 441 w 1253"/>
              <a:gd name="T21" fmla="*/ 616 h 616"/>
              <a:gd name="T22" fmla="*/ 1107 w 1253"/>
              <a:gd name="T23" fmla="*/ 524 h 616"/>
              <a:gd name="T24" fmla="*/ 838 w 1253"/>
              <a:gd name="T25" fmla="*/ 578 h 616"/>
              <a:gd name="T26" fmla="*/ 1013 w 1253"/>
              <a:gd name="T27" fmla="*/ 345 h 616"/>
              <a:gd name="T28" fmla="*/ 815 w 1253"/>
              <a:gd name="T29" fmla="*/ 535 h 616"/>
              <a:gd name="T30" fmla="*/ 1013 w 1253"/>
              <a:gd name="T31" fmla="*/ 345 h 616"/>
              <a:gd name="T32" fmla="*/ 936 w 1253"/>
              <a:gd name="T33" fmla="*/ 270 h 616"/>
              <a:gd name="T34" fmla="*/ 750 w 1253"/>
              <a:gd name="T35" fmla="*/ 471 h 616"/>
              <a:gd name="T36" fmla="*/ 699 w 1253"/>
              <a:gd name="T37" fmla="*/ 392 h 616"/>
              <a:gd name="T38" fmla="*/ 755 w 1253"/>
              <a:gd name="T39" fmla="*/ 180 h 616"/>
              <a:gd name="T40" fmla="*/ 707 w 1253"/>
              <a:gd name="T41" fmla="*/ 449 h 616"/>
              <a:gd name="T42" fmla="*/ 755 w 1253"/>
              <a:gd name="T43" fmla="*/ 180 h 616"/>
              <a:gd name="T44" fmla="*/ 630 w 1253"/>
              <a:gd name="T45" fmla="*/ 164 h 616"/>
              <a:gd name="T46" fmla="*/ 638 w 1253"/>
              <a:gd name="T47" fmla="*/ 436 h 616"/>
              <a:gd name="T48" fmla="*/ 616 w 1253"/>
              <a:gd name="T49" fmla="*/ 436 h 616"/>
              <a:gd name="T50" fmla="*/ 630 w 1253"/>
              <a:gd name="T51" fmla="*/ 164 h 616"/>
              <a:gd name="T52" fmla="*/ 568 w 1253"/>
              <a:gd name="T53" fmla="*/ 444 h 616"/>
              <a:gd name="T54" fmla="*/ 448 w 1253"/>
              <a:gd name="T55" fmla="*/ 198 h 616"/>
              <a:gd name="T56" fmla="*/ 353 w 1253"/>
              <a:gd name="T57" fmla="*/ 248 h 616"/>
              <a:gd name="T58" fmla="*/ 487 w 1253"/>
              <a:gd name="T59" fmla="*/ 487 h 616"/>
              <a:gd name="T60" fmla="*/ 353 w 1253"/>
              <a:gd name="T61" fmla="*/ 248 h 616"/>
              <a:gd name="T62" fmla="*/ 454 w 1253"/>
              <a:gd name="T63" fmla="*/ 522 h 616"/>
              <a:gd name="T64" fmla="*/ 212 w 1253"/>
              <a:gd name="T65" fmla="*/ 393 h 616"/>
              <a:gd name="T66" fmla="*/ 164 w 1253"/>
              <a:gd name="T67" fmla="*/ 489 h 616"/>
              <a:gd name="T68" fmla="*/ 413 w 1253"/>
              <a:gd name="T69" fmla="*/ 604 h 616"/>
              <a:gd name="T70" fmla="*/ 148 w 1253"/>
              <a:gd name="T71" fmla="*/ 54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53" h="616">
                <a:moveTo>
                  <a:pt x="441" y="616"/>
                </a:moveTo>
                <a:cubicBezTo>
                  <a:pt x="461" y="528"/>
                  <a:pt x="538" y="466"/>
                  <a:pt x="630" y="466"/>
                </a:cubicBezTo>
                <a:cubicBezTo>
                  <a:pt x="721" y="466"/>
                  <a:pt x="798" y="528"/>
                  <a:pt x="818" y="616"/>
                </a:cubicBezTo>
                <a:cubicBezTo>
                  <a:pt x="1253" y="616"/>
                  <a:pt x="1253" y="616"/>
                  <a:pt x="1253" y="616"/>
                </a:cubicBezTo>
                <a:cubicBezTo>
                  <a:pt x="1197" y="534"/>
                  <a:pt x="1197" y="534"/>
                  <a:pt x="1197" y="534"/>
                </a:cubicBezTo>
                <a:cubicBezTo>
                  <a:pt x="1225" y="400"/>
                  <a:pt x="1225" y="400"/>
                  <a:pt x="1225" y="400"/>
                </a:cubicBezTo>
                <a:cubicBezTo>
                  <a:pt x="1110" y="325"/>
                  <a:pt x="1110" y="325"/>
                  <a:pt x="1110" y="325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950" y="164"/>
                  <a:pt x="950" y="164"/>
                  <a:pt x="950" y="164"/>
                </a:cubicBezTo>
                <a:cubicBezTo>
                  <a:pt x="875" y="49"/>
                  <a:pt x="875" y="49"/>
                  <a:pt x="875" y="49"/>
                </a:cubicBezTo>
                <a:cubicBezTo>
                  <a:pt x="740" y="77"/>
                  <a:pt x="740" y="77"/>
                  <a:pt x="740" y="77"/>
                </a:cubicBezTo>
                <a:cubicBezTo>
                  <a:pt x="629" y="0"/>
                  <a:pt x="629" y="0"/>
                  <a:pt x="62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513" y="77"/>
                  <a:pt x="513" y="77"/>
                  <a:pt x="513" y="77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03" y="164"/>
                  <a:pt x="303" y="164"/>
                  <a:pt x="303" y="164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43" y="325"/>
                  <a:pt x="143" y="325"/>
                  <a:pt x="143" y="325"/>
                </a:cubicBezTo>
                <a:cubicBezTo>
                  <a:pt x="28" y="400"/>
                  <a:pt x="28" y="400"/>
                  <a:pt x="28" y="400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0" y="616"/>
                  <a:pt x="0" y="616"/>
                  <a:pt x="0" y="616"/>
                </a:cubicBezTo>
                <a:lnTo>
                  <a:pt x="441" y="616"/>
                </a:lnTo>
                <a:close/>
                <a:moveTo>
                  <a:pt x="1091" y="478"/>
                </a:moveTo>
                <a:cubicBezTo>
                  <a:pt x="1097" y="493"/>
                  <a:pt x="1102" y="508"/>
                  <a:pt x="1107" y="524"/>
                </a:cubicBezTo>
                <a:cubicBezTo>
                  <a:pt x="845" y="599"/>
                  <a:pt x="845" y="599"/>
                  <a:pt x="845" y="599"/>
                </a:cubicBezTo>
                <a:cubicBezTo>
                  <a:pt x="843" y="591"/>
                  <a:pt x="841" y="585"/>
                  <a:pt x="838" y="578"/>
                </a:cubicBezTo>
                <a:lnTo>
                  <a:pt x="1091" y="478"/>
                </a:lnTo>
                <a:close/>
                <a:moveTo>
                  <a:pt x="1013" y="345"/>
                </a:moveTo>
                <a:cubicBezTo>
                  <a:pt x="1023" y="357"/>
                  <a:pt x="1032" y="370"/>
                  <a:pt x="1041" y="383"/>
                </a:cubicBezTo>
                <a:cubicBezTo>
                  <a:pt x="815" y="535"/>
                  <a:pt x="815" y="535"/>
                  <a:pt x="815" y="535"/>
                </a:cubicBezTo>
                <a:cubicBezTo>
                  <a:pt x="811" y="529"/>
                  <a:pt x="807" y="523"/>
                  <a:pt x="802" y="517"/>
                </a:cubicBezTo>
                <a:lnTo>
                  <a:pt x="1013" y="345"/>
                </a:lnTo>
                <a:close/>
                <a:moveTo>
                  <a:pt x="896" y="242"/>
                </a:moveTo>
                <a:cubicBezTo>
                  <a:pt x="910" y="250"/>
                  <a:pt x="923" y="260"/>
                  <a:pt x="936" y="270"/>
                </a:cubicBezTo>
                <a:cubicBezTo>
                  <a:pt x="768" y="484"/>
                  <a:pt x="768" y="484"/>
                  <a:pt x="768" y="484"/>
                </a:cubicBezTo>
                <a:cubicBezTo>
                  <a:pt x="762" y="479"/>
                  <a:pt x="756" y="475"/>
                  <a:pt x="750" y="471"/>
                </a:cubicBezTo>
                <a:lnTo>
                  <a:pt x="896" y="242"/>
                </a:lnTo>
                <a:close/>
                <a:moveTo>
                  <a:pt x="699" y="392"/>
                </a:moveTo>
                <a:cubicBezTo>
                  <a:pt x="753" y="179"/>
                  <a:pt x="753" y="179"/>
                  <a:pt x="753" y="179"/>
                </a:cubicBezTo>
                <a:cubicBezTo>
                  <a:pt x="754" y="179"/>
                  <a:pt x="754" y="180"/>
                  <a:pt x="755" y="180"/>
                </a:cubicBezTo>
                <a:cubicBezTo>
                  <a:pt x="770" y="184"/>
                  <a:pt x="785" y="188"/>
                  <a:pt x="800" y="194"/>
                </a:cubicBezTo>
                <a:cubicBezTo>
                  <a:pt x="707" y="449"/>
                  <a:pt x="707" y="449"/>
                  <a:pt x="707" y="449"/>
                </a:cubicBezTo>
                <a:cubicBezTo>
                  <a:pt x="700" y="447"/>
                  <a:pt x="693" y="445"/>
                  <a:pt x="686" y="443"/>
                </a:cubicBezTo>
                <a:cubicBezTo>
                  <a:pt x="755" y="180"/>
                  <a:pt x="755" y="180"/>
                  <a:pt x="755" y="180"/>
                </a:cubicBezTo>
                <a:lnTo>
                  <a:pt x="699" y="392"/>
                </a:lnTo>
                <a:close/>
                <a:moveTo>
                  <a:pt x="630" y="164"/>
                </a:moveTo>
                <a:cubicBezTo>
                  <a:pt x="636" y="164"/>
                  <a:pt x="642" y="164"/>
                  <a:pt x="648" y="164"/>
                </a:cubicBezTo>
                <a:cubicBezTo>
                  <a:pt x="638" y="436"/>
                  <a:pt x="638" y="436"/>
                  <a:pt x="638" y="436"/>
                </a:cubicBezTo>
                <a:cubicBezTo>
                  <a:pt x="635" y="436"/>
                  <a:pt x="632" y="436"/>
                  <a:pt x="630" y="436"/>
                </a:cubicBezTo>
                <a:cubicBezTo>
                  <a:pt x="625" y="436"/>
                  <a:pt x="621" y="436"/>
                  <a:pt x="616" y="436"/>
                </a:cubicBezTo>
                <a:cubicBezTo>
                  <a:pt x="600" y="165"/>
                  <a:pt x="600" y="165"/>
                  <a:pt x="600" y="165"/>
                </a:cubicBezTo>
                <a:cubicBezTo>
                  <a:pt x="610" y="164"/>
                  <a:pt x="620" y="164"/>
                  <a:pt x="630" y="164"/>
                </a:cubicBezTo>
                <a:close/>
                <a:moveTo>
                  <a:pt x="494" y="183"/>
                </a:moveTo>
                <a:cubicBezTo>
                  <a:pt x="568" y="444"/>
                  <a:pt x="568" y="444"/>
                  <a:pt x="568" y="444"/>
                </a:cubicBezTo>
                <a:cubicBezTo>
                  <a:pt x="561" y="446"/>
                  <a:pt x="554" y="449"/>
                  <a:pt x="548" y="451"/>
                </a:cubicBezTo>
                <a:cubicBezTo>
                  <a:pt x="448" y="198"/>
                  <a:pt x="448" y="198"/>
                  <a:pt x="448" y="198"/>
                </a:cubicBezTo>
                <a:cubicBezTo>
                  <a:pt x="463" y="192"/>
                  <a:pt x="478" y="187"/>
                  <a:pt x="494" y="183"/>
                </a:cubicBezTo>
                <a:close/>
                <a:moveTo>
                  <a:pt x="353" y="248"/>
                </a:moveTo>
                <a:cubicBezTo>
                  <a:pt x="505" y="474"/>
                  <a:pt x="505" y="474"/>
                  <a:pt x="505" y="474"/>
                </a:cubicBezTo>
                <a:cubicBezTo>
                  <a:pt x="499" y="478"/>
                  <a:pt x="493" y="482"/>
                  <a:pt x="487" y="487"/>
                </a:cubicBezTo>
                <a:cubicBezTo>
                  <a:pt x="315" y="277"/>
                  <a:pt x="315" y="277"/>
                  <a:pt x="315" y="277"/>
                </a:cubicBezTo>
                <a:cubicBezTo>
                  <a:pt x="327" y="266"/>
                  <a:pt x="340" y="257"/>
                  <a:pt x="353" y="248"/>
                </a:cubicBezTo>
                <a:close/>
                <a:moveTo>
                  <a:pt x="240" y="353"/>
                </a:moveTo>
                <a:cubicBezTo>
                  <a:pt x="454" y="522"/>
                  <a:pt x="454" y="522"/>
                  <a:pt x="454" y="522"/>
                </a:cubicBezTo>
                <a:cubicBezTo>
                  <a:pt x="449" y="527"/>
                  <a:pt x="445" y="533"/>
                  <a:pt x="441" y="539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20" y="379"/>
                  <a:pt x="230" y="366"/>
                  <a:pt x="240" y="353"/>
                </a:cubicBezTo>
                <a:close/>
                <a:moveTo>
                  <a:pt x="164" y="489"/>
                </a:moveTo>
                <a:cubicBezTo>
                  <a:pt x="419" y="583"/>
                  <a:pt x="419" y="583"/>
                  <a:pt x="419" y="583"/>
                </a:cubicBezTo>
                <a:cubicBezTo>
                  <a:pt x="417" y="590"/>
                  <a:pt x="414" y="597"/>
                  <a:pt x="413" y="604"/>
                </a:cubicBezTo>
                <a:cubicBezTo>
                  <a:pt x="364" y="591"/>
                  <a:pt x="364" y="591"/>
                  <a:pt x="364" y="591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52" y="524"/>
                  <a:pt x="157" y="506"/>
                  <a:pt x="164" y="489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Freeform 5"/>
          <p:cNvSpPr>
            <a:spLocks noEditPoints="1"/>
          </p:cNvSpPr>
          <p:nvPr/>
        </p:nvSpPr>
        <p:spPr bwMode="auto">
          <a:xfrm>
            <a:off x="5492088" y="4215510"/>
            <a:ext cx="4711700" cy="2320925"/>
          </a:xfrm>
          <a:custGeom>
            <a:avLst/>
            <a:gdLst>
              <a:gd name="T0" fmla="*/ 630 w 1253"/>
              <a:gd name="T1" fmla="*/ 466 h 616"/>
              <a:gd name="T2" fmla="*/ 1253 w 1253"/>
              <a:gd name="T3" fmla="*/ 616 h 616"/>
              <a:gd name="T4" fmla="*/ 1225 w 1253"/>
              <a:gd name="T5" fmla="*/ 400 h 616"/>
              <a:gd name="T6" fmla="*/ 1085 w 1253"/>
              <a:gd name="T7" fmla="*/ 190 h 616"/>
              <a:gd name="T8" fmla="*/ 875 w 1253"/>
              <a:gd name="T9" fmla="*/ 49 h 616"/>
              <a:gd name="T10" fmla="*/ 629 w 1253"/>
              <a:gd name="T11" fmla="*/ 0 h 616"/>
              <a:gd name="T12" fmla="*/ 513 w 1253"/>
              <a:gd name="T13" fmla="*/ 77 h 616"/>
              <a:gd name="T14" fmla="*/ 303 w 1253"/>
              <a:gd name="T15" fmla="*/ 164 h 616"/>
              <a:gd name="T16" fmla="*/ 143 w 1253"/>
              <a:gd name="T17" fmla="*/ 325 h 616"/>
              <a:gd name="T18" fmla="*/ 56 w 1253"/>
              <a:gd name="T19" fmla="*/ 534 h 616"/>
              <a:gd name="T20" fmla="*/ 441 w 1253"/>
              <a:gd name="T21" fmla="*/ 616 h 616"/>
              <a:gd name="T22" fmla="*/ 1107 w 1253"/>
              <a:gd name="T23" fmla="*/ 524 h 616"/>
              <a:gd name="T24" fmla="*/ 838 w 1253"/>
              <a:gd name="T25" fmla="*/ 578 h 616"/>
              <a:gd name="T26" fmla="*/ 1013 w 1253"/>
              <a:gd name="T27" fmla="*/ 345 h 616"/>
              <a:gd name="T28" fmla="*/ 815 w 1253"/>
              <a:gd name="T29" fmla="*/ 535 h 616"/>
              <a:gd name="T30" fmla="*/ 1013 w 1253"/>
              <a:gd name="T31" fmla="*/ 345 h 616"/>
              <a:gd name="T32" fmla="*/ 936 w 1253"/>
              <a:gd name="T33" fmla="*/ 270 h 616"/>
              <a:gd name="T34" fmla="*/ 750 w 1253"/>
              <a:gd name="T35" fmla="*/ 471 h 616"/>
              <a:gd name="T36" fmla="*/ 699 w 1253"/>
              <a:gd name="T37" fmla="*/ 392 h 616"/>
              <a:gd name="T38" fmla="*/ 755 w 1253"/>
              <a:gd name="T39" fmla="*/ 180 h 616"/>
              <a:gd name="T40" fmla="*/ 707 w 1253"/>
              <a:gd name="T41" fmla="*/ 449 h 616"/>
              <a:gd name="T42" fmla="*/ 755 w 1253"/>
              <a:gd name="T43" fmla="*/ 180 h 616"/>
              <a:gd name="T44" fmla="*/ 630 w 1253"/>
              <a:gd name="T45" fmla="*/ 164 h 616"/>
              <a:gd name="T46" fmla="*/ 638 w 1253"/>
              <a:gd name="T47" fmla="*/ 436 h 616"/>
              <a:gd name="T48" fmla="*/ 616 w 1253"/>
              <a:gd name="T49" fmla="*/ 436 h 616"/>
              <a:gd name="T50" fmla="*/ 630 w 1253"/>
              <a:gd name="T51" fmla="*/ 164 h 616"/>
              <a:gd name="T52" fmla="*/ 568 w 1253"/>
              <a:gd name="T53" fmla="*/ 444 h 616"/>
              <a:gd name="T54" fmla="*/ 448 w 1253"/>
              <a:gd name="T55" fmla="*/ 198 h 616"/>
              <a:gd name="T56" fmla="*/ 353 w 1253"/>
              <a:gd name="T57" fmla="*/ 248 h 616"/>
              <a:gd name="T58" fmla="*/ 487 w 1253"/>
              <a:gd name="T59" fmla="*/ 487 h 616"/>
              <a:gd name="T60" fmla="*/ 353 w 1253"/>
              <a:gd name="T61" fmla="*/ 248 h 616"/>
              <a:gd name="T62" fmla="*/ 454 w 1253"/>
              <a:gd name="T63" fmla="*/ 522 h 616"/>
              <a:gd name="T64" fmla="*/ 212 w 1253"/>
              <a:gd name="T65" fmla="*/ 393 h 616"/>
              <a:gd name="T66" fmla="*/ 164 w 1253"/>
              <a:gd name="T67" fmla="*/ 489 h 616"/>
              <a:gd name="T68" fmla="*/ 413 w 1253"/>
              <a:gd name="T69" fmla="*/ 604 h 616"/>
              <a:gd name="T70" fmla="*/ 148 w 1253"/>
              <a:gd name="T71" fmla="*/ 54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53" h="616">
                <a:moveTo>
                  <a:pt x="441" y="616"/>
                </a:moveTo>
                <a:cubicBezTo>
                  <a:pt x="461" y="528"/>
                  <a:pt x="538" y="466"/>
                  <a:pt x="630" y="466"/>
                </a:cubicBezTo>
                <a:cubicBezTo>
                  <a:pt x="721" y="466"/>
                  <a:pt x="798" y="528"/>
                  <a:pt x="818" y="616"/>
                </a:cubicBezTo>
                <a:cubicBezTo>
                  <a:pt x="1253" y="616"/>
                  <a:pt x="1253" y="616"/>
                  <a:pt x="1253" y="616"/>
                </a:cubicBezTo>
                <a:cubicBezTo>
                  <a:pt x="1197" y="534"/>
                  <a:pt x="1197" y="534"/>
                  <a:pt x="1197" y="534"/>
                </a:cubicBezTo>
                <a:cubicBezTo>
                  <a:pt x="1225" y="400"/>
                  <a:pt x="1225" y="400"/>
                  <a:pt x="1225" y="400"/>
                </a:cubicBezTo>
                <a:cubicBezTo>
                  <a:pt x="1110" y="325"/>
                  <a:pt x="1110" y="325"/>
                  <a:pt x="1110" y="325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950" y="164"/>
                  <a:pt x="950" y="164"/>
                  <a:pt x="950" y="164"/>
                </a:cubicBezTo>
                <a:cubicBezTo>
                  <a:pt x="875" y="49"/>
                  <a:pt x="875" y="49"/>
                  <a:pt x="875" y="49"/>
                </a:cubicBezTo>
                <a:cubicBezTo>
                  <a:pt x="740" y="77"/>
                  <a:pt x="740" y="77"/>
                  <a:pt x="740" y="77"/>
                </a:cubicBezTo>
                <a:cubicBezTo>
                  <a:pt x="629" y="0"/>
                  <a:pt x="629" y="0"/>
                  <a:pt x="62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513" y="77"/>
                  <a:pt x="513" y="77"/>
                  <a:pt x="513" y="77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03" y="164"/>
                  <a:pt x="303" y="164"/>
                  <a:pt x="303" y="164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43" y="325"/>
                  <a:pt x="143" y="325"/>
                  <a:pt x="143" y="325"/>
                </a:cubicBezTo>
                <a:cubicBezTo>
                  <a:pt x="28" y="400"/>
                  <a:pt x="28" y="400"/>
                  <a:pt x="28" y="400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0" y="616"/>
                  <a:pt x="0" y="616"/>
                  <a:pt x="0" y="616"/>
                </a:cubicBezTo>
                <a:lnTo>
                  <a:pt x="441" y="616"/>
                </a:lnTo>
                <a:close/>
                <a:moveTo>
                  <a:pt x="1091" y="478"/>
                </a:moveTo>
                <a:cubicBezTo>
                  <a:pt x="1097" y="493"/>
                  <a:pt x="1102" y="508"/>
                  <a:pt x="1107" y="524"/>
                </a:cubicBezTo>
                <a:cubicBezTo>
                  <a:pt x="845" y="599"/>
                  <a:pt x="845" y="599"/>
                  <a:pt x="845" y="599"/>
                </a:cubicBezTo>
                <a:cubicBezTo>
                  <a:pt x="843" y="591"/>
                  <a:pt x="841" y="585"/>
                  <a:pt x="838" y="578"/>
                </a:cubicBezTo>
                <a:lnTo>
                  <a:pt x="1091" y="478"/>
                </a:lnTo>
                <a:close/>
                <a:moveTo>
                  <a:pt x="1013" y="345"/>
                </a:moveTo>
                <a:cubicBezTo>
                  <a:pt x="1023" y="357"/>
                  <a:pt x="1032" y="370"/>
                  <a:pt x="1041" y="383"/>
                </a:cubicBezTo>
                <a:cubicBezTo>
                  <a:pt x="815" y="535"/>
                  <a:pt x="815" y="535"/>
                  <a:pt x="815" y="535"/>
                </a:cubicBezTo>
                <a:cubicBezTo>
                  <a:pt x="811" y="529"/>
                  <a:pt x="807" y="523"/>
                  <a:pt x="802" y="517"/>
                </a:cubicBezTo>
                <a:lnTo>
                  <a:pt x="1013" y="345"/>
                </a:lnTo>
                <a:close/>
                <a:moveTo>
                  <a:pt x="896" y="242"/>
                </a:moveTo>
                <a:cubicBezTo>
                  <a:pt x="910" y="250"/>
                  <a:pt x="923" y="260"/>
                  <a:pt x="936" y="270"/>
                </a:cubicBezTo>
                <a:cubicBezTo>
                  <a:pt x="768" y="484"/>
                  <a:pt x="768" y="484"/>
                  <a:pt x="768" y="484"/>
                </a:cubicBezTo>
                <a:cubicBezTo>
                  <a:pt x="762" y="479"/>
                  <a:pt x="756" y="475"/>
                  <a:pt x="750" y="471"/>
                </a:cubicBezTo>
                <a:lnTo>
                  <a:pt x="896" y="242"/>
                </a:lnTo>
                <a:close/>
                <a:moveTo>
                  <a:pt x="699" y="392"/>
                </a:moveTo>
                <a:cubicBezTo>
                  <a:pt x="753" y="179"/>
                  <a:pt x="753" y="179"/>
                  <a:pt x="753" y="179"/>
                </a:cubicBezTo>
                <a:cubicBezTo>
                  <a:pt x="754" y="179"/>
                  <a:pt x="754" y="180"/>
                  <a:pt x="755" y="180"/>
                </a:cubicBezTo>
                <a:cubicBezTo>
                  <a:pt x="770" y="184"/>
                  <a:pt x="785" y="188"/>
                  <a:pt x="800" y="194"/>
                </a:cubicBezTo>
                <a:cubicBezTo>
                  <a:pt x="707" y="449"/>
                  <a:pt x="707" y="449"/>
                  <a:pt x="707" y="449"/>
                </a:cubicBezTo>
                <a:cubicBezTo>
                  <a:pt x="700" y="447"/>
                  <a:pt x="693" y="445"/>
                  <a:pt x="686" y="443"/>
                </a:cubicBezTo>
                <a:cubicBezTo>
                  <a:pt x="755" y="180"/>
                  <a:pt x="755" y="180"/>
                  <a:pt x="755" y="180"/>
                </a:cubicBezTo>
                <a:lnTo>
                  <a:pt x="699" y="392"/>
                </a:lnTo>
                <a:close/>
                <a:moveTo>
                  <a:pt x="630" y="164"/>
                </a:moveTo>
                <a:cubicBezTo>
                  <a:pt x="636" y="164"/>
                  <a:pt x="642" y="164"/>
                  <a:pt x="648" y="164"/>
                </a:cubicBezTo>
                <a:cubicBezTo>
                  <a:pt x="638" y="436"/>
                  <a:pt x="638" y="436"/>
                  <a:pt x="638" y="436"/>
                </a:cubicBezTo>
                <a:cubicBezTo>
                  <a:pt x="635" y="436"/>
                  <a:pt x="632" y="436"/>
                  <a:pt x="630" y="436"/>
                </a:cubicBezTo>
                <a:cubicBezTo>
                  <a:pt x="625" y="436"/>
                  <a:pt x="621" y="436"/>
                  <a:pt x="616" y="436"/>
                </a:cubicBezTo>
                <a:cubicBezTo>
                  <a:pt x="600" y="165"/>
                  <a:pt x="600" y="165"/>
                  <a:pt x="600" y="165"/>
                </a:cubicBezTo>
                <a:cubicBezTo>
                  <a:pt x="610" y="164"/>
                  <a:pt x="620" y="164"/>
                  <a:pt x="630" y="164"/>
                </a:cubicBezTo>
                <a:close/>
                <a:moveTo>
                  <a:pt x="494" y="183"/>
                </a:moveTo>
                <a:cubicBezTo>
                  <a:pt x="568" y="444"/>
                  <a:pt x="568" y="444"/>
                  <a:pt x="568" y="444"/>
                </a:cubicBezTo>
                <a:cubicBezTo>
                  <a:pt x="561" y="446"/>
                  <a:pt x="554" y="449"/>
                  <a:pt x="548" y="451"/>
                </a:cubicBezTo>
                <a:cubicBezTo>
                  <a:pt x="448" y="198"/>
                  <a:pt x="448" y="198"/>
                  <a:pt x="448" y="198"/>
                </a:cubicBezTo>
                <a:cubicBezTo>
                  <a:pt x="463" y="192"/>
                  <a:pt x="478" y="187"/>
                  <a:pt x="494" y="183"/>
                </a:cubicBezTo>
                <a:close/>
                <a:moveTo>
                  <a:pt x="353" y="248"/>
                </a:moveTo>
                <a:cubicBezTo>
                  <a:pt x="505" y="474"/>
                  <a:pt x="505" y="474"/>
                  <a:pt x="505" y="474"/>
                </a:cubicBezTo>
                <a:cubicBezTo>
                  <a:pt x="499" y="478"/>
                  <a:pt x="493" y="482"/>
                  <a:pt x="487" y="487"/>
                </a:cubicBezTo>
                <a:cubicBezTo>
                  <a:pt x="315" y="277"/>
                  <a:pt x="315" y="277"/>
                  <a:pt x="315" y="277"/>
                </a:cubicBezTo>
                <a:cubicBezTo>
                  <a:pt x="327" y="266"/>
                  <a:pt x="340" y="257"/>
                  <a:pt x="353" y="248"/>
                </a:cubicBezTo>
                <a:close/>
                <a:moveTo>
                  <a:pt x="240" y="353"/>
                </a:moveTo>
                <a:cubicBezTo>
                  <a:pt x="454" y="522"/>
                  <a:pt x="454" y="522"/>
                  <a:pt x="454" y="522"/>
                </a:cubicBezTo>
                <a:cubicBezTo>
                  <a:pt x="449" y="527"/>
                  <a:pt x="445" y="533"/>
                  <a:pt x="441" y="539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20" y="379"/>
                  <a:pt x="230" y="366"/>
                  <a:pt x="240" y="353"/>
                </a:cubicBezTo>
                <a:close/>
                <a:moveTo>
                  <a:pt x="164" y="489"/>
                </a:moveTo>
                <a:cubicBezTo>
                  <a:pt x="419" y="583"/>
                  <a:pt x="419" y="583"/>
                  <a:pt x="419" y="583"/>
                </a:cubicBezTo>
                <a:cubicBezTo>
                  <a:pt x="417" y="590"/>
                  <a:pt x="414" y="597"/>
                  <a:pt x="413" y="604"/>
                </a:cubicBezTo>
                <a:cubicBezTo>
                  <a:pt x="364" y="591"/>
                  <a:pt x="364" y="591"/>
                  <a:pt x="364" y="591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52" y="524"/>
                  <a:pt x="157" y="506"/>
                  <a:pt x="164" y="489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7" y="410450"/>
            <a:ext cx="1039166" cy="285404"/>
          </a:xfrm>
          <a:prstGeom prst="rect">
            <a:avLst/>
          </a:prstGeom>
        </p:spPr>
      </p:pic>
      <p:sp>
        <p:nvSpPr>
          <p:cNvPr id="22" name="Freeform 30"/>
          <p:cNvSpPr>
            <a:spLocks noEditPoints="1"/>
          </p:cNvSpPr>
          <p:nvPr/>
        </p:nvSpPr>
        <p:spPr bwMode="auto">
          <a:xfrm>
            <a:off x="405241" y="343562"/>
            <a:ext cx="1261636" cy="803754"/>
          </a:xfrm>
          <a:custGeom>
            <a:avLst/>
            <a:gdLst>
              <a:gd name="T0" fmla="*/ 683 w 865"/>
              <a:gd name="T1" fmla="*/ 59 h 550"/>
              <a:gd name="T2" fmla="*/ 628 w 865"/>
              <a:gd name="T3" fmla="*/ 141 h 550"/>
              <a:gd name="T4" fmla="*/ 565 w 865"/>
              <a:gd name="T5" fmla="*/ 61 h 550"/>
              <a:gd name="T6" fmla="*/ 565 w 865"/>
              <a:gd name="T7" fmla="*/ 140 h 550"/>
              <a:gd name="T8" fmla="*/ 0 w 865"/>
              <a:gd name="T9" fmla="*/ 0 h 550"/>
              <a:gd name="T10" fmla="*/ 768 w 865"/>
              <a:gd name="T11" fmla="*/ 162 h 550"/>
              <a:gd name="T12" fmla="*/ 708 w 865"/>
              <a:gd name="T13" fmla="*/ 211 h 550"/>
              <a:gd name="T14" fmla="*/ 745 w 865"/>
              <a:gd name="T15" fmla="*/ 334 h 550"/>
              <a:gd name="T16" fmla="*/ 614 w 865"/>
              <a:gd name="T17" fmla="*/ 64 h 550"/>
              <a:gd name="T18" fmla="*/ 703 w 865"/>
              <a:gd name="T19" fmla="*/ 92 h 550"/>
              <a:gd name="T20" fmla="*/ 621 w 865"/>
              <a:gd name="T21" fmla="*/ 148 h 550"/>
              <a:gd name="T22" fmla="*/ 642 w 865"/>
              <a:gd name="T23" fmla="*/ 281 h 550"/>
              <a:gd name="T24" fmla="*/ 617 w 865"/>
              <a:gd name="T25" fmla="*/ 211 h 550"/>
              <a:gd name="T26" fmla="*/ 691 w 865"/>
              <a:gd name="T27" fmla="*/ 261 h 550"/>
              <a:gd name="T28" fmla="*/ 587 w 865"/>
              <a:gd name="T29" fmla="*/ 95 h 550"/>
              <a:gd name="T30" fmla="*/ 500 w 865"/>
              <a:gd name="T31" fmla="*/ 162 h 550"/>
              <a:gd name="T32" fmla="*/ 373 w 865"/>
              <a:gd name="T33" fmla="*/ 42 h 550"/>
              <a:gd name="T34" fmla="*/ 253 w 865"/>
              <a:gd name="T35" fmla="*/ 317 h 550"/>
              <a:gd name="T36" fmla="*/ 341 w 865"/>
              <a:gd name="T37" fmla="*/ 274 h 550"/>
              <a:gd name="T38" fmla="*/ 258 w 865"/>
              <a:gd name="T39" fmla="*/ 144 h 550"/>
              <a:gd name="T40" fmla="*/ 216 w 865"/>
              <a:gd name="T41" fmla="*/ 140 h 550"/>
              <a:gd name="T42" fmla="*/ 175 w 865"/>
              <a:gd name="T43" fmla="*/ 149 h 550"/>
              <a:gd name="T44" fmla="*/ 149 w 865"/>
              <a:gd name="T45" fmla="*/ 162 h 550"/>
              <a:gd name="T46" fmla="*/ 118 w 865"/>
              <a:gd name="T47" fmla="*/ 191 h 550"/>
              <a:gd name="T48" fmla="*/ 98 w 865"/>
              <a:gd name="T49" fmla="*/ 228 h 550"/>
              <a:gd name="T50" fmla="*/ 42 w 865"/>
              <a:gd name="T51" fmla="*/ 267 h 550"/>
              <a:gd name="T52" fmla="*/ 42 w 865"/>
              <a:gd name="T53" fmla="*/ 267 h 550"/>
              <a:gd name="T54" fmla="*/ 206 w 865"/>
              <a:gd name="T55" fmla="*/ 508 h 550"/>
              <a:gd name="T56" fmla="*/ 42 w 865"/>
              <a:gd name="T57" fmla="*/ 475 h 550"/>
              <a:gd name="T58" fmla="*/ 227 w 865"/>
              <a:gd name="T59" fmla="*/ 492 h 550"/>
              <a:gd name="T60" fmla="*/ 407 w 865"/>
              <a:gd name="T61" fmla="*/ 504 h 550"/>
              <a:gd name="T62" fmla="*/ 330 w 865"/>
              <a:gd name="T63" fmla="*/ 425 h 550"/>
              <a:gd name="T64" fmla="*/ 146 w 865"/>
              <a:gd name="T65" fmla="*/ 438 h 550"/>
              <a:gd name="T66" fmla="*/ 69 w 865"/>
              <a:gd name="T67" fmla="*/ 418 h 550"/>
              <a:gd name="T68" fmla="*/ 253 w 865"/>
              <a:gd name="T69" fmla="*/ 431 h 550"/>
              <a:gd name="T70" fmla="*/ 407 w 865"/>
              <a:gd name="T71" fmla="*/ 431 h 550"/>
              <a:gd name="T72" fmla="*/ 330 w 865"/>
              <a:gd name="T73" fmla="*/ 355 h 550"/>
              <a:gd name="T74" fmla="*/ 146 w 865"/>
              <a:gd name="T75" fmla="*/ 368 h 550"/>
              <a:gd name="T76" fmla="*/ 69 w 865"/>
              <a:gd name="T77" fmla="*/ 348 h 550"/>
              <a:gd name="T78" fmla="*/ 253 w 865"/>
              <a:gd name="T79" fmla="*/ 361 h 550"/>
              <a:gd name="T80" fmla="*/ 407 w 865"/>
              <a:gd name="T81" fmla="*/ 361 h 550"/>
              <a:gd name="T82" fmla="*/ 359 w 865"/>
              <a:gd name="T83" fmla="*/ 266 h 550"/>
              <a:gd name="T84" fmla="*/ 350 w 865"/>
              <a:gd name="T85" fmla="*/ 225 h 550"/>
              <a:gd name="T86" fmla="*/ 328 w 865"/>
              <a:gd name="T87" fmla="*/ 188 h 550"/>
              <a:gd name="T88" fmla="*/ 570 w 865"/>
              <a:gd name="T89" fmla="*/ 292 h 550"/>
              <a:gd name="T90" fmla="*/ 521 w 865"/>
              <a:gd name="T91" fmla="*/ 253 h 550"/>
              <a:gd name="T92" fmla="*/ 608 w 865"/>
              <a:gd name="T93" fmla="*/ 506 h 550"/>
              <a:gd name="T94" fmla="*/ 510 w 865"/>
              <a:gd name="T95" fmla="*/ 398 h 550"/>
              <a:gd name="T96" fmla="*/ 514 w 865"/>
              <a:gd name="T97" fmla="*/ 384 h 550"/>
              <a:gd name="T98" fmla="*/ 720 w 865"/>
              <a:gd name="T99" fmla="*/ 506 h 550"/>
              <a:gd name="T100" fmla="*/ 720 w 865"/>
              <a:gd name="T101" fmla="*/ 497 h 550"/>
              <a:gd name="T102" fmla="*/ 755 w 865"/>
              <a:gd name="T103" fmla="*/ 501 h 550"/>
              <a:gd name="T104" fmla="*/ 779 w 865"/>
              <a:gd name="T105" fmla="*/ 382 h 550"/>
              <a:gd name="T106" fmla="*/ 779 w 865"/>
              <a:gd name="T107" fmla="*/ 391 h 550"/>
              <a:gd name="T108" fmla="*/ 760 w 865"/>
              <a:gd name="T109" fmla="*/ 493 h 550"/>
              <a:gd name="T110" fmla="*/ 780 w 865"/>
              <a:gd name="T111" fmla="*/ 457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65" h="550">
                <a:moveTo>
                  <a:pt x="656" y="154"/>
                </a:moveTo>
                <a:cubicBezTo>
                  <a:pt x="667" y="154"/>
                  <a:pt x="677" y="150"/>
                  <a:pt x="683" y="142"/>
                </a:cubicBezTo>
                <a:cubicBezTo>
                  <a:pt x="690" y="133"/>
                  <a:pt x="693" y="122"/>
                  <a:pt x="693" y="107"/>
                </a:cubicBezTo>
                <a:cubicBezTo>
                  <a:pt x="693" y="94"/>
                  <a:pt x="693" y="94"/>
                  <a:pt x="693" y="94"/>
                </a:cubicBezTo>
                <a:cubicBezTo>
                  <a:pt x="693" y="79"/>
                  <a:pt x="690" y="67"/>
                  <a:pt x="683" y="59"/>
                </a:cubicBezTo>
                <a:cubicBezTo>
                  <a:pt x="676" y="51"/>
                  <a:pt x="667" y="46"/>
                  <a:pt x="656" y="46"/>
                </a:cubicBezTo>
                <a:cubicBezTo>
                  <a:pt x="644" y="46"/>
                  <a:pt x="635" y="51"/>
                  <a:pt x="628" y="59"/>
                </a:cubicBezTo>
                <a:cubicBezTo>
                  <a:pt x="622" y="67"/>
                  <a:pt x="618" y="79"/>
                  <a:pt x="618" y="94"/>
                </a:cubicBezTo>
                <a:cubicBezTo>
                  <a:pt x="618" y="107"/>
                  <a:pt x="618" y="107"/>
                  <a:pt x="618" y="107"/>
                </a:cubicBezTo>
                <a:cubicBezTo>
                  <a:pt x="618" y="121"/>
                  <a:pt x="622" y="133"/>
                  <a:pt x="628" y="141"/>
                </a:cubicBezTo>
                <a:cubicBezTo>
                  <a:pt x="635" y="150"/>
                  <a:pt x="644" y="154"/>
                  <a:pt x="656" y="154"/>
                </a:cubicBezTo>
                <a:close/>
                <a:moveTo>
                  <a:pt x="565" y="140"/>
                </a:moveTo>
                <a:cubicBezTo>
                  <a:pt x="572" y="131"/>
                  <a:pt x="576" y="120"/>
                  <a:pt x="576" y="105"/>
                </a:cubicBezTo>
                <a:cubicBezTo>
                  <a:pt x="576" y="94"/>
                  <a:pt x="576" y="94"/>
                  <a:pt x="576" y="94"/>
                </a:cubicBezTo>
                <a:cubicBezTo>
                  <a:pt x="576" y="80"/>
                  <a:pt x="572" y="69"/>
                  <a:pt x="565" y="61"/>
                </a:cubicBezTo>
                <a:cubicBezTo>
                  <a:pt x="557" y="52"/>
                  <a:pt x="547" y="48"/>
                  <a:pt x="534" y="48"/>
                </a:cubicBezTo>
                <a:cubicBezTo>
                  <a:pt x="510" y="48"/>
                  <a:pt x="510" y="48"/>
                  <a:pt x="510" y="48"/>
                </a:cubicBezTo>
                <a:cubicBezTo>
                  <a:pt x="510" y="153"/>
                  <a:pt x="510" y="153"/>
                  <a:pt x="510" y="153"/>
                </a:cubicBezTo>
                <a:cubicBezTo>
                  <a:pt x="534" y="153"/>
                  <a:pt x="534" y="153"/>
                  <a:pt x="534" y="153"/>
                </a:cubicBezTo>
                <a:cubicBezTo>
                  <a:pt x="546" y="153"/>
                  <a:pt x="557" y="149"/>
                  <a:pt x="565" y="140"/>
                </a:cubicBezTo>
                <a:close/>
                <a:moveTo>
                  <a:pt x="0" y="0"/>
                </a:moveTo>
                <a:cubicBezTo>
                  <a:pt x="0" y="550"/>
                  <a:pt x="0" y="550"/>
                  <a:pt x="0" y="550"/>
                </a:cubicBezTo>
                <a:cubicBezTo>
                  <a:pt x="865" y="550"/>
                  <a:pt x="865" y="550"/>
                  <a:pt x="865" y="550"/>
                </a:cubicBezTo>
                <a:cubicBezTo>
                  <a:pt x="865" y="0"/>
                  <a:pt x="865" y="0"/>
                  <a:pt x="865" y="0"/>
                </a:cubicBezTo>
                <a:lnTo>
                  <a:pt x="0" y="0"/>
                </a:lnTo>
                <a:close/>
                <a:moveTo>
                  <a:pt x="716" y="39"/>
                </a:moveTo>
                <a:cubicBezTo>
                  <a:pt x="810" y="39"/>
                  <a:pt x="810" y="39"/>
                  <a:pt x="810" y="39"/>
                </a:cubicBezTo>
                <a:cubicBezTo>
                  <a:pt x="810" y="48"/>
                  <a:pt x="810" y="48"/>
                  <a:pt x="810" y="48"/>
                </a:cubicBezTo>
                <a:cubicBezTo>
                  <a:pt x="768" y="48"/>
                  <a:pt x="768" y="48"/>
                  <a:pt x="768" y="48"/>
                </a:cubicBezTo>
                <a:cubicBezTo>
                  <a:pt x="768" y="162"/>
                  <a:pt x="768" y="162"/>
                  <a:pt x="768" y="162"/>
                </a:cubicBezTo>
                <a:cubicBezTo>
                  <a:pt x="758" y="162"/>
                  <a:pt x="758" y="162"/>
                  <a:pt x="758" y="162"/>
                </a:cubicBezTo>
                <a:cubicBezTo>
                  <a:pt x="758" y="48"/>
                  <a:pt x="758" y="48"/>
                  <a:pt x="758" y="48"/>
                </a:cubicBezTo>
                <a:cubicBezTo>
                  <a:pt x="716" y="48"/>
                  <a:pt x="716" y="48"/>
                  <a:pt x="716" y="48"/>
                </a:cubicBezTo>
                <a:lnTo>
                  <a:pt x="716" y="39"/>
                </a:lnTo>
                <a:close/>
                <a:moveTo>
                  <a:pt x="708" y="211"/>
                </a:moveTo>
                <a:cubicBezTo>
                  <a:pt x="808" y="211"/>
                  <a:pt x="808" y="211"/>
                  <a:pt x="808" y="211"/>
                </a:cubicBezTo>
                <a:cubicBezTo>
                  <a:pt x="808" y="232"/>
                  <a:pt x="808" y="232"/>
                  <a:pt x="808" y="232"/>
                </a:cubicBezTo>
                <a:cubicBezTo>
                  <a:pt x="770" y="232"/>
                  <a:pt x="770" y="232"/>
                  <a:pt x="770" y="232"/>
                </a:cubicBezTo>
                <a:cubicBezTo>
                  <a:pt x="770" y="334"/>
                  <a:pt x="770" y="334"/>
                  <a:pt x="770" y="334"/>
                </a:cubicBezTo>
                <a:cubicBezTo>
                  <a:pt x="745" y="334"/>
                  <a:pt x="745" y="334"/>
                  <a:pt x="745" y="334"/>
                </a:cubicBezTo>
                <a:cubicBezTo>
                  <a:pt x="745" y="232"/>
                  <a:pt x="745" y="232"/>
                  <a:pt x="745" y="232"/>
                </a:cubicBezTo>
                <a:cubicBezTo>
                  <a:pt x="708" y="232"/>
                  <a:pt x="708" y="232"/>
                  <a:pt x="708" y="232"/>
                </a:cubicBezTo>
                <a:lnTo>
                  <a:pt x="708" y="211"/>
                </a:lnTo>
                <a:close/>
                <a:moveTo>
                  <a:pt x="608" y="94"/>
                </a:moveTo>
                <a:cubicBezTo>
                  <a:pt x="608" y="83"/>
                  <a:pt x="610" y="73"/>
                  <a:pt x="614" y="64"/>
                </a:cubicBezTo>
                <a:cubicBezTo>
                  <a:pt x="618" y="56"/>
                  <a:pt x="623" y="49"/>
                  <a:pt x="631" y="44"/>
                </a:cubicBezTo>
                <a:cubicBezTo>
                  <a:pt x="638" y="40"/>
                  <a:pt x="646" y="37"/>
                  <a:pt x="656" y="37"/>
                </a:cubicBezTo>
                <a:cubicBezTo>
                  <a:pt x="665" y="37"/>
                  <a:pt x="673" y="40"/>
                  <a:pt x="681" y="44"/>
                </a:cubicBezTo>
                <a:cubicBezTo>
                  <a:pt x="688" y="49"/>
                  <a:pt x="693" y="55"/>
                  <a:pt x="697" y="63"/>
                </a:cubicBezTo>
                <a:cubicBezTo>
                  <a:pt x="701" y="72"/>
                  <a:pt x="703" y="81"/>
                  <a:pt x="703" y="92"/>
                </a:cubicBezTo>
                <a:cubicBezTo>
                  <a:pt x="703" y="107"/>
                  <a:pt x="703" y="107"/>
                  <a:pt x="703" y="107"/>
                </a:cubicBezTo>
                <a:cubicBezTo>
                  <a:pt x="703" y="118"/>
                  <a:pt x="701" y="128"/>
                  <a:pt x="698" y="137"/>
                </a:cubicBezTo>
                <a:cubicBezTo>
                  <a:pt x="694" y="145"/>
                  <a:pt x="688" y="152"/>
                  <a:pt x="681" y="156"/>
                </a:cubicBezTo>
                <a:cubicBezTo>
                  <a:pt x="674" y="161"/>
                  <a:pt x="665" y="163"/>
                  <a:pt x="656" y="163"/>
                </a:cubicBezTo>
                <a:cubicBezTo>
                  <a:pt x="641" y="163"/>
                  <a:pt x="630" y="158"/>
                  <a:pt x="621" y="148"/>
                </a:cubicBezTo>
                <a:cubicBezTo>
                  <a:pt x="612" y="138"/>
                  <a:pt x="608" y="124"/>
                  <a:pt x="608" y="106"/>
                </a:cubicBezTo>
                <a:lnTo>
                  <a:pt x="608" y="94"/>
                </a:lnTo>
                <a:close/>
                <a:moveTo>
                  <a:pt x="691" y="261"/>
                </a:moveTo>
                <a:cubicBezTo>
                  <a:pt x="691" y="281"/>
                  <a:pt x="691" y="281"/>
                  <a:pt x="691" y="281"/>
                </a:cubicBezTo>
                <a:cubicBezTo>
                  <a:pt x="642" y="281"/>
                  <a:pt x="642" y="281"/>
                  <a:pt x="642" y="281"/>
                </a:cubicBezTo>
                <a:cubicBezTo>
                  <a:pt x="642" y="313"/>
                  <a:pt x="642" y="313"/>
                  <a:pt x="642" y="313"/>
                </a:cubicBezTo>
                <a:cubicBezTo>
                  <a:pt x="699" y="313"/>
                  <a:pt x="699" y="313"/>
                  <a:pt x="699" y="313"/>
                </a:cubicBezTo>
                <a:cubicBezTo>
                  <a:pt x="699" y="334"/>
                  <a:pt x="699" y="334"/>
                  <a:pt x="699" y="334"/>
                </a:cubicBezTo>
                <a:cubicBezTo>
                  <a:pt x="617" y="334"/>
                  <a:pt x="617" y="334"/>
                  <a:pt x="617" y="334"/>
                </a:cubicBezTo>
                <a:cubicBezTo>
                  <a:pt x="617" y="211"/>
                  <a:pt x="617" y="211"/>
                  <a:pt x="617" y="211"/>
                </a:cubicBezTo>
                <a:cubicBezTo>
                  <a:pt x="699" y="211"/>
                  <a:pt x="699" y="211"/>
                  <a:pt x="699" y="211"/>
                </a:cubicBezTo>
                <a:cubicBezTo>
                  <a:pt x="699" y="232"/>
                  <a:pt x="699" y="232"/>
                  <a:pt x="699" y="232"/>
                </a:cubicBezTo>
                <a:cubicBezTo>
                  <a:pt x="642" y="232"/>
                  <a:pt x="642" y="232"/>
                  <a:pt x="642" y="232"/>
                </a:cubicBezTo>
                <a:cubicBezTo>
                  <a:pt x="642" y="261"/>
                  <a:pt x="642" y="261"/>
                  <a:pt x="642" y="261"/>
                </a:cubicBezTo>
                <a:lnTo>
                  <a:pt x="691" y="261"/>
                </a:lnTo>
                <a:close/>
                <a:moveTo>
                  <a:pt x="500" y="39"/>
                </a:moveTo>
                <a:cubicBezTo>
                  <a:pt x="534" y="39"/>
                  <a:pt x="534" y="39"/>
                  <a:pt x="534" y="39"/>
                </a:cubicBezTo>
                <a:cubicBezTo>
                  <a:pt x="544" y="39"/>
                  <a:pt x="553" y="41"/>
                  <a:pt x="561" y="46"/>
                </a:cubicBezTo>
                <a:cubicBezTo>
                  <a:pt x="569" y="50"/>
                  <a:pt x="575" y="57"/>
                  <a:pt x="580" y="66"/>
                </a:cubicBezTo>
                <a:cubicBezTo>
                  <a:pt x="584" y="74"/>
                  <a:pt x="587" y="84"/>
                  <a:pt x="587" y="95"/>
                </a:cubicBezTo>
                <a:cubicBezTo>
                  <a:pt x="587" y="106"/>
                  <a:pt x="587" y="106"/>
                  <a:pt x="587" y="106"/>
                </a:cubicBezTo>
                <a:cubicBezTo>
                  <a:pt x="587" y="117"/>
                  <a:pt x="584" y="127"/>
                  <a:pt x="580" y="135"/>
                </a:cubicBezTo>
                <a:cubicBezTo>
                  <a:pt x="576" y="144"/>
                  <a:pt x="569" y="150"/>
                  <a:pt x="561" y="155"/>
                </a:cubicBezTo>
                <a:cubicBezTo>
                  <a:pt x="553" y="159"/>
                  <a:pt x="544" y="162"/>
                  <a:pt x="534" y="162"/>
                </a:cubicBezTo>
                <a:cubicBezTo>
                  <a:pt x="500" y="162"/>
                  <a:pt x="500" y="162"/>
                  <a:pt x="500" y="162"/>
                </a:cubicBezTo>
                <a:lnTo>
                  <a:pt x="500" y="39"/>
                </a:lnTo>
                <a:close/>
                <a:moveTo>
                  <a:pt x="407" y="42"/>
                </a:moveTo>
                <a:cubicBezTo>
                  <a:pt x="308" y="168"/>
                  <a:pt x="308" y="168"/>
                  <a:pt x="308" y="168"/>
                </a:cubicBezTo>
                <a:cubicBezTo>
                  <a:pt x="304" y="165"/>
                  <a:pt x="301" y="163"/>
                  <a:pt x="297" y="161"/>
                </a:cubicBezTo>
                <a:cubicBezTo>
                  <a:pt x="373" y="42"/>
                  <a:pt x="373" y="42"/>
                  <a:pt x="373" y="42"/>
                </a:cubicBezTo>
                <a:lnTo>
                  <a:pt x="407" y="42"/>
                </a:lnTo>
                <a:close/>
                <a:moveTo>
                  <a:pt x="341" y="274"/>
                </a:moveTo>
                <a:cubicBezTo>
                  <a:pt x="341" y="278"/>
                  <a:pt x="341" y="283"/>
                  <a:pt x="340" y="287"/>
                </a:cubicBezTo>
                <a:cubicBezTo>
                  <a:pt x="337" y="286"/>
                  <a:pt x="334" y="286"/>
                  <a:pt x="330" y="286"/>
                </a:cubicBezTo>
                <a:cubicBezTo>
                  <a:pt x="292" y="286"/>
                  <a:pt x="292" y="317"/>
                  <a:pt x="253" y="317"/>
                </a:cubicBezTo>
                <a:cubicBezTo>
                  <a:pt x="215" y="317"/>
                  <a:pt x="215" y="286"/>
                  <a:pt x="176" y="286"/>
                </a:cubicBezTo>
                <a:cubicBezTo>
                  <a:pt x="144" y="286"/>
                  <a:pt x="139" y="308"/>
                  <a:pt x="115" y="315"/>
                </a:cubicBezTo>
                <a:cubicBezTo>
                  <a:pt x="110" y="302"/>
                  <a:pt x="108" y="288"/>
                  <a:pt x="108" y="274"/>
                </a:cubicBezTo>
                <a:cubicBezTo>
                  <a:pt x="108" y="210"/>
                  <a:pt x="160" y="158"/>
                  <a:pt x="224" y="158"/>
                </a:cubicBezTo>
                <a:cubicBezTo>
                  <a:pt x="289" y="158"/>
                  <a:pt x="341" y="210"/>
                  <a:pt x="341" y="274"/>
                </a:cubicBezTo>
                <a:close/>
                <a:moveTo>
                  <a:pt x="266" y="113"/>
                </a:moveTo>
                <a:cubicBezTo>
                  <a:pt x="284" y="42"/>
                  <a:pt x="284" y="42"/>
                  <a:pt x="284" y="42"/>
                </a:cubicBezTo>
                <a:cubicBezTo>
                  <a:pt x="309" y="42"/>
                  <a:pt x="309" y="42"/>
                  <a:pt x="309" y="42"/>
                </a:cubicBezTo>
                <a:cubicBezTo>
                  <a:pt x="271" y="148"/>
                  <a:pt x="271" y="148"/>
                  <a:pt x="271" y="148"/>
                </a:cubicBezTo>
                <a:cubicBezTo>
                  <a:pt x="267" y="146"/>
                  <a:pt x="262" y="145"/>
                  <a:pt x="258" y="144"/>
                </a:cubicBezTo>
                <a:lnTo>
                  <a:pt x="266" y="113"/>
                </a:lnTo>
                <a:close/>
                <a:moveTo>
                  <a:pt x="233" y="42"/>
                </a:moveTo>
                <a:cubicBezTo>
                  <a:pt x="229" y="139"/>
                  <a:pt x="229" y="139"/>
                  <a:pt x="229" y="139"/>
                </a:cubicBezTo>
                <a:cubicBezTo>
                  <a:pt x="228" y="139"/>
                  <a:pt x="226" y="139"/>
                  <a:pt x="224" y="139"/>
                </a:cubicBezTo>
                <a:cubicBezTo>
                  <a:pt x="222" y="139"/>
                  <a:pt x="219" y="139"/>
                  <a:pt x="216" y="140"/>
                </a:cubicBezTo>
                <a:cubicBezTo>
                  <a:pt x="210" y="42"/>
                  <a:pt x="210" y="42"/>
                  <a:pt x="210" y="42"/>
                </a:cubicBezTo>
                <a:lnTo>
                  <a:pt x="233" y="42"/>
                </a:lnTo>
                <a:close/>
                <a:moveTo>
                  <a:pt x="158" y="42"/>
                </a:moveTo>
                <a:cubicBezTo>
                  <a:pt x="187" y="144"/>
                  <a:pt x="187" y="144"/>
                  <a:pt x="187" y="144"/>
                </a:cubicBezTo>
                <a:cubicBezTo>
                  <a:pt x="183" y="146"/>
                  <a:pt x="179" y="147"/>
                  <a:pt x="175" y="149"/>
                </a:cubicBezTo>
                <a:cubicBezTo>
                  <a:pt x="133" y="42"/>
                  <a:pt x="133" y="42"/>
                  <a:pt x="133" y="42"/>
                </a:cubicBezTo>
                <a:lnTo>
                  <a:pt x="158" y="42"/>
                </a:lnTo>
                <a:close/>
                <a:moveTo>
                  <a:pt x="42" y="42"/>
                </a:moveTo>
                <a:cubicBezTo>
                  <a:pt x="68" y="42"/>
                  <a:pt x="68" y="42"/>
                  <a:pt x="68" y="42"/>
                </a:cubicBezTo>
                <a:cubicBezTo>
                  <a:pt x="149" y="162"/>
                  <a:pt x="149" y="162"/>
                  <a:pt x="149" y="162"/>
                </a:cubicBezTo>
                <a:cubicBezTo>
                  <a:pt x="146" y="165"/>
                  <a:pt x="142" y="167"/>
                  <a:pt x="139" y="170"/>
                </a:cubicBezTo>
                <a:cubicBezTo>
                  <a:pt x="42" y="52"/>
                  <a:pt x="42" y="52"/>
                  <a:pt x="42" y="52"/>
                </a:cubicBezTo>
                <a:lnTo>
                  <a:pt x="42" y="42"/>
                </a:lnTo>
                <a:close/>
                <a:moveTo>
                  <a:pt x="42" y="131"/>
                </a:moveTo>
                <a:cubicBezTo>
                  <a:pt x="118" y="191"/>
                  <a:pt x="118" y="191"/>
                  <a:pt x="118" y="191"/>
                </a:cubicBezTo>
                <a:cubicBezTo>
                  <a:pt x="116" y="194"/>
                  <a:pt x="113" y="198"/>
                  <a:pt x="111" y="202"/>
                </a:cubicBezTo>
                <a:cubicBezTo>
                  <a:pt x="42" y="158"/>
                  <a:pt x="42" y="158"/>
                  <a:pt x="42" y="158"/>
                </a:cubicBezTo>
                <a:lnTo>
                  <a:pt x="42" y="131"/>
                </a:lnTo>
                <a:close/>
                <a:moveTo>
                  <a:pt x="42" y="207"/>
                </a:moveTo>
                <a:cubicBezTo>
                  <a:pt x="98" y="228"/>
                  <a:pt x="98" y="228"/>
                  <a:pt x="98" y="228"/>
                </a:cubicBezTo>
                <a:cubicBezTo>
                  <a:pt x="96" y="232"/>
                  <a:pt x="95" y="236"/>
                  <a:pt x="94" y="241"/>
                </a:cubicBezTo>
                <a:cubicBezTo>
                  <a:pt x="64" y="233"/>
                  <a:pt x="64" y="233"/>
                  <a:pt x="64" y="233"/>
                </a:cubicBezTo>
                <a:cubicBezTo>
                  <a:pt x="42" y="228"/>
                  <a:pt x="42" y="228"/>
                  <a:pt x="42" y="228"/>
                </a:cubicBezTo>
                <a:lnTo>
                  <a:pt x="42" y="207"/>
                </a:lnTo>
                <a:close/>
                <a:moveTo>
                  <a:pt x="42" y="267"/>
                </a:moveTo>
                <a:cubicBezTo>
                  <a:pt x="90" y="269"/>
                  <a:pt x="90" y="269"/>
                  <a:pt x="90" y="269"/>
                </a:cubicBezTo>
                <a:cubicBezTo>
                  <a:pt x="89" y="271"/>
                  <a:pt x="89" y="273"/>
                  <a:pt x="89" y="274"/>
                </a:cubicBezTo>
                <a:cubicBezTo>
                  <a:pt x="89" y="277"/>
                  <a:pt x="90" y="280"/>
                  <a:pt x="90" y="282"/>
                </a:cubicBezTo>
                <a:cubicBezTo>
                  <a:pt x="42" y="285"/>
                  <a:pt x="42" y="285"/>
                  <a:pt x="42" y="285"/>
                </a:cubicBezTo>
                <a:lnTo>
                  <a:pt x="42" y="267"/>
                </a:lnTo>
                <a:close/>
                <a:moveTo>
                  <a:pt x="407" y="508"/>
                </a:moveTo>
                <a:cubicBezTo>
                  <a:pt x="359" y="508"/>
                  <a:pt x="359" y="508"/>
                  <a:pt x="359" y="508"/>
                </a:cubicBezTo>
                <a:cubicBezTo>
                  <a:pt x="352" y="502"/>
                  <a:pt x="346" y="499"/>
                  <a:pt x="334" y="499"/>
                </a:cubicBezTo>
                <a:cubicBezTo>
                  <a:pt x="322" y="499"/>
                  <a:pt x="315" y="502"/>
                  <a:pt x="309" y="508"/>
                </a:cubicBezTo>
                <a:cubicBezTo>
                  <a:pt x="206" y="508"/>
                  <a:pt x="206" y="508"/>
                  <a:pt x="206" y="508"/>
                </a:cubicBezTo>
                <a:cubicBezTo>
                  <a:pt x="199" y="502"/>
                  <a:pt x="192" y="499"/>
                  <a:pt x="180" y="499"/>
                </a:cubicBezTo>
                <a:cubicBezTo>
                  <a:pt x="169" y="499"/>
                  <a:pt x="162" y="502"/>
                  <a:pt x="155" y="508"/>
                </a:cubicBezTo>
                <a:cubicBezTo>
                  <a:pt x="52" y="508"/>
                  <a:pt x="52" y="508"/>
                  <a:pt x="52" y="508"/>
                </a:cubicBezTo>
                <a:cubicBezTo>
                  <a:pt x="49" y="505"/>
                  <a:pt x="46" y="503"/>
                  <a:pt x="42" y="501"/>
                </a:cubicBezTo>
                <a:cubicBezTo>
                  <a:pt x="42" y="475"/>
                  <a:pt x="42" y="475"/>
                  <a:pt x="42" y="475"/>
                </a:cubicBezTo>
                <a:cubicBezTo>
                  <a:pt x="56" y="478"/>
                  <a:pt x="66" y="485"/>
                  <a:pt x="73" y="492"/>
                </a:cubicBezTo>
                <a:cubicBezTo>
                  <a:pt x="83" y="499"/>
                  <a:pt x="89" y="504"/>
                  <a:pt x="104" y="504"/>
                </a:cubicBezTo>
                <a:cubicBezTo>
                  <a:pt x="118" y="504"/>
                  <a:pt x="125" y="499"/>
                  <a:pt x="134" y="492"/>
                </a:cubicBezTo>
                <a:cubicBezTo>
                  <a:pt x="144" y="483"/>
                  <a:pt x="157" y="473"/>
                  <a:pt x="180" y="473"/>
                </a:cubicBezTo>
                <a:cubicBezTo>
                  <a:pt x="204" y="473"/>
                  <a:pt x="217" y="483"/>
                  <a:pt x="227" y="492"/>
                </a:cubicBezTo>
                <a:cubicBezTo>
                  <a:pt x="236" y="499"/>
                  <a:pt x="243" y="504"/>
                  <a:pt x="257" y="504"/>
                </a:cubicBezTo>
                <a:cubicBezTo>
                  <a:pt x="272" y="504"/>
                  <a:pt x="278" y="499"/>
                  <a:pt x="288" y="492"/>
                </a:cubicBezTo>
                <a:cubicBezTo>
                  <a:pt x="298" y="483"/>
                  <a:pt x="310" y="473"/>
                  <a:pt x="334" y="473"/>
                </a:cubicBezTo>
                <a:cubicBezTo>
                  <a:pt x="358" y="473"/>
                  <a:pt x="370" y="483"/>
                  <a:pt x="380" y="492"/>
                </a:cubicBezTo>
                <a:cubicBezTo>
                  <a:pt x="389" y="498"/>
                  <a:pt x="395" y="503"/>
                  <a:pt x="407" y="504"/>
                </a:cubicBezTo>
                <a:lnTo>
                  <a:pt x="407" y="508"/>
                </a:lnTo>
                <a:close/>
                <a:moveTo>
                  <a:pt x="407" y="457"/>
                </a:moveTo>
                <a:cubicBezTo>
                  <a:pt x="407" y="457"/>
                  <a:pt x="407" y="457"/>
                  <a:pt x="407" y="457"/>
                </a:cubicBezTo>
                <a:cubicBezTo>
                  <a:pt x="383" y="457"/>
                  <a:pt x="370" y="446"/>
                  <a:pt x="360" y="438"/>
                </a:cubicBezTo>
                <a:cubicBezTo>
                  <a:pt x="351" y="431"/>
                  <a:pt x="345" y="425"/>
                  <a:pt x="330" y="425"/>
                </a:cubicBezTo>
                <a:cubicBezTo>
                  <a:pt x="315" y="425"/>
                  <a:pt x="309" y="431"/>
                  <a:pt x="300" y="438"/>
                </a:cubicBezTo>
                <a:cubicBezTo>
                  <a:pt x="290" y="446"/>
                  <a:pt x="277" y="457"/>
                  <a:pt x="253" y="457"/>
                </a:cubicBezTo>
                <a:cubicBezTo>
                  <a:pt x="229" y="457"/>
                  <a:pt x="217" y="446"/>
                  <a:pt x="207" y="438"/>
                </a:cubicBezTo>
                <a:cubicBezTo>
                  <a:pt x="198" y="431"/>
                  <a:pt x="191" y="425"/>
                  <a:pt x="176" y="425"/>
                </a:cubicBezTo>
                <a:cubicBezTo>
                  <a:pt x="162" y="425"/>
                  <a:pt x="155" y="431"/>
                  <a:pt x="146" y="438"/>
                </a:cubicBezTo>
                <a:cubicBezTo>
                  <a:pt x="136" y="446"/>
                  <a:pt x="123" y="457"/>
                  <a:pt x="100" y="457"/>
                </a:cubicBezTo>
                <a:cubicBezTo>
                  <a:pt x="76" y="457"/>
                  <a:pt x="63" y="446"/>
                  <a:pt x="53" y="438"/>
                </a:cubicBezTo>
                <a:cubicBezTo>
                  <a:pt x="49" y="435"/>
                  <a:pt x="46" y="432"/>
                  <a:pt x="42" y="430"/>
                </a:cubicBezTo>
                <a:cubicBezTo>
                  <a:pt x="42" y="402"/>
                  <a:pt x="42" y="402"/>
                  <a:pt x="42" y="402"/>
                </a:cubicBezTo>
                <a:cubicBezTo>
                  <a:pt x="54" y="406"/>
                  <a:pt x="62" y="413"/>
                  <a:pt x="69" y="418"/>
                </a:cubicBezTo>
                <a:cubicBezTo>
                  <a:pt x="79" y="426"/>
                  <a:pt x="85" y="431"/>
                  <a:pt x="100" y="431"/>
                </a:cubicBezTo>
                <a:cubicBezTo>
                  <a:pt x="114" y="431"/>
                  <a:pt x="121" y="426"/>
                  <a:pt x="130" y="418"/>
                </a:cubicBezTo>
                <a:cubicBezTo>
                  <a:pt x="140" y="410"/>
                  <a:pt x="153" y="400"/>
                  <a:pt x="176" y="400"/>
                </a:cubicBezTo>
                <a:cubicBezTo>
                  <a:pt x="200" y="400"/>
                  <a:pt x="213" y="410"/>
                  <a:pt x="223" y="418"/>
                </a:cubicBezTo>
                <a:cubicBezTo>
                  <a:pt x="232" y="426"/>
                  <a:pt x="239" y="431"/>
                  <a:pt x="253" y="431"/>
                </a:cubicBezTo>
                <a:cubicBezTo>
                  <a:pt x="268" y="431"/>
                  <a:pt x="274" y="426"/>
                  <a:pt x="284" y="418"/>
                </a:cubicBezTo>
                <a:cubicBezTo>
                  <a:pt x="294" y="410"/>
                  <a:pt x="306" y="400"/>
                  <a:pt x="330" y="400"/>
                </a:cubicBezTo>
                <a:cubicBezTo>
                  <a:pt x="354" y="400"/>
                  <a:pt x="366" y="410"/>
                  <a:pt x="376" y="418"/>
                </a:cubicBezTo>
                <a:cubicBezTo>
                  <a:pt x="385" y="426"/>
                  <a:pt x="392" y="431"/>
                  <a:pt x="407" y="431"/>
                </a:cubicBezTo>
                <a:cubicBezTo>
                  <a:pt x="407" y="431"/>
                  <a:pt x="407" y="431"/>
                  <a:pt x="407" y="431"/>
                </a:cubicBezTo>
                <a:lnTo>
                  <a:pt x="407" y="457"/>
                </a:lnTo>
                <a:close/>
                <a:moveTo>
                  <a:pt x="407" y="386"/>
                </a:moveTo>
                <a:cubicBezTo>
                  <a:pt x="407" y="386"/>
                  <a:pt x="407" y="386"/>
                  <a:pt x="407" y="386"/>
                </a:cubicBezTo>
                <a:cubicBezTo>
                  <a:pt x="383" y="386"/>
                  <a:pt x="370" y="376"/>
                  <a:pt x="360" y="368"/>
                </a:cubicBezTo>
                <a:cubicBezTo>
                  <a:pt x="351" y="361"/>
                  <a:pt x="345" y="355"/>
                  <a:pt x="330" y="355"/>
                </a:cubicBezTo>
                <a:cubicBezTo>
                  <a:pt x="315" y="355"/>
                  <a:pt x="309" y="361"/>
                  <a:pt x="300" y="368"/>
                </a:cubicBezTo>
                <a:cubicBezTo>
                  <a:pt x="290" y="376"/>
                  <a:pt x="277" y="386"/>
                  <a:pt x="253" y="386"/>
                </a:cubicBezTo>
                <a:cubicBezTo>
                  <a:pt x="229" y="386"/>
                  <a:pt x="217" y="376"/>
                  <a:pt x="207" y="368"/>
                </a:cubicBezTo>
                <a:cubicBezTo>
                  <a:pt x="198" y="361"/>
                  <a:pt x="191" y="355"/>
                  <a:pt x="176" y="355"/>
                </a:cubicBezTo>
                <a:cubicBezTo>
                  <a:pt x="162" y="355"/>
                  <a:pt x="155" y="361"/>
                  <a:pt x="146" y="368"/>
                </a:cubicBezTo>
                <a:cubicBezTo>
                  <a:pt x="136" y="376"/>
                  <a:pt x="123" y="386"/>
                  <a:pt x="100" y="386"/>
                </a:cubicBezTo>
                <a:cubicBezTo>
                  <a:pt x="76" y="386"/>
                  <a:pt x="63" y="376"/>
                  <a:pt x="53" y="368"/>
                </a:cubicBezTo>
                <a:cubicBezTo>
                  <a:pt x="49" y="365"/>
                  <a:pt x="46" y="362"/>
                  <a:pt x="42" y="360"/>
                </a:cubicBezTo>
                <a:cubicBezTo>
                  <a:pt x="42" y="332"/>
                  <a:pt x="42" y="332"/>
                  <a:pt x="42" y="332"/>
                </a:cubicBezTo>
                <a:cubicBezTo>
                  <a:pt x="54" y="336"/>
                  <a:pt x="62" y="342"/>
                  <a:pt x="69" y="348"/>
                </a:cubicBezTo>
                <a:cubicBezTo>
                  <a:pt x="79" y="355"/>
                  <a:pt x="85" y="361"/>
                  <a:pt x="100" y="361"/>
                </a:cubicBezTo>
                <a:cubicBezTo>
                  <a:pt x="114" y="361"/>
                  <a:pt x="121" y="355"/>
                  <a:pt x="130" y="348"/>
                </a:cubicBezTo>
                <a:cubicBezTo>
                  <a:pt x="140" y="340"/>
                  <a:pt x="153" y="330"/>
                  <a:pt x="176" y="330"/>
                </a:cubicBezTo>
                <a:cubicBezTo>
                  <a:pt x="200" y="330"/>
                  <a:pt x="213" y="340"/>
                  <a:pt x="223" y="348"/>
                </a:cubicBezTo>
                <a:cubicBezTo>
                  <a:pt x="232" y="355"/>
                  <a:pt x="239" y="361"/>
                  <a:pt x="253" y="361"/>
                </a:cubicBezTo>
                <a:cubicBezTo>
                  <a:pt x="268" y="361"/>
                  <a:pt x="274" y="355"/>
                  <a:pt x="284" y="348"/>
                </a:cubicBezTo>
                <a:cubicBezTo>
                  <a:pt x="294" y="340"/>
                  <a:pt x="306" y="330"/>
                  <a:pt x="330" y="330"/>
                </a:cubicBezTo>
                <a:cubicBezTo>
                  <a:pt x="354" y="330"/>
                  <a:pt x="366" y="340"/>
                  <a:pt x="376" y="348"/>
                </a:cubicBezTo>
                <a:cubicBezTo>
                  <a:pt x="385" y="355"/>
                  <a:pt x="392" y="361"/>
                  <a:pt x="407" y="361"/>
                </a:cubicBezTo>
                <a:cubicBezTo>
                  <a:pt x="407" y="361"/>
                  <a:pt x="407" y="361"/>
                  <a:pt x="407" y="361"/>
                </a:cubicBezTo>
                <a:lnTo>
                  <a:pt x="407" y="386"/>
                </a:lnTo>
                <a:close/>
                <a:moveTo>
                  <a:pt x="407" y="281"/>
                </a:moveTo>
                <a:cubicBezTo>
                  <a:pt x="359" y="279"/>
                  <a:pt x="359" y="279"/>
                  <a:pt x="359" y="279"/>
                </a:cubicBezTo>
                <a:cubicBezTo>
                  <a:pt x="359" y="277"/>
                  <a:pt x="359" y="276"/>
                  <a:pt x="359" y="274"/>
                </a:cubicBezTo>
                <a:cubicBezTo>
                  <a:pt x="359" y="271"/>
                  <a:pt x="359" y="269"/>
                  <a:pt x="359" y="266"/>
                </a:cubicBezTo>
                <a:cubicBezTo>
                  <a:pt x="407" y="263"/>
                  <a:pt x="407" y="263"/>
                  <a:pt x="407" y="263"/>
                </a:cubicBezTo>
                <a:lnTo>
                  <a:pt x="407" y="281"/>
                </a:lnTo>
                <a:close/>
                <a:moveTo>
                  <a:pt x="407" y="222"/>
                </a:moveTo>
                <a:cubicBezTo>
                  <a:pt x="354" y="237"/>
                  <a:pt x="354" y="237"/>
                  <a:pt x="354" y="237"/>
                </a:cubicBezTo>
                <a:cubicBezTo>
                  <a:pt x="353" y="233"/>
                  <a:pt x="351" y="229"/>
                  <a:pt x="350" y="225"/>
                </a:cubicBezTo>
                <a:cubicBezTo>
                  <a:pt x="407" y="202"/>
                  <a:pt x="407" y="202"/>
                  <a:pt x="407" y="202"/>
                </a:cubicBezTo>
                <a:lnTo>
                  <a:pt x="407" y="222"/>
                </a:lnTo>
                <a:close/>
                <a:moveTo>
                  <a:pt x="407" y="152"/>
                </a:moveTo>
                <a:cubicBezTo>
                  <a:pt x="336" y="199"/>
                  <a:pt x="336" y="199"/>
                  <a:pt x="336" y="199"/>
                </a:cubicBezTo>
                <a:cubicBezTo>
                  <a:pt x="334" y="195"/>
                  <a:pt x="331" y="192"/>
                  <a:pt x="328" y="188"/>
                </a:cubicBezTo>
                <a:cubicBezTo>
                  <a:pt x="407" y="124"/>
                  <a:pt x="407" y="124"/>
                  <a:pt x="407" y="124"/>
                </a:cubicBezTo>
                <a:lnTo>
                  <a:pt x="407" y="152"/>
                </a:lnTo>
                <a:close/>
                <a:moveTo>
                  <a:pt x="495" y="211"/>
                </a:moveTo>
                <a:cubicBezTo>
                  <a:pt x="521" y="211"/>
                  <a:pt x="521" y="211"/>
                  <a:pt x="521" y="211"/>
                </a:cubicBezTo>
                <a:cubicBezTo>
                  <a:pt x="570" y="292"/>
                  <a:pt x="570" y="292"/>
                  <a:pt x="570" y="292"/>
                </a:cubicBezTo>
                <a:cubicBezTo>
                  <a:pt x="570" y="211"/>
                  <a:pt x="570" y="211"/>
                  <a:pt x="570" y="211"/>
                </a:cubicBezTo>
                <a:cubicBezTo>
                  <a:pt x="595" y="211"/>
                  <a:pt x="595" y="211"/>
                  <a:pt x="595" y="211"/>
                </a:cubicBezTo>
                <a:cubicBezTo>
                  <a:pt x="595" y="334"/>
                  <a:pt x="595" y="334"/>
                  <a:pt x="595" y="334"/>
                </a:cubicBezTo>
                <a:cubicBezTo>
                  <a:pt x="570" y="334"/>
                  <a:pt x="570" y="334"/>
                  <a:pt x="570" y="334"/>
                </a:cubicBezTo>
                <a:cubicBezTo>
                  <a:pt x="521" y="253"/>
                  <a:pt x="521" y="253"/>
                  <a:pt x="521" y="253"/>
                </a:cubicBezTo>
                <a:cubicBezTo>
                  <a:pt x="521" y="334"/>
                  <a:pt x="521" y="334"/>
                  <a:pt x="521" y="334"/>
                </a:cubicBezTo>
                <a:cubicBezTo>
                  <a:pt x="495" y="334"/>
                  <a:pt x="495" y="334"/>
                  <a:pt x="495" y="334"/>
                </a:cubicBezTo>
                <a:lnTo>
                  <a:pt x="495" y="211"/>
                </a:lnTo>
                <a:close/>
                <a:moveTo>
                  <a:pt x="618" y="506"/>
                </a:moveTo>
                <a:cubicBezTo>
                  <a:pt x="608" y="506"/>
                  <a:pt x="608" y="506"/>
                  <a:pt x="608" y="506"/>
                </a:cubicBezTo>
                <a:cubicBezTo>
                  <a:pt x="608" y="453"/>
                  <a:pt x="608" y="453"/>
                  <a:pt x="608" y="453"/>
                </a:cubicBezTo>
                <a:cubicBezTo>
                  <a:pt x="609" y="398"/>
                  <a:pt x="609" y="398"/>
                  <a:pt x="609" y="398"/>
                </a:cubicBezTo>
                <a:cubicBezTo>
                  <a:pt x="563" y="506"/>
                  <a:pt x="563" y="506"/>
                  <a:pt x="563" y="506"/>
                </a:cubicBezTo>
                <a:cubicBezTo>
                  <a:pt x="555" y="506"/>
                  <a:pt x="555" y="506"/>
                  <a:pt x="555" y="506"/>
                </a:cubicBezTo>
                <a:cubicBezTo>
                  <a:pt x="510" y="398"/>
                  <a:pt x="510" y="398"/>
                  <a:pt x="510" y="398"/>
                </a:cubicBezTo>
                <a:cubicBezTo>
                  <a:pt x="510" y="452"/>
                  <a:pt x="510" y="452"/>
                  <a:pt x="510" y="452"/>
                </a:cubicBezTo>
                <a:cubicBezTo>
                  <a:pt x="510" y="506"/>
                  <a:pt x="510" y="506"/>
                  <a:pt x="510" y="506"/>
                </a:cubicBezTo>
                <a:cubicBezTo>
                  <a:pt x="500" y="506"/>
                  <a:pt x="500" y="506"/>
                  <a:pt x="500" y="506"/>
                </a:cubicBezTo>
                <a:cubicBezTo>
                  <a:pt x="500" y="384"/>
                  <a:pt x="500" y="384"/>
                  <a:pt x="500" y="384"/>
                </a:cubicBezTo>
                <a:cubicBezTo>
                  <a:pt x="514" y="384"/>
                  <a:pt x="514" y="384"/>
                  <a:pt x="514" y="384"/>
                </a:cubicBezTo>
                <a:cubicBezTo>
                  <a:pt x="559" y="492"/>
                  <a:pt x="559" y="492"/>
                  <a:pt x="559" y="492"/>
                </a:cubicBezTo>
                <a:cubicBezTo>
                  <a:pt x="604" y="384"/>
                  <a:pt x="604" y="384"/>
                  <a:pt x="604" y="384"/>
                </a:cubicBezTo>
                <a:cubicBezTo>
                  <a:pt x="618" y="384"/>
                  <a:pt x="618" y="384"/>
                  <a:pt x="618" y="384"/>
                </a:cubicBezTo>
                <a:lnTo>
                  <a:pt x="618" y="506"/>
                </a:lnTo>
                <a:close/>
                <a:moveTo>
                  <a:pt x="720" y="506"/>
                </a:moveTo>
                <a:cubicBezTo>
                  <a:pt x="649" y="506"/>
                  <a:pt x="649" y="506"/>
                  <a:pt x="649" y="506"/>
                </a:cubicBezTo>
                <a:cubicBezTo>
                  <a:pt x="649" y="384"/>
                  <a:pt x="649" y="384"/>
                  <a:pt x="649" y="384"/>
                </a:cubicBezTo>
                <a:cubicBezTo>
                  <a:pt x="660" y="384"/>
                  <a:pt x="660" y="384"/>
                  <a:pt x="660" y="384"/>
                </a:cubicBezTo>
                <a:cubicBezTo>
                  <a:pt x="660" y="497"/>
                  <a:pt x="660" y="497"/>
                  <a:pt x="660" y="497"/>
                </a:cubicBezTo>
                <a:cubicBezTo>
                  <a:pt x="720" y="497"/>
                  <a:pt x="720" y="497"/>
                  <a:pt x="720" y="497"/>
                </a:cubicBezTo>
                <a:lnTo>
                  <a:pt x="720" y="506"/>
                </a:lnTo>
                <a:close/>
                <a:moveTo>
                  <a:pt x="823" y="491"/>
                </a:moveTo>
                <a:cubicBezTo>
                  <a:pt x="819" y="497"/>
                  <a:pt x="814" y="501"/>
                  <a:pt x="806" y="503"/>
                </a:cubicBezTo>
                <a:cubicBezTo>
                  <a:pt x="798" y="506"/>
                  <a:pt x="790" y="508"/>
                  <a:pt x="780" y="508"/>
                </a:cubicBezTo>
                <a:cubicBezTo>
                  <a:pt x="771" y="508"/>
                  <a:pt x="762" y="505"/>
                  <a:pt x="755" y="501"/>
                </a:cubicBezTo>
                <a:cubicBezTo>
                  <a:pt x="747" y="496"/>
                  <a:pt x="741" y="490"/>
                  <a:pt x="737" y="481"/>
                </a:cubicBezTo>
                <a:cubicBezTo>
                  <a:pt x="733" y="473"/>
                  <a:pt x="731" y="463"/>
                  <a:pt x="731" y="452"/>
                </a:cubicBezTo>
                <a:cubicBezTo>
                  <a:pt x="731" y="437"/>
                  <a:pt x="731" y="437"/>
                  <a:pt x="731" y="437"/>
                </a:cubicBezTo>
                <a:cubicBezTo>
                  <a:pt x="731" y="420"/>
                  <a:pt x="735" y="406"/>
                  <a:pt x="744" y="397"/>
                </a:cubicBezTo>
                <a:cubicBezTo>
                  <a:pt x="753" y="387"/>
                  <a:pt x="764" y="382"/>
                  <a:pt x="779" y="382"/>
                </a:cubicBezTo>
                <a:cubicBezTo>
                  <a:pt x="791" y="382"/>
                  <a:pt x="801" y="385"/>
                  <a:pt x="809" y="391"/>
                </a:cubicBezTo>
                <a:cubicBezTo>
                  <a:pt x="817" y="398"/>
                  <a:pt x="821" y="407"/>
                  <a:pt x="823" y="418"/>
                </a:cubicBezTo>
                <a:cubicBezTo>
                  <a:pt x="812" y="418"/>
                  <a:pt x="812" y="418"/>
                  <a:pt x="812" y="418"/>
                </a:cubicBezTo>
                <a:cubicBezTo>
                  <a:pt x="811" y="409"/>
                  <a:pt x="807" y="402"/>
                  <a:pt x="801" y="398"/>
                </a:cubicBezTo>
                <a:cubicBezTo>
                  <a:pt x="796" y="393"/>
                  <a:pt x="788" y="391"/>
                  <a:pt x="779" y="391"/>
                </a:cubicBezTo>
                <a:cubicBezTo>
                  <a:pt x="767" y="391"/>
                  <a:pt x="758" y="395"/>
                  <a:pt x="751" y="403"/>
                </a:cubicBezTo>
                <a:cubicBezTo>
                  <a:pt x="745" y="411"/>
                  <a:pt x="741" y="422"/>
                  <a:pt x="741" y="437"/>
                </a:cubicBezTo>
                <a:cubicBezTo>
                  <a:pt x="741" y="452"/>
                  <a:pt x="741" y="452"/>
                  <a:pt x="741" y="452"/>
                </a:cubicBezTo>
                <a:cubicBezTo>
                  <a:pt x="741" y="461"/>
                  <a:pt x="743" y="469"/>
                  <a:pt x="746" y="476"/>
                </a:cubicBezTo>
                <a:cubicBezTo>
                  <a:pt x="749" y="484"/>
                  <a:pt x="754" y="489"/>
                  <a:pt x="760" y="493"/>
                </a:cubicBezTo>
                <a:cubicBezTo>
                  <a:pt x="766" y="497"/>
                  <a:pt x="773" y="499"/>
                  <a:pt x="780" y="499"/>
                </a:cubicBezTo>
                <a:cubicBezTo>
                  <a:pt x="789" y="499"/>
                  <a:pt x="797" y="498"/>
                  <a:pt x="803" y="495"/>
                </a:cubicBezTo>
                <a:cubicBezTo>
                  <a:pt x="807" y="493"/>
                  <a:pt x="810" y="491"/>
                  <a:pt x="812" y="488"/>
                </a:cubicBezTo>
                <a:cubicBezTo>
                  <a:pt x="812" y="457"/>
                  <a:pt x="812" y="457"/>
                  <a:pt x="812" y="457"/>
                </a:cubicBezTo>
                <a:cubicBezTo>
                  <a:pt x="780" y="457"/>
                  <a:pt x="780" y="457"/>
                  <a:pt x="780" y="457"/>
                </a:cubicBezTo>
                <a:cubicBezTo>
                  <a:pt x="780" y="448"/>
                  <a:pt x="780" y="448"/>
                  <a:pt x="780" y="448"/>
                </a:cubicBezTo>
                <a:cubicBezTo>
                  <a:pt x="823" y="448"/>
                  <a:pt x="823" y="448"/>
                  <a:pt x="823" y="448"/>
                </a:cubicBezTo>
                <a:lnTo>
                  <a:pt x="823" y="491"/>
                </a:lnTo>
                <a:close/>
              </a:path>
            </a:pathLst>
          </a:custGeom>
          <a:solidFill>
            <a:srgbClr val="BC1B2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6C200AC-1A03-47D7-8AE7-D2815083F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166" y="1269773"/>
            <a:ext cx="2533650" cy="35242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8826523-C1E6-43C1-887B-B71F3F7B9C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818" y="1812698"/>
            <a:ext cx="2552700" cy="298132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1EBCA38-6921-4EC2-A538-34301676B273}"/>
              </a:ext>
            </a:extLst>
          </p:cNvPr>
          <p:cNvSpPr txBox="1"/>
          <p:nvPr/>
        </p:nvSpPr>
        <p:spPr>
          <a:xfrm>
            <a:off x="2759795" y="1793866"/>
            <a:ext cx="1146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BC1B28"/>
              </a:buClr>
            </a:pPr>
            <a:r>
              <a:rPr lang="es-ES_tradn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Netflix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90B28F5-CAF9-4E31-A63B-F136E5629FA1}"/>
              </a:ext>
            </a:extLst>
          </p:cNvPr>
          <p:cNvSpPr txBox="1"/>
          <p:nvPr/>
        </p:nvSpPr>
        <p:spPr>
          <a:xfrm>
            <a:off x="2759795" y="2457507"/>
            <a:ext cx="122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BC1B28"/>
              </a:buClr>
            </a:pPr>
            <a:r>
              <a:rPr lang="es-ES_tradn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Microsoft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32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2902312" y="491523"/>
            <a:ext cx="33393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BC1B28"/>
              </a:buClr>
            </a:pP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Capas de </a:t>
            </a: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ReactiveX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 rot="10800000">
            <a:off x="-1500895" y="-763332"/>
            <a:ext cx="4711700" cy="2320925"/>
          </a:xfrm>
          <a:custGeom>
            <a:avLst/>
            <a:gdLst>
              <a:gd name="T0" fmla="*/ 630 w 1253"/>
              <a:gd name="T1" fmla="*/ 466 h 616"/>
              <a:gd name="T2" fmla="*/ 1253 w 1253"/>
              <a:gd name="T3" fmla="*/ 616 h 616"/>
              <a:gd name="T4" fmla="*/ 1225 w 1253"/>
              <a:gd name="T5" fmla="*/ 400 h 616"/>
              <a:gd name="T6" fmla="*/ 1085 w 1253"/>
              <a:gd name="T7" fmla="*/ 190 h 616"/>
              <a:gd name="T8" fmla="*/ 875 w 1253"/>
              <a:gd name="T9" fmla="*/ 49 h 616"/>
              <a:gd name="T10" fmla="*/ 629 w 1253"/>
              <a:gd name="T11" fmla="*/ 0 h 616"/>
              <a:gd name="T12" fmla="*/ 513 w 1253"/>
              <a:gd name="T13" fmla="*/ 77 h 616"/>
              <a:gd name="T14" fmla="*/ 303 w 1253"/>
              <a:gd name="T15" fmla="*/ 164 h 616"/>
              <a:gd name="T16" fmla="*/ 143 w 1253"/>
              <a:gd name="T17" fmla="*/ 325 h 616"/>
              <a:gd name="T18" fmla="*/ 56 w 1253"/>
              <a:gd name="T19" fmla="*/ 534 h 616"/>
              <a:gd name="T20" fmla="*/ 441 w 1253"/>
              <a:gd name="T21" fmla="*/ 616 h 616"/>
              <a:gd name="T22" fmla="*/ 1107 w 1253"/>
              <a:gd name="T23" fmla="*/ 524 h 616"/>
              <a:gd name="T24" fmla="*/ 838 w 1253"/>
              <a:gd name="T25" fmla="*/ 578 h 616"/>
              <a:gd name="T26" fmla="*/ 1013 w 1253"/>
              <a:gd name="T27" fmla="*/ 345 h 616"/>
              <a:gd name="T28" fmla="*/ 815 w 1253"/>
              <a:gd name="T29" fmla="*/ 535 h 616"/>
              <a:gd name="T30" fmla="*/ 1013 w 1253"/>
              <a:gd name="T31" fmla="*/ 345 h 616"/>
              <a:gd name="T32" fmla="*/ 936 w 1253"/>
              <a:gd name="T33" fmla="*/ 270 h 616"/>
              <a:gd name="T34" fmla="*/ 750 w 1253"/>
              <a:gd name="T35" fmla="*/ 471 h 616"/>
              <a:gd name="T36" fmla="*/ 699 w 1253"/>
              <a:gd name="T37" fmla="*/ 392 h 616"/>
              <a:gd name="T38" fmla="*/ 755 w 1253"/>
              <a:gd name="T39" fmla="*/ 180 h 616"/>
              <a:gd name="T40" fmla="*/ 707 w 1253"/>
              <a:gd name="T41" fmla="*/ 449 h 616"/>
              <a:gd name="T42" fmla="*/ 755 w 1253"/>
              <a:gd name="T43" fmla="*/ 180 h 616"/>
              <a:gd name="T44" fmla="*/ 630 w 1253"/>
              <a:gd name="T45" fmla="*/ 164 h 616"/>
              <a:gd name="T46" fmla="*/ 638 w 1253"/>
              <a:gd name="T47" fmla="*/ 436 h 616"/>
              <a:gd name="T48" fmla="*/ 616 w 1253"/>
              <a:gd name="T49" fmla="*/ 436 h 616"/>
              <a:gd name="T50" fmla="*/ 630 w 1253"/>
              <a:gd name="T51" fmla="*/ 164 h 616"/>
              <a:gd name="T52" fmla="*/ 568 w 1253"/>
              <a:gd name="T53" fmla="*/ 444 h 616"/>
              <a:gd name="T54" fmla="*/ 448 w 1253"/>
              <a:gd name="T55" fmla="*/ 198 h 616"/>
              <a:gd name="T56" fmla="*/ 353 w 1253"/>
              <a:gd name="T57" fmla="*/ 248 h 616"/>
              <a:gd name="T58" fmla="*/ 487 w 1253"/>
              <a:gd name="T59" fmla="*/ 487 h 616"/>
              <a:gd name="T60" fmla="*/ 353 w 1253"/>
              <a:gd name="T61" fmla="*/ 248 h 616"/>
              <a:gd name="T62" fmla="*/ 454 w 1253"/>
              <a:gd name="T63" fmla="*/ 522 h 616"/>
              <a:gd name="T64" fmla="*/ 212 w 1253"/>
              <a:gd name="T65" fmla="*/ 393 h 616"/>
              <a:gd name="T66" fmla="*/ 164 w 1253"/>
              <a:gd name="T67" fmla="*/ 489 h 616"/>
              <a:gd name="T68" fmla="*/ 413 w 1253"/>
              <a:gd name="T69" fmla="*/ 604 h 616"/>
              <a:gd name="T70" fmla="*/ 148 w 1253"/>
              <a:gd name="T71" fmla="*/ 54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53" h="616">
                <a:moveTo>
                  <a:pt x="441" y="616"/>
                </a:moveTo>
                <a:cubicBezTo>
                  <a:pt x="461" y="528"/>
                  <a:pt x="538" y="466"/>
                  <a:pt x="630" y="466"/>
                </a:cubicBezTo>
                <a:cubicBezTo>
                  <a:pt x="721" y="466"/>
                  <a:pt x="798" y="528"/>
                  <a:pt x="818" y="616"/>
                </a:cubicBezTo>
                <a:cubicBezTo>
                  <a:pt x="1253" y="616"/>
                  <a:pt x="1253" y="616"/>
                  <a:pt x="1253" y="616"/>
                </a:cubicBezTo>
                <a:cubicBezTo>
                  <a:pt x="1197" y="534"/>
                  <a:pt x="1197" y="534"/>
                  <a:pt x="1197" y="534"/>
                </a:cubicBezTo>
                <a:cubicBezTo>
                  <a:pt x="1225" y="400"/>
                  <a:pt x="1225" y="400"/>
                  <a:pt x="1225" y="400"/>
                </a:cubicBezTo>
                <a:cubicBezTo>
                  <a:pt x="1110" y="325"/>
                  <a:pt x="1110" y="325"/>
                  <a:pt x="1110" y="325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950" y="164"/>
                  <a:pt x="950" y="164"/>
                  <a:pt x="950" y="164"/>
                </a:cubicBezTo>
                <a:cubicBezTo>
                  <a:pt x="875" y="49"/>
                  <a:pt x="875" y="49"/>
                  <a:pt x="875" y="49"/>
                </a:cubicBezTo>
                <a:cubicBezTo>
                  <a:pt x="740" y="77"/>
                  <a:pt x="740" y="77"/>
                  <a:pt x="740" y="77"/>
                </a:cubicBezTo>
                <a:cubicBezTo>
                  <a:pt x="629" y="0"/>
                  <a:pt x="629" y="0"/>
                  <a:pt x="62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513" y="77"/>
                  <a:pt x="513" y="77"/>
                  <a:pt x="513" y="77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03" y="164"/>
                  <a:pt x="303" y="164"/>
                  <a:pt x="303" y="164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43" y="325"/>
                  <a:pt x="143" y="325"/>
                  <a:pt x="143" y="325"/>
                </a:cubicBezTo>
                <a:cubicBezTo>
                  <a:pt x="28" y="400"/>
                  <a:pt x="28" y="400"/>
                  <a:pt x="28" y="400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0" y="616"/>
                  <a:pt x="0" y="616"/>
                  <a:pt x="0" y="616"/>
                </a:cubicBezTo>
                <a:lnTo>
                  <a:pt x="441" y="616"/>
                </a:lnTo>
                <a:close/>
                <a:moveTo>
                  <a:pt x="1091" y="478"/>
                </a:moveTo>
                <a:cubicBezTo>
                  <a:pt x="1097" y="493"/>
                  <a:pt x="1102" y="508"/>
                  <a:pt x="1107" y="524"/>
                </a:cubicBezTo>
                <a:cubicBezTo>
                  <a:pt x="845" y="599"/>
                  <a:pt x="845" y="599"/>
                  <a:pt x="845" y="599"/>
                </a:cubicBezTo>
                <a:cubicBezTo>
                  <a:pt x="843" y="591"/>
                  <a:pt x="841" y="585"/>
                  <a:pt x="838" y="578"/>
                </a:cubicBezTo>
                <a:lnTo>
                  <a:pt x="1091" y="478"/>
                </a:lnTo>
                <a:close/>
                <a:moveTo>
                  <a:pt x="1013" y="345"/>
                </a:moveTo>
                <a:cubicBezTo>
                  <a:pt x="1023" y="357"/>
                  <a:pt x="1032" y="370"/>
                  <a:pt x="1041" y="383"/>
                </a:cubicBezTo>
                <a:cubicBezTo>
                  <a:pt x="815" y="535"/>
                  <a:pt x="815" y="535"/>
                  <a:pt x="815" y="535"/>
                </a:cubicBezTo>
                <a:cubicBezTo>
                  <a:pt x="811" y="529"/>
                  <a:pt x="807" y="523"/>
                  <a:pt x="802" y="517"/>
                </a:cubicBezTo>
                <a:lnTo>
                  <a:pt x="1013" y="345"/>
                </a:lnTo>
                <a:close/>
                <a:moveTo>
                  <a:pt x="896" y="242"/>
                </a:moveTo>
                <a:cubicBezTo>
                  <a:pt x="910" y="250"/>
                  <a:pt x="923" y="260"/>
                  <a:pt x="936" y="270"/>
                </a:cubicBezTo>
                <a:cubicBezTo>
                  <a:pt x="768" y="484"/>
                  <a:pt x="768" y="484"/>
                  <a:pt x="768" y="484"/>
                </a:cubicBezTo>
                <a:cubicBezTo>
                  <a:pt x="762" y="479"/>
                  <a:pt x="756" y="475"/>
                  <a:pt x="750" y="471"/>
                </a:cubicBezTo>
                <a:lnTo>
                  <a:pt x="896" y="242"/>
                </a:lnTo>
                <a:close/>
                <a:moveTo>
                  <a:pt x="699" y="392"/>
                </a:moveTo>
                <a:cubicBezTo>
                  <a:pt x="753" y="179"/>
                  <a:pt x="753" y="179"/>
                  <a:pt x="753" y="179"/>
                </a:cubicBezTo>
                <a:cubicBezTo>
                  <a:pt x="754" y="179"/>
                  <a:pt x="754" y="180"/>
                  <a:pt x="755" y="180"/>
                </a:cubicBezTo>
                <a:cubicBezTo>
                  <a:pt x="770" y="184"/>
                  <a:pt x="785" y="188"/>
                  <a:pt x="800" y="194"/>
                </a:cubicBezTo>
                <a:cubicBezTo>
                  <a:pt x="707" y="449"/>
                  <a:pt x="707" y="449"/>
                  <a:pt x="707" y="449"/>
                </a:cubicBezTo>
                <a:cubicBezTo>
                  <a:pt x="700" y="447"/>
                  <a:pt x="693" y="445"/>
                  <a:pt x="686" y="443"/>
                </a:cubicBezTo>
                <a:cubicBezTo>
                  <a:pt x="755" y="180"/>
                  <a:pt x="755" y="180"/>
                  <a:pt x="755" y="180"/>
                </a:cubicBezTo>
                <a:lnTo>
                  <a:pt x="699" y="392"/>
                </a:lnTo>
                <a:close/>
                <a:moveTo>
                  <a:pt x="630" y="164"/>
                </a:moveTo>
                <a:cubicBezTo>
                  <a:pt x="636" y="164"/>
                  <a:pt x="642" y="164"/>
                  <a:pt x="648" y="164"/>
                </a:cubicBezTo>
                <a:cubicBezTo>
                  <a:pt x="638" y="436"/>
                  <a:pt x="638" y="436"/>
                  <a:pt x="638" y="436"/>
                </a:cubicBezTo>
                <a:cubicBezTo>
                  <a:pt x="635" y="436"/>
                  <a:pt x="632" y="436"/>
                  <a:pt x="630" y="436"/>
                </a:cubicBezTo>
                <a:cubicBezTo>
                  <a:pt x="625" y="436"/>
                  <a:pt x="621" y="436"/>
                  <a:pt x="616" y="436"/>
                </a:cubicBezTo>
                <a:cubicBezTo>
                  <a:pt x="600" y="165"/>
                  <a:pt x="600" y="165"/>
                  <a:pt x="600" y="165"/>
                </a:cubicBezTo>
                <a:cubicBezTo>
                  <a:pt x="610" y="164"/>
                  <a:pt x="620" y="164"/>
                  <a:pt x="630" y="164"/>
                </a:cubicBezTo>
                <a:close/>
                <a:moveTo>
                  <a:pt x="494" y="183"/>
                </a:moveTo>
                <a:cubicBezTo>
                  <a:pt x="568" y="444"/>
                  <a:pt x="568" y="444"/>
                  <a:pt x="568" y="444"/>
                </a:cubicBezTo>
                <a:cubicBezTo>
                  <a:pt x="561" y="446"/>
                  <a:pt x="554" y="449"/>
                  <a:pt x="548" y="451"/>
                </a:cubicBezTo>
                <a:cubicBezTo>
                  <a:pt x="448" y="198"/>
                  <a:pt x="448" y="198"/>
                  <a:pt x="448" y="198"/>
                </a:cubicBezTo>
                <a:cubicBezTo>
                  <a:pt x="463" y="192"/>
                  <a:pt x="478" y="187"/>
                  <a:pt x="494" y="183"/>
                </a:cubicBezTo>
                <a:close/>
                <a:moveTo>
                  <a:pt x="353" y="248"/>
                </a:moveTo>
                <a:cubicBezTo>
                  <a:pt x="505" y="474"/>
                  <a:pt x="505" y="474"/>
                  <a:pt x="505" y="474"/>
                </a:cubicBezTo>
                <a:cubicBezTo>
                  <a:pt x="499" y="478"/>
                  <a:pt x="493" y="482"/>
                  <a:pt x="487" y="487"/>
                </a:cubicBezTo>
                <a:cubicBezTo>
                  <a:pt x="315" y="277"/>
                  <a:pt x="315" y="277"/>
                  <a:pt x="315" y="277"/>
                </a:cubicBezTo>
                <a:cubicBezTo>
                  <a:pt x="327" y="266"/>
                  <a:pt x="340" y="257"/>
                  <a:pt x="353" y="248"/>
                </a:cubicBezTo>
                <a:close/>
                <a:moveTo>
                  <a:pt x="240" y="353"/>
                </a:moveTo>
                <a:cubicBezTo>
                  <a:pt x="454" y="522"/>
                  <a:pt x="454" y="522"/>
                  <a:pt x="454" y="522"/>
                </a:cubicBezTo>
                <a:cubicBezTo>
                  <a:pt x="449" y="527"/>
                  <a:pt x="445" y="533"/>
                  <a:pt x="441" y="539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20" y="379"/>
                  <a:pt x="230" y="366"/>
                  <a:pt x="240" y="353"/>
                </a:cubicBezTo>
                <a:close/>
                <a:moveTo>
                  <a:pt x="164" y="489"/>
                </a:moveTo>
                <a:cubicBezTo>
                  <a:pt x="419" y="583"/>
                  <a:pt x="419" y="583"/>
                  <a:pt x="419" y="583"/>
                </a:cubicBezTo>
                <a:cubicBezTo>
                  <a:pt x="417" y="590"/>
                  <a:pt x="414" y="597"/>
                  <a:pt x="413" y="604"/>
                </a:cubicBezTo>
                <a:cubicBezTo>
                  <a:pt x="364" y="591"/>
                  <a:pt x="364" y="591"/>
                  <a:pt x="364" y="591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52" y="524"/>
                  <a:pt x="157" y="506"/>
                  <a:pt x="164" y="489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Freeform 5"/>
          <p:cNvSpPr>
            <a:spLocks noEditPoints="1"/>
          </p:cNvSpPr>
          <p:nvPr/>
        </p:nvSpPr>
        <p:spPr bwMode="auto">
          <a:xfrm>
            <a:off x="5492088" y="4215510"/>
            <a:ext cx="4711700" cy="2320925"/>
          </a:xfrm>
          <a:custGeom>
            <a:avLst/>
            <a:gdLst>
              <a:gd name="T0" fmla="*/ 630 w 1253"/>
              <a:gd name="T1" fmla="*/ 466 h 616"/>
              <a:gd name="T2" fmla="*/ 1253 w 1253"/>
              <a:gd name="T3" fmla="*/ 616 h 616"/>
              <a:gd name="T4" fmla="*/ 1225 w 1253"/>
              <a:gd name="T5" fmla="*/ 400 h 616"/>
              <a:gd name="T6" fmla="*/ 1085 w 1253"/>
              <a:gd name="T7" fmla="*/ 190 h 616"/>
              <a:gd name="T8" fmla="*/ 875 w 1253"/>
              <a:gd name="T9" fmla="*/ 49 h 616"/>
              <a:gd name="T10" fmla="*/ 629 w 1253"/>
              <a:gd name="T11" fmla="*/ 0 h 616"/>
              <a:gd name="T12" fmla="*/ 513 w 1253"/>
              <a:gd name="T13" fmla="*/ 77 h 616"/>
              <a:gd name="T14" fmla="*/ 303 w 1253"/>
              <a:gd name="T15" fmla="*/ 164 h 616"/>
              <a:gd name="T16" fmla="*/ 143 w 1253"/>
              <a:gd name="T17" fmla="*/ 325 h 616"/>
              <a:gd name="T18" fmla="*/ 56 w 1253"/>
              <a:gd name="T19" fmla="*/ 534 h 616"/>
              <a:gd name="T20" fmla="*/ 441 w 1253"/>
              <a:gd name="T21" fmla="*/ 616 h 616"/>
              <a:gd name="T22" fmla="*/ 1107 w 1253"/>
              <a:gd name="T23" fmla="*/ 524 h 616"/>
              <a:gd name="T24" fmla="*/ 838 w 1253"/>
              <a:gd name="T25" fmla="*/ 578 h 616"/>
              <a:gd name="T26" fmla="*/ 1013 w 1253"/>
              <a:gd name="T27" fmla="*/ 345 h 616"/>
              <a:gd name="T28" fmla="*/ 815 w 1253"/>
              <a:gd name="T29" fmla="*/ 535 h 616"/>
              <a:gd name="T30" fmla="*/ 1013 w 1253"/>
              <a:gd name="T31" fmla="*/ 345 h 616"/>
              <a:gd name="T32" fmla="*/ 936 w 1253"/>
              <a:gd name="T33" fmla="*/ 270 h 616"/>
              <a:gd name="T34" fmla="*/ 750 w 1253"/>
              <a:gd name="T35" fmla="*/ 471 h 616"/>
              <a:gd name="T36" fmla="*/ 699 w 1253"/>
              <a:gd name="T37" fmla="*/ 392 h 616"/>
              <a:gd name="T38" fmla="*/ 755 w 1253"/>
              <a:gd name="T39" fmla="*/ 180 h 616"/>
              <a:gd name="T40" fmla="*/ 707 w 1253"/>
              <a:gd name="T41" fmla="*/ 449 h 616"/>
              <a:gd name="T42" fmla="*/ 755 w 1253"/>
              <a:gd name="T43" fmla="*/ 180 h 616"/>
              <a:gd name="T44" fmla="*/ 630 w 1253"/>
              <a:gd name="T45" fmla="*/ 164 h 616"/>
              <a:gd name="T46" fmla="*/ 638 w 1253"/>
              <a:gd name="T47" fmla="*/ 436 h 616"/>
              <a:gd name="T48" fmla="*/ 616 w 1253"/>
              <a:gd name="T49" fmla="*/ 436 h 616"/>
              <a:gd name="T50" fmla="*/ 630 w 1253"/>
              <a:gd name="T51" fmla="*/ 164 h 616"/>
              <a:gd name="T52" fmla="*/ 568 w 1253"/>
              <a:gd name="T53" fmla="*/ 444 h 616"/>
              <a:gd name="T54" fmla="*/ 448 w 1253"/>
              <a:gd name="T55" fmla="*/ 198 h 616"/>
              <a:gd name="T56" fmla="*/ 353 w 1253"/>
              <a:gd name="T57" fmla="*/ 248 h 616"/>
              <a:gd name="T58" fmla="*/ 487 w 1253"/>
              <a:gd name="T59" fmla="*/ 487 h 616"/>
              <a:gd name="T60" fmla="*/ 353 w 1253"/>
              <a:gd name="T61" fmla="*/ 248 h 616"/>
              <a:gd name="T62" fmla="*/ 454 w 1253"/>
              <a:gd name="T63" fmla="*/ 522 h 616"/>
              <a:gd name="T64" fmla="*/ 212 w 1253"/>
              <a:gd name="T65" fmla="*/ 393 h 616"/>
              <a:gd name="T66" fmla="*/ 164 w 1253"/>
              <a:gd name="T67" fmla="*/ 489 h 616"/>
              <a:gd name="T68" fmla="*/ 413 w 1253"/>
              <a:gd name="T69" fmla="*/ 604 h 616"/>
              <a:gd name="T70" fmla="*/ 148 w 1253"/>
              <a:gd name="T71" fmla="*/ 54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53" h="616">
                <a:moveTo>
                  <a:pt x="441" y="616"/>
                </a:moveTo>
                <a:cubicBezTo>
                  <a:pt x="461" y="528"/>
                  <a:pt x="538" y="466"/>
                  <a:pt x="630" y="466"/>
                </a:cubicBezTo>
                <a:cubicBezTo>
                  <a:pt x="721" y="466"/>
                  <a:pt x="798" y="528"/>
                  <a:pt x="818" y="616"/>
                </a:cubicBezTo>
                <a:cubicBezTo>
                  <a:pt x="1253" y="616"/>
                  <a:pt x="1253" y="616"/>
                  <a:pt x="1253" y="616"/>
                </a:cubicBezTo>
                <a:cubicBezTo>
                  <a:pt x="1197" y="534"/>
                  <a:pt x="1197" y="534"/>
                  <a:pt x="1197" y="534"/>
                </a:cubicBezTo>
                <a:cubicBezTo>
                  <a:pt x="1225" y="400"/>
                  <a:pt x="1225" y="400"/>
                  <a:pt x="1225" y="400"/>
                </a:cubicBezTo>
                <a:cubicBezTo>
                  <a:pt x="1110" y="325"/>
                  <a:pt x="1110" y="325"/>
                  <a:pt x="1110" y="325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950" y="164"/>
                  <a:pt x="950" y="164"/>
                  <a:pt x="950" y="164"/>
                </a:cubicBezTo>
                <a:cubicBezTo>
                  <a:pt x="875" y="49"/>
                  <a:pt x="875" y="49"/>
                  <a:pt x="875" y="49"/>
                </a:cubicBezTo>
                <a:cubicBezTo>
                  <a:pt x="740" y="77"/>
                  <a:pt x="740" y="77"/>
                  <a:pt x="740" y="77"/>
                </a:cubicBezTo>
                <a:cubicBezTo>
                  <a:pt x="629" y="0"/>
                  <a:pt x="629" y="0"/>
                  <a:pt x="62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513" y="77"/>
                  <a:pt x="513" y="77"/>
                  <a:pt x="513" y="77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03" y="164"/>
                  <a:pt x="303" y="164"/>
                  <a:pt x="303" y="164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43" y="325"/>
                  <a:pt x="143" y="325"/>
                  <a:pt x="143" y="325"/>
                </a:cubicBezTo>
                <a:cubicBezTo>
                  <a:pt x="28" y="400"/>
                  <a:pt x="28" y="400"/>
                  <a:pt x="28" y="400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0" y="616"/>
                  <a:pt x="0" y="616"/>
                  <a:pt x="0" y="616"/>
                </a:cubicBezTo>
                <a:lnTo>
                  <a:pt x="441" y="616"/>
                </a:lnTo>
                <a:close/>
                <a:moveTo>
                  <a:pt x="1091" y="478"/>
                </a:moveTo>
                <a:cubicBezTo>
                  <a:pt x="1097" y="493"/>
                  <a:pt x="1102" y="508"/>
                  <a:pt x="1107" y="524"/>
                </a:cubicBezTo>
                <a:cubicBezTo>
                  <a:pt x="845" y="599"/>
                  <a:pt x="845" y="599"/>
                  <a:pt x="845" y="599"/>
                </a:cubicBezTo>
                <a:cubicBezTo>
                  <a:pt x="843" y="591"/>
                  <a:pt x="841" y="585"/>
                  <a:pt x="838" y="578"/>
                </a:cubicBezTo>
                <a:lnTo>
                  <a:pt x="1091" y="478"/>
                </a:lnTo>
                <a:close/>
                <a:moveTo>
                  <a:pt x="1013" y="345"/>
                </a:moveTo>
                <a:cubicBezTo>
                  <a:pt x="1023" y="357"/>
                  <a:pt x="1032" y="370"/>
                  <a:pt x="1041" y="383"/>
                </a:cubicBezTo>
                <a:cubicBezTo>
                  <a:pt x="815" y="535"/>
                  <a:pt x="815" y="535"/>
                  <a:pt x="815" y="535"/>
                </a:cubicBezTo>
                <a:cubicBezTo>
                  <a:pt x="811" y="529"/>
                  <a:pt x="807" y="523"/>
                  <a:pt x="802" y="517"/>
                </a:cubicBezTo>
                <a:lnTo>
                  <a:pt x="1013" y="345"/>
                </a:lnTo>
                <a:close/>
                <a:moveTo>
                  <a:pt x="896" y="242"/>
                </a:moveTo>
                <a:cubicBezTo>
                  <a:pt x="910" y="250"/>
                  <a:pt x="923" y="260"/>
                  <a:pt x="936" y="270"/>
                </a:cubicBezTo>
                <a:cubicBezTo>
                  <a:pt x="768" y="484"/>
                  <a:pt x="768" y="484"/>
                  <a:pt x="768" y="484"/>
                </a:cubicBezTo>
                <a:cubicBezTo>
                  <a:pt x="762" y="479"/>
                  <a:pt x="756" y="475"/>
                  <a:pt x="750" y="471"/>
                </a:cubicBezTo>
                <a:lnTo>
                  <a:pt x="896" y="242"/>
                </a:lnTo>
                <a:close/>
                <a:moveTo>
                  <a:pt x="699" y="392"/>
                </a:moveTo>
                <a:cubicBezTo>
                  <a:pt x="753" y="179"/>
                  <a:pt x="753" y="179"/>
                  <a:pt x="753" y="179"/>
                </a:cubicBezTo>
                <a:cubicBezTo>
                  <a:pt x="754" y="179"/>
                  <a:pt x="754" y="180"/>
                  <a:pt x="755" y="180"/>
                </a:cubicBezTo>
                <a:cubicBezTo>
                  <a:pt x="770" y="184"/>
                  <a:pt x="785" y="188"/>
                  <a:pt x="800" y="194"/>
                </a:cubicBezTo>
                <a:cubicBezTo>
                  <a:pt x="707" y="449"/>
                  <a:pt x="707" y="449"/>
                  <a:pt x="707" y="449"/>
                </a:cubicBezTo>
                <a:cubicBezTo>
                  <a:pt x="700" y="447"/>
                  <a:pt x="693" y="445"/>
                  <a:pt x="686" y="443"/>
                </a:cubicBezTo>
                <a:cubicBezTo>
                  <a:pt x="755" y="180"/>
                  <a:pt x="755" y="180"/>
                  <a:pt x="755" y="180"/>
                </a:cubicBezTo>
                <a:lnTo>
                  <a:pt x="699" y="392"/>
                </a:lnTo>
                <a:close/>
                <a:moveTo>
                  <a:pt x="630" y="164"/>
                </a:moveTo>
                <a:cubicBezTo>
                  <a:pt x="636" y="164"/>
                  <a:pt x="642" y="164"/>
                  <a:pt x="648" y="164"/>
                </a:cubicBezTo>
                <a:cubicBezTo>
                  <a:pt x="638" y="436"/>
                  <a:pt x="638" y="436"/>
                  <a:pt x="638" y="436"/>
                </a:cubicBezTo>
                <a:cubicBezTo>
                  <a:pt x="635" y="436"/>
                  <a:pt x="632" y="436"/>
                  <a:pt x="630" y="436"/>
                </a:cubicBezTo>
                <a:cubicBezTo>
                  <a:pt x="625" y="436"/>
                  <a:pt x="621" y="436"/>
                  <a:pt x="616" y="436"/>
                </a:cubicBezTo>
                <a:cubicBezTo>
                  <a:pt x="600" y="165"/>
                  <a:pt x="600" y="165"/>
                  <a:pt x="600" y="165"/>
                </a:cubicBezTo>
                <a:cubicBezTo>
                  <a:pt x="610" y="164"/>
                  <a:pt x="620" y="164"/>
                  <a:pt x="630" y="164"/>
                </a:cubicBezTo>
                <a:close/>
                <a:moveTo>
                  <a:pt x="494" y="183"/>
                </a:moveTo>
                <a:cubicBezTo>
                  <a:pt x="568" y="444"/>
                  <a:pt x="568" y="444"/>
                  <a:pt x="568" y="444"/>
                </a:cubicBezTo>
                <a:cubicBezTo>
                  <a:pt x="561" y="446"/>
                  <a:pt x="554" y="449"/>
                  <a:pt x="548" y="451"/>
                </a:cubicBezTo>
                <a:cubicBezTo>
                  <a:pt x="448" y="198"/>
                  <a:pt x="448" y="198"/>
                  <a:pt x="448" y="198"/>
                </a:cubicBezTo>
                <a:cubicBezTo>
                  <a:pt x="463" y="192"/>
                  <a:pt x="478" y="187"/>
                  <a:pt x="494" y="183"/>
                </a:cubicBezTo>
                <a:close/>
                <a:moveTo>
                  <a:pt x="353" y="248"/>
                </a:moveTo>
                <a:cubicBezTo>
                  <a:pt x="505" y="474"/>
                  <a:pt x="505" y="474"/>
                  <a:pt x="505" y="474"/>
                </a:cubicBezTo>
                <a:cubicBezTo>
                  <a:pt x="499" y="478"/>
                  <a:pt x="493" y="482"/>
                  <a:pt x="487" y="487"/>
                </a:cubicBezTo>
                <a:cubicBezTo>
                  <a:pt x="315" y="277"/>
                  <a:pt x="315" y="277"/>
                  <a:pt x="315" y="277"/>
                </a:cubicBezTo>
                <a:cubicBezTo>
                  <a:pt x="327" y="266"/>
                  <a:pt x="340" y="257"/>
                  <a:pt x="353" y="248"/>
                </a:cubicBezTo>
                <a:close/>
                <a:moveTo>
                  <a:pt x="240" y="353"/>
                </a:moveTo>
                <a:cubicBezTo>
                  <a:pt x="454" y="522"/>
                  <a:pt x="454" y="522"/>
                  <a:pt x="454" y="522"/>
                </a:cubicBezTo>
                <a:cubicBezTo>
                  <a:pt x="449" y="527"/>
                  <a:pt x="445" y="533"/>
                  <a:pt x="441" y="539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20" y="379"/>
                  <a:pt x="230" y="366"/>
                  <a:pt x="240" y="353"/>
                </a:cubicBezTo>
                <a:close/>
                <a:moveTo>
                  <a:pt x="164" y="489"/>
                </a:moveTo>
                <a:cubicBezTo>
                  <a:pt x="419" y="583"/>
                  <a:pt x="419" y="583"/>
                  <a:pt x="419" y="583"/>
                </a:cubicBezTo>
                <a:cubicBezTo>
                  <a:pt x="417" y="590"/>
                  <a:pt x="414" y="597"/>
                  <a:pt x="413" y="604"/>
                </a:cubicBezTo>
                <a:cubicBezTo>
                  <a:pt x="364" y="591"/>
                  <a:pt x="364" y="591"/>
                  <a:pt x="364" y="591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52" y="524"/>
                  <a:pt x="157" y="506"/>
                  <a:pt x="164" y="489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7" y="410450"/>
            <a:ext cx="1039166" cy="285404"/>
          </a:xfrm>
          <a:prstGeom prst="rect">
            <a:avLst/>
          </a:prstGeom>
        </p:spPr>
      </p:pic>
      <p:sp>
        <p:nvSpPr>
          <p:cNvPr id="22" name="Freeform 30"/>
          <p:cNvSpPr>
            <a:spLocks noEditPoints="1"/>
          </p:cNvSpPr>
          <p:nvPr/>
        </p:nvSpPr>
        <p:spPr bwMode="auto">
          <a:xfrm>
            <a:off x="405241" y="343562"/>
            <a:ext cx="1261636" cy="803754"/>
          </a:xfrm>
          <a:custGeom>
            <a:avLst/>
            <a:gdLst>
              <a:gd name="T0" fmla="*/ 683 w 865"/>
              <a:gd name="T1" fmla="*/ 59 h 550"/>
              <a:gd name="T2" fmla="*/ 628 w 865"/>
              <a:gd name="T3" fmla="*/ 141 h 550"/>
              <a:gd name="T4" fmla="*/ 565 w 865"/>
              <a:gd name="T5" fmla="*/ 61 h 550"/>
              <a:gd name="T6" fmla="*/ 565 w 865"/>
              <a:gd name="T7" fmla="*/ 140 h 550"/>
              <a:gd name="T8" fmla="*/ 0 w 865"/>
              <a:gd name="T9" fmla="*/ 0 h 550"/>
              <a:gd name="T10" fmla="*/ 768 w 865"/>
              <a:gd name="T11" fmla="*/ 162 h 550"/>
              <a:gd name="T12" fmla="*/ 708 w 865"/>
              <a:gd name="T13" fmla="*/ 211 h 550"/>
              <a:gd name="T14" fmla="*/ 745 w 865"/>
              <a:gd name="T15" fmla="*/ 334 h 550"/>
              <a:gd name="T16" fmla="*/ 614 w 865"/>
              <a:gd name="T17" fmla="*/ 64 h 550"/>
              <a:gd name="T18" fmla="*/ 703 w 865"/>
              <a:gd name="T19" fmla="*/ 92 h 550"/>
              <a:gd name="T20" fmla="*/ 621 w 865"/>
              <a:gd name="T21" fmla="*/ 148 h 550"/>
              <a:gd name="T22" fmla="*/ 642 w 865"/>
              <a:gd name="T23" fmla="*/ 281 h 550"/>
              <a:gd name="T24" fmla="*/ 617 w 865"/>
              <a:gd name="T25" fmla="*/ 211 h 550"/>
              <a:gd name="T26" fmla="*/ 691 w 865"/>
              <a:gd name="T27" fmla="*/ 261 h 550"/>
              <a:gd name="T28" fmla="*/ 587 w 865"/>
              <a:gd name="T29" fmla="*/ 95 h 550"/>
              <a:gd name="T30" fmla="*/ 500 w 865"/>
              <a:gd name="T31" fmla="*/ 162 h 550"/>
              <a:gd name="T32" fmla="*/ 373 w 865"/>
              <a:gd name="T33" fmla="*/ 42 h 550"/>
              <a:gd name="T34" fmla="*/ 253 w 865"/>
              <a:gd name="T35" fmla="*/ 317 h 550"/>
              <a:gd name="T36" fmla="*/ 341 w 865"/>
              <a:gd name="T37" fmla="*/ 274 h 550"/>
              <a:gd name="T38" fmla="*/ 258 w 865"/>
              <a:gd name="T39" fmla="*/ 144 h 550"/>
              <a:gd name="T40" fmla="*/ 216 w 865"/>
              <a:gd name="T41" fmla="*/ 140 h 550"/>
              <a:gd name="T42" fmla="*/ 175 w 865"/>
              <a:gd name="T43" fmla="*/ 149 h 550"/>
              <a:gd name="T44" fmla="*/ 149 w 865"/>
              <a:gd name="T45" fmla="*/ 162 h 550"/>
              <a:gd name="T46" fmla="*/ 118 w 865"/>
              <a:gd name="T47" fmla="*/ 191 h 550"/>
              <a:gd name="T48" fmla="*/ 98 w 865"/>
              <a:gd name="T49" fmla="*/ 228 h 550"/>
              <a:gd name="T50" fmla="*/ 42 w 865"/>
              <a:gd name="T51" fmla="*/ 267 h 550"/>
              <a:gd name="T52" fmla="*/ 42 w 865"/>
              <a:gd name="T53" fmla="*/ 267 h 550"/>
              <a:gd name="T54" fmla="*/ 206 w 865"/>
              <a:gd name="T55" fmla="*/ 508 h 550"/>
              <a:gd name="T56" fmla="*/ 42 w 865"/>
              <a:gd name="T57" fmla="*/ 475 h 550"/>
              <a:gd name="T58" fmla="*/ 227 w 865"/>
              <a:gd name="T59" fmla="*/ 492 h 550"/>
              <a:gd name="T60" fmla="*/ 407 w 865"/>
              <a:gd name="T61" fmla="*/ 504 h 550"/>
              <a:gd name="T62" fmla="*/ 330 w 865"/>
              <a:gd name="T63" fmla="*/ 425 h 550"/>
              <a:gd name="T64" fmla="*/ 146 w 865"/>
              <a:gd name="T65" fmla="*/ 438 h 550"/>
              <a:gd name="T66" fmla="*/ 69 w 865"/>
              <a:gd name="T67" fmla="*/ 418 h 550"/>
              <a:gd name="T68" fmla="*/ 253 w 865"/>
              <a:gd name="T69" fmla="*/ 431 h 550"/>
              <a:gd name="T70" fmla="*/ 407 w 865"/>
              <a:gd name="T71" fmla="*/ 431 h 550"/>
              <a:gd name="T72" fmla="*/ 330 w 865"/>
              <a:gd name="T73" fmla="*/ 355 h 550"/>
              <a:gd name="T74" fmla="*/ 146 w 865"/>
              <a:gd name="T75" fmla="*/ 368 h 550"/>
              <a:gd name="T76" fmla="*/ 69 w 865"/>
              <a:gd name="T77" fmla="*/ 348 h 550"/>
              <a:gd name="T78" fmla="*/ 253 w 865"/>
              <a:gd name="T79" fmla="*/ 361 h 550"/>
              <a:gd name="T80" fmla="*/ 407 w 865"/>
              <a:gd name="T81" fmla="*/ 361 h 550"/>
              <a:gd name="T82" fmla="*/ 359 w 865"/>
              <a:gd name="T83" fmla="*/ 266 h 550"/>
              <a:gd name="T84" fmla="*/ 350 w 865"/>
              <a:gd name="T85" fmla="*/ 225 h 550"/>
              <a:gd name="T86" fmla="*/ 328 w 865"/>
              <a:gd name="T87" fmla="*/ 188 h 550"/>
              <a:gd name="T88" fmla="*/ 570 w 865"/>
              <a:gd name="T89" fmla="*/ 292 h 550"/>
              <a:gd name="T90" fmla="*/ 521 w 865"/>
              <a:gd name="T91" fmla="*/ 253 h 550"/>
              <a:gd name="T92" fmla="*/ 608 w 865"/>
              <a:gd name="T93" fmla="*/ 506 h 550"/>
              <a:gd name="T94" fmla="*/ 510 w 865"/>
              <a:gd name="T95" fmla="*/ 398 h 550"/>
              <a:gd name="T96" fmla="*/ 514 w 865"/>
              <a:gd name="T97" fmla="*/ 384 h 550"/>
              <a:gd name="T98" fmla="*/ 720 w 865"/>
              <a:gd name="T99" fmla="*/ 506 h 550"/>
              <a:gd name="T100" fmla="*/ 720 w 865"/>
              <a:gd name="T101" fmla="*/ 497 h 550"/>
              <a:gd name="T102" fmla="*/ 755 w 865"/>
              <a:gd name="T103" fmla="*/ 501 h 550"/>
              <a:gd name="T104" fmla="*/ 779 w 865"/>
              <a:gd name="T105" fmla="*/ 382 h 550"/>
              <a:gd name="T106" fmla="*/ 779 w 865"/>
              <a:gd name="T107" fmla="*/ 391 h 550"/>
              <a:gd name="T108" fmla="*/ 760 w 865"/>
              <a:gd name="T109" fmla="*/ 493 h 550"/>
              <a:gd name="T110" fmla="*/ 780 w 865"/>
              <a:gd name="T111" fmla="*/ 457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65" h="550">
                <a:moveTo>
                  <a:pt x="656" y="154"/>
                </a:moveTo>
                <a:cubicBezTo>
                  <a:pt x="667" y="154"/>
                  <a:pt x="677" y="150"/>
                  <a:pt x="683" y="142"/>
                </a:cubicBezTo>
                <a:cubicBezTo>
                  <a:pt x="690" y="133"/>
                  <a:pt x="693" y="122"/>
                  <a:pt x="693" y="107"/>
                </a:cubicBezTo>
                <a:cubicBezTo>
                  <a:pt x="693" y="94"/>
                  <a:pt x="693" y="94"/>
                  <a:pt x="693" y="94"/>
                </a:cubicBezTo>
                <a:cubicBezTo>
                  <a:pt x="693" y="79"/>
                  <a:pt x="690" y="67"/>
                  <a:pt x="683" y="59"/>
                </a:cubicBezTo>
                <a:cubicBezTo>
                  <a:pt x="676" y="51"/>
                  <a:pt x="667" y="46"/>
                  <a:pt x="656" y="46"/>
                </a:cubicBezTo>
                <a:cubicBezTo>
                  <a:pt x="644" y="46"/>
                  <a:pt x="635" y="51"/>
                  <a:pt x="628" y="59"/>
                </a:cubicBezTo>
                <a:cubicBezTo>
                  <a:pt x="622" y="67"/>
                  <a:pt x="618" y="79"/>
                  <a:pt x="618" y="94"/>
                </a:cubicBezTo>
                <a:cubicBezTo>
                  <a:pt x="618" y="107"/>
                  <a:pt x="618" y="107"/>
                  <a:pt x="618" y="107"/>
                </a:cubicBezTo>
                <a:cubicBezTo>
                  <a:pt x="618" y="121"/>
                  <a:pt x="622" y="133"/>
                  <a:pt x="628" y="141"/>
                </a:cubicBezTo>
                <a:cubicBezTo>
                  <a:pt x="635" y="150"/>
                  <a:pt x="644" y="154"/>
                  <a:pt x="656" y="154"/>
                </a:cubicBezTo>
                <a:close/>
                <a:moveTo>
                  <a:pt x="565" y="140"/>
                </a:moveTo>
                <a:cubicBezTo>
                  <a:pt x="572" y="131"/>
                  <a:pt x="576" y="120"/>
                  <a:pt x="576" y="105"/>
                </a:cubicBezTo>
                <a:cubicBezTo>
                  <a:pt x="576" y="94"/>
                  <a:pt x="576" y="94"/>
                  <a:pt x="576" y="94"/>
                </a:cubicBezTo>
                <a:cubicBezTo>
                  <a:pt x="576" y="80"/>
                  <a:pt x="572" y="69"/>
                  <a:pt x="565" y="61"/>
                </a:cubicBezTo>
                <a:cubicBezTo>
                  <a:pt x="557" y="52"/>
                  <a:pt x="547" y="48"/>
                  <a:pt x="534" y="48"/>
                </a:cubicBezTo>
                <a:cubicBezTo>
                  <a:pt x="510" y="48"/>
                  <a:pt x="510" y="48"/>
                  <a:pt x="510" y="48"/>
                </a:cubicBezTo>
                <a:cubicBezTo>
                  <a:pt x="510" y="153"/>
                  <a:pt x="510" y="153"/>
                  <a:pt x="510" y="153"/>
                </a:cubicBezTo>
                <a:cubicBezTo>
                  <a:pt x="534" y="153"/>
                  <a:pt x="534" y="153"/>
                  <a:pt x="534" y="153"/>
                </a:cubicBezTo>
                <a:cubicBezTo>
                  <a:pt x="546" y="153"/>
                  <a:pt x="557" y="149"/>
                  <a:pt x="565" y="140"/>
                </a:cubicBezTo>
                <a:close/>
                <a:moveTo>
                  <a:pt x="0" y="0"/>
                </a:moveTo>
                <a:cubicBezTo>
                  <a:pt x="0" y="550"/>
                  <a:pt x="0" y="550"/>
                  <a:pt x="0" y="550"/>
                </a:cubicBezTo>
                <a:cubicBezTo>
                  <a:pt x="865" y="550"/>
                  <a:pt x="865" y="550"/>
                  <a:pt x="865" y="550"/>
                </a:cubicBezTo>
                <a:cubicBezTo>
                  <a:pt x="865" y="0"/>
                  <a:pt x="865" y="0"/>
                  <a:pt x="865" y="0"/>
                </a:cubicBezTo>
                <a:lnTo>
                  <a:pt x="0" y="0"/>
                </a:lnTo>
                <a:close/>
                <a:moveTo>
                  <a:pt x="716" y="39"/>
                </a:moveTo>
                <a:cubicBezTo>
                  <a:pt x="810" y="39"/>
                  <a:pt x="810" y="39"/>
                  <a:pt x="810" y="39"/>
                </a:cubicBezTo>
                <a:cubicBezTo>
                  <a:pt x="810" y="48"/>
                  <a:pt x="810" y="48"/>
                  <a:pt x="810" y="48"/>
                </a:cubicBezTo>
                <a:cubicBezTo>
                  <a:pt x="768" y="48"/>
                  <a:pt x="768" y="48"/>
                  <a:pt x="768" y="48"/>
                </a:cubicBezTo>
                <a:cubicBezTo>
                  <a:pt x="768" y="162"/>
                  <a:pt x="768" y="162"/>
                  <a:pt x="768" y="162"/>
                </a:cubicBezTo>
                <a:cubicBezTo>
                  <a:pt x="758" y="162"/>
                  <a:pt x="758" y="162"/>
                  <a:pt x="758" y="162"/>
                </a:cubicBezTo>
                <a:cubicBezTo>
                  <a:pt x="758" y="48"/>
                  <a:pt x="758" y="48"/>
                  <a:pt x="758" y="48"/>
                </a:cubicBezTo>
                <a:cubicBezTo>
                  <a:pt x="716" y="48"/>
                  <a:pt x="716" y="48"/>
                  <a:pt x="716" y="48"/>
                </a:cubicBezTo>
                <a:lnTo>
                  <a:pt x="716" y="39"/>
                </a:lnTo>
                <a:close/>
                <a:moveTo>
                  <a:pt x="708" y="211"/>
                </a:moveTo>
                <a:cubicBezTo>
                  <a:pt x="808" y="211"/>
                  <a:pt x="808" y="211"/>
                  <a:pt x="808" y="211"/>
                </a:cubicBezTo>
                <a:cubicBezTo>
                  <a:pt x="808" y="232"/>
                  <a:pt x="808" y="232"/>
                  <a:pt x="808" y="232"/>
                </a:cubicBezTo>
                <a:cubicBezTo>
                  <a:pt x="770" y="232"/>
                  <a:pt x="770" y="232"/>
                  <a:pt x="770" y="232"/>
                </a:cubicBezTo>
                <a:cubicBezTo>
                  <a:pt x="770" y="334"/>
                  <a:pt x="770" y="334"/>
                  <a:pt x="770" y="334"/>
                </a:cubicBezTo>
                <a:cubicBezTo>
                  <a:pt x="745" y="334"/>
                  <a:pt x="745" y="334"/>
                  <a:pt x="745" y="334"/>
                </a:cubicBezTo>
                <a:cubicBezTo>
                  <a:pt x="745" y="232"/>
                  <a:pt x="745" y="232"/>
                  <a:pt x="745" y="232"/>
                </a:cubicBezTo>
                <a:cubicBezTo>
                  <a:pt x="708" y="232"/>
                  <a:pt x="708" y="232"/>
                  <a:pt x="708" y="232"/>
                </a:cubicBezTo>
                <a:lnTo>
                  <a:pt x="708" y="211"/>
                </a:lnTo>
                <a:close/>
                <a:moveTo>
                  <a:pt x="608" y="94"/>
                </a:moveTo>
                <a:cubicBezTo>
                  <a:pt x="608" y="83"/>
                  <a:pt x="610" y="73"/>
                  <a:pt x="614" y="64"/>
                </a:cubicBezTo>
                <a:cubicBezTo>
                  <a:pt x="618" y="56"/>
                  <a:pt x="623" y="49"/>
                  <a:pt x="631" y="44"/>
                </a:cubicBezTo>
                <a:cubicBezTo>
                  <a:pt x="638" y="40"/>
                  <a:pt x="646" y="37"/>
                  <a:pt x="656" y="37"/>
                </a:cubicBezTo>
                <a:cubicBezTo>
                  <a:pt x="665" y="37"/>
                  <a:pt x="673" y="40"/>
                  <a:pt x="681" y="44"/>
                </a:cubicBezTo>
                <a:cubicBezTo>
                  <a:pt x="688" y="49"/>
                  <a:pt x="693" y="55"/>
                  <a:pt x="697" y="63"/>
                </a:cubicBezTo>
                <a:cubicBezTo>
                  <a:pt x="701" y="72"/>
                  <a:pt x="703" y="81"/>
                  <a:pt x="703" y="92"/>
                </a:cubicBezTo>
                <a:cubicBezTo>
                  <a:pt x="703" y="107"/>
                  <a:pt x="703" y="107"/>
                  <a:pt x="703" y="107"/>
                </a:cubicBezTo>
                <a:cubicBezTo>
                  <a:pt x="703" y="118"/>
                  <a:pt x="701" y="128"/>
                  <a:pt x="698" y="137"/>
                </a:cubicBezTo>
                <a:cubicBezTo>
                  <a:pt x="694" y="145"/>
                  <a:pt x="688" y="152"/>
                  <a:pt x="681" y="156"/>
                </a:cubicBezTo>
                <a:cubicBezTo>
                  <a:pt x="674" y="161"/>
                  <a:pt x="665" y="163"/>
                  <a:pt x="656" y="163"/>
                </a:cubicBezTo>
                <a:cubicBezTo>
                  <a:pt x="641" y="163"/>
                  <a:pt x="630" y="158"/>
                  <a:pt x="621" y="148"/>
                </a:cubicBezTo>
                <a:cubicBezTo>
                  <a:pt x="612" y="138"/>
                  <a:pt x="608" y="124"/>
                  <a:pt x="608" y="106"/>
                </a:cubicBezTo>
                <a:lnTo>
                  <a:pt x="608" y="94"/>
                </a:lnTo>
                <a:close/>
                <a:moveTo>
                  <a:pt x="691" y="261"/>
                </a:moveTo>
                <a:cubicBezTo>
                  <a:pt x="691" y="281"/>
                  <a:pt x="691" y="281"/>
                  <a:pt x="691" y="281"/>
                </a:cubicBezTo>
                <a:cubicBezTo>
                  <a:pt x="642" y="281"/>
                  <a:pt x="642" y="281"/>
                  <a:pt x="642" y="281"/>
                </a:cubicBezTo>
                <a:cubicBezTo>
                  <a:pt x="642" y="313"/>
                  <a:pt x="642" y="313"/>
                  <a:pt x="642" y="313"/>
                </a:cubicBezTo>
                <a:cubicBezTo>
                  <a:pt x="699" y="313"/>
                  <a:pt x="699" y="313"/>
                  <a:pt x="699" y="313"/>
                </a:cubicBezTo>
                <a:cubicBezTo>
                  <a:pt x="699" y="334"/>
                  <a:pt x="699" y="334"/>
                  <a:pt x="699" y="334"/>
                </a:cubicBezTo>
                <a:cubicBezTo>
                  <a:pt x="617" y="334"/>
                  <a:pt x="617" y="334"/>
                  <a:pt x="617" y="334"/>
                </a:cubicBezTo>
                <a:cubicBezTo>
                  <a:pt x="617" y="211"/>
                  <a:pt x="617" y="211"/>
                  <a:pt x="617" y="211"/>
                </a:cubicBezTo>
                <a:cubicBezTo>
                  <a:pt x="699" y="211"/>
                  <a:pt x="699" y="211"/>
                  <a:pt x="699" y="211"/>
                </a:cubicBezTo>
                <a:cubicBezTo>
                  <a:pt x="699" y="232"/>
                  <a:pt x="699" y="232"/>
                  <a:pt x="699" y="232"/>
                </a:cubicBezTo>
                <a:cubicBezTo>
                  <a:pt x="642" y="232"/>
                  <a:pt x="642" y="232"/>
                  <a:pt x="642" y="232"/>
                </a:cubicBezTo>
                <a:cubicBezTo>
                  <a:pt x="642" y="261"/>
                  <a:pt x="642" y="261"/>
                  <a:pt x="642" y="261"/>
                </a:cubicBezTo>
                <a:lnTo>
                  <a:pt x="691" y="261"/>
                </a:lnTo>
                <a:close/>
                <a:moveTo>
                  <a:pt x="500" y="39"/>
                </a:moveTo>
                <a:cubicBezTo>
                  <a:pt x="534" y="39"/>
                  <a:pt x="534" y="39"/>
                  <a:pt x="534" y="39"/>
                </a:cubicBezTo>
                <a:cubicBezTo>
                  <a:pt x="544" y="39"/>
                  <a:pt x="553" y="41"/>
                  <a:pt x="561" y="46"/>
                </a:cubicBezTo>
                <a:cubicBezTo>
                  <a:pt x="569" y="50"/>
                  <a:pt x="575" y="57"/>
                  <a:pt x="580" y="66"/>
                </a:cubicBezTo>
                <a:cubicBezTo>
                  <a:pt x="584" y="74"/>
                  <a:pt x="587" y="84"/>
                  <a:pt x="587" y="95"/>
                </a:cubicBezTo>
                <a:cubicBezTo>
                  <a:pt x="587" y="106"/>
                  <a:pt x="587" y="106"/>
                  <a:pt x="587" y="106"/>
                </a:cubicBezTo>
                <a:cubicBezTo>
                  <a:pt x="587" y="117"/>
                  <a:pt x="584" y="127"/>
                  <a:pt x="580" y="135"/>
                </a:cubicBezTo>
                <a:cubicBezTo>
                  <a:pt x="576" y="144"/>
                  <a:pt x="569" y="150"/>
                  <a:pt x="561" y="155"/>
                </a:cubicBezTo>
                <a:cubicBezTo>
                  <a:pt x="553" y="159"/>
                  <a:pt x="544" y="162"/>
                  <a:pt x="534" y="162"/>
                </a:cubicBezTo>
                <a:cubicBezTo>
                  <a:pt x="500" y="162"/>
                  <a:pt x="500" y="162"/>
                  <a:pt x="500" y="162"/>
                </a:cubicBezTo>
                <a:lnTo>
                  <a:pt x="500" y="39"/>
                </a:lnTo>
                <a:close/>
                <a:moveTo>
                  <a:pt x="407" y="42"/>
                </a:moveTo>
                <a:cubicBezTo>
                  <a:pt x="308" y="168"/>
                  <a:pt x="308" y="168"/>
                  <a:pt x="308" y="168"/>
                </a:cubicBezTo>
                <a:cubicBezTo>
                  <a:pt x="304" y="165"/>
                  <a:pt x="301" y="163"/>
                  <a:pt x="297" y="161"/>
                </a:cubicBezTo>
                <a:cubicBezTo>
                  <a:pt x="373" y="42"/>
                  <a:pt x="373" y="42"/>
                  <a:pt x="373" y="42"/>
                </a:cubicBezTo>
                <a:lnTo>
                  <a:pt x="407" y="42"/>
                </a:lnTo>
                <a:close/>
                <a:moveTo>
                  <a:pt x="341" y="274"/>
                </a:moveTo>
                <a:cubicBezTo>
                  <a:pt x="341" y="278"/>
                  <a:pt x="341" y="283"/>
                  <a:pt x="340" y="287"/>
                </a:cubicBezTo>
                <a:cubicBezTo>
                  <a:pt x="337" y="286"/>
                  <a:pt x="334" y="286"/>
                  <a:pt x="330" y="286"/>
                </a:cubicBezTo>
                <a:cubicBezTo>
                  <a:pt x="292" y="286"/>
                  <a:pt x="292" y="317"/>
                  <a:pt x="253" y="317"/>
                </a:cubicBezTo>
                <a:cubicBezTo>
                  <a:pt x="215" y="317"/>
                  <a:pt x="215" y="286"/>
                  <a:pt x="176" y="286"/>
                </a:cubicBezTo>
                <a:cubicBezTo>
                  <a:pt x="144" y="286"/>
                  <a:pt x="139" y="308"/>
                  <a:pt x="115" y="315"/>
                </a:cubicBezTo>
                <a:cubicBezTo>
                  <a:pt x="110" y="302"/>
                  <a:pt x="108" y="288"/>
                  <a:pt x="108" y="274"/>
                </a:cubicBezTo>
                <a:cubicBezTo>
                  <a:pt x="108" y="210"/>
                  <a:pt x="160" y="158"/>
                  <a:pt x="224" y="158"/>
                </a:cubicBezTo>
                <a:cubicBezTo>
                  <a:pt x="289" y="158"/>
                  <a:pt x="341" y="210"/>
                  <a:pt x="341" y="274"/>
                </a:cubicBezTo>
                <a:close/>
                <a:moveTo>
                  <a:pt x="266" y="113"/>
                </a:moveTo>
                <a:cubicBezTo>
                  <a:pt x="284" y="42"/>
                  <a:pt x="284" y="42"/>
                  <a:pt x="284" y="42"/>
                </a:cubicBezTo>
                <a:cubicBezTo>
                  <a:pt x="309" y="42"/>
                  <a:pt x="309" y="42"/>
                  <a:pt x="309" y="42"/>
                </a:cubicBezTo>
                <a:cubicBezTo>
                  <a:pt x="271" y="148"/>
                  <a:pt x="271" y="148"/>
                  <a:pt x="271" y="148"/>
                </a:cubicBezTo>
                <a:cubicBezTo>
                  <a:pt x="267" y="146"/>
                  <a:pt x="262" y="145"/>
                  <a:pt x="258" y="144"/>
                </a:cubicBezTo>
                <a:lnTo>
                  <a:pt x="266" y="113"/>
                </a:lnTo>
                <a:close/>
                <a:moveTo>
                  <a:pt x="233" y="42"/>
                </a:moveTo>
                <a:cubicBezTo>
                  <a:pt x="229" y="139"/>
                  <a:pt x="229" y="139"/>
                  <a:pt x="229" y="139"/>
                </a:cubicBezTo>
                <a:cubicBezTo>
                  <a:pt x="228" y="139"/>
                  <a:pt x="226" y="139"/>
                  <a:pt x="224" y="139"/>
                </a:cubicBezTo>
                <a:cubicBezTo>
                  <a:pt x="222" y="139"/>
                  <a:pt x="219" y="139"/>
                  <a:pt x="216" y="140"/>
                </a:cubicBezTo>
                <a:cubicBezTo>
                  <a:pt x="210" y="42"/>
                  <a:pt x="210" y="42"/>
                  <a:pt x="210" y="42"/>
                </a:cubicBezTo>
                <a:lnTo>
                  <a:pt x="233" y="42"/>
                </a:lnTo>
                <a:close/>
                <a:moveTo>
                  <a:pt x="158" y="42"/>
                </a:moveTo>
                <a:cubicBezTo>
                  <a:pt x="187" y="144"/>
                  <a:pt x="187" y="144"/>
                  <a:pt x="187" y="144"/>
                </a:cubicBezTo>
                <a:cubicBezTo>
                  <a:pt x="183" y="146"/>
                  <a:pt x="179" y="147"/>
                  <a:pt x="175" y="149"/>
                </a:cubicBezTo>
                <a:cubicBezTo>
                  <a:pt x="133" y="42"/>
                  <a:pt x="133" y="42"/>
                  <a:pt x="133" y="42"/>
                </a:cubicBezTo>
                <a:lnTo>
                  <a:pt x="158" y="42"/>
                </a:lnTo>
                <a:close/>
                <a:moveTo>
                  <a:pt x="42" y="42"/>
                </a:moveTo>
                <a:cubicBezTo>
                  <a:pt x="68" y="42"/>
                  <a:pt x="68" y="42"/>
                  <a:pt x="68" y="42"/>
                </a:cubicBezTo>
                <a:cubicBezTo>
                  <a:pt x="149" y="162"/>
                  <a:pt x="149" y="162"/>
                  <a:pt x="149" y="162"/>
                </a:cubicBezTo>
                <a:cubicBezTo>
                  <a:pt x="146" y="165"/>
                  <a:pt x="142" y="167"/>
                  <a:pt x="139" y="170"/>
                </a:cubicBezTo>
                <a:cubicBezTo>
                  <a:pt x="42" y="52"/>
                  <a:pt x="42" y="52"/>
                  <a:pt x="42" y="52"/>
                </a:cubicBezTo>
                <a:lnTo>
                  <a:pt x="42" y="42"/>
                </a:lnTo>
                <a:close/>
                <a:moveTo>
                  <a:pt x="42" y="131"/>
                </a:moveTo>
                <a:cubicBezTo>
                  <a:pt x="118" y="191"/>
                  <a:pt x="118" y="191"/>
                  <a:pt x="118" y="191"/>
                </a:cubicBezTo>
                <a:cubicBezTo>
                  <a:pt x="116" y="194"/>
                  <a:pt x="113" y="198"/>
                  <a:pt x="111" y="202"/>
                </a:cubicBezTo>
                <a:cubicBezTo>
                  <a:pt x="42" y="158"/>
                  <a:pt x="42" y="158"/>
                  <a:pt x="42" y="158"/>
                </a:cubicBezTo>
                <a:lnTo>
                  <a:pt x="42" y="131"/>
                </a:lnTo>
                <a:close/>
                <a:moveTo>
                  <a:pt x="42" y="207"/>
                </a:moveTo>
                <a:cubicBezTo>
                  <a:pt x="98" y="228"/>
                  <a:pt x="98" y="228"/>
                  <a:pt x="98" y="228"/>
                </a:cubicBezTo>
                <a:cubicBezTo>
                  <a:pt x="96" y="232"/>
                  <a:pt x="95" y="236"/>
                  <a:pt x="94" y="241"/>
                </a:cubicBezTo>
                <a:cubicBezTo>
                  <a:pt x="64" y="233"/>
                  <a:pt x="64" y="233"/>
                  <a:pt x="64" y="233"/>
                </a:cubicBezTo>
                <a:cubicBezTo>
                  <a:pt x="42" y="228"/>
                  <a:pt x="42" y="228"/>
                  <a:pt x="42" y="228"/>
                </a:cubicBezTo>
                <a:lnTo>
                  <a:pt x="42" y="207"/>
                </a:lnTo>
                <a:close/>
                <a:moveTo>
                  <a:pt x="42" y="267"/>
                </a:moveTo>
                <a:cubicBezTo>
                  <a:pt x="90" y="269"/>
                  <a:pt x="90" y="269"/>
                  <a:pt x="90" y="269"/>
                </a:cubicBezTo>
                <a:cubicBezTo>
                  <a:pt x="89" y="271"/>
                  <a:pt x="89" y="273"/>
                  <a:pt x="89" y="274"/>
                </a:cubicBezTo>
                <a:cubicBezTo>
                  <a:pt x="89" y="277"/>
                  <a:pt x="90" y="280"/>
                  <a:pt x="90" y="282"/>
                </a:cubicBezTo>
                <a:cubicBezTo>
                  <a:pt x="42" y="285"/>
                  <a:pt x="42" y="285"/>
                  <a:pt x="42" y="285"/>
                </a:cubicBezTo>
                <a:lnTo>
                  <a:pt x="42" y="267"/>
                </a:lnTo>
                <a:close/>
                <a:moveTo>
                  <a:pt x="407" y="508"/>
                </a:moveTo>
                <a:cubicBezTo>
                  <a:pt x="359" y="508"/>
                  <a:pt x="359" y="508"/>
                  <a:pt x="359" y="508"/>
                </a:cubicBezTo>
                <a:cubicBezTo>
                  <a:pt x="352" y="502"/>
                  <a:pt x="346" y="499"/>
                  <a:pt x="334" y="499"/>
                </a:cubicBezTo>
                <a:cubicBezTo>
                  <a:pt x="322" y="499"/>
                  <a:pt x="315" y="502"/>
                  <a:pt x="309" y="508"/>
                </a:cubicBezTo>
                <a:cubicBezTo>
                  <a:pt x="206" y="508"/>
                  <a:pt x="206" y="508"/>
                  <a:pt x="206" y="508"/>
                </a:cubicBezTo>
                <a:cubicBezTo>
                  <a:pt x="199" y="502"/>
                  <a:pt x="192" y="499"/>
                  <a:pt x="180" y="499"/>
                </a:cubicBezTo>
                <a:cubicBezTo>
                  <a:pt x="169" y="499"/>
                  <a:pt x="162" y="502"/>
                  <a:pt x="155" y="508"/>
                </a:cubicBezTo>
                <a:cubicBezTo>
                  <a:pt x="52" y="508"/>
                  <a:pt x="52" y="508"/>
                  <a:pt x="52" y="508"/>
                </a:cubicBezTo>
                <a:cubicBezTo>
                  <a:pt x="49" y="505"/>
                  <a:pt x="46" y="503"/>
                  <a:pt x="42" y="501"/>
                </a:cubicBezTo>
                <a:cubicBezTo>
                  <a:pt x="42" y="475"/>
                  <a:pt x="42" y="475"/>
                  <a:pt x="42" y="475"/>
                </a:cubicBezTo>
                <a:cubicBezTo>
                  <a:pt x="56" y="478"/>
                  <a:pt x="66" y="485"/>
                  <a:pt x="73" y="492"/>
                </a:cubicBezTo>
                <a:cubicBezTo>
                  <a:pt x="83" y="499"/>
                  <a:pt x="89" y="504"/>
                  <a:pt x="104" y="504"/>
                </a:cubicBezTo>
                <a:cubicBezTo>
                  <a:pt x="118" y="504"/>
                  <a:pt x="125" y="499"/>
                  <a:pt x="134" y="492"/>
                </a:cubicBezTo>
                <a:cubicBezTo>
                  <a:pt x="144" y="483"/>
                  <a:pt x="157" y="473"/>
                  <a:pt x="180" y="473"/>
                </a:cubicBezTo>
                <a:cubicBezTo>
                  <a:pt x="204" y="473"/>
                  <a:pt x="217" y="483"/>
                  <a:pt x="227" y="492"/>
                </a:cubicBezTo>
                <a:cubicBezTo>
                  <a:pt x="236" y="499"/>
                  <a:pt x="243" y="504"/>
                  <a:pt x="257" y="504"/>
                </a:cubicBezTo>
                <a:cubicBezTo>
                  <a:pt x="272" y="504"/>
                  <a:pt x="278" y="499"/>
                  <a:pt x="288" y="492"/>
                </a:cubicBezTo>
                <a:cubicBezTo>
                  <a:pt x="298" y="483"/>
                  <a:pt x="310" y="473"/>
                  <a:pt x="334" y="473"/>
                </a:cubicBezTo>
                <a:cubicBezTo>
                  <a:pt x="358" y="473"/>
                  <a:pt x="370" y="483"/>
                  <a:pt x="380" y="492"/>
                </a:cubicBezTo>
                <a:cubicBezTo>
                  <a:pt x="389" y="498"/>
                  <a:pt x="395" y="503"/>
                  <a:pt x="407" y="504"/>
                </a:cubicBezTo>
                <a:lnTo>
                  <a:pt x="407" y="508"/>
                </a:lnTo>
                <a:close/>
                <a:moveTo>
                  <a:pt x="407" y="457"/>
                </a:moveTo>
                <a:cubicBezTo>
                  <a:pt x="407" y="457"/>
                  <a:pt x="407" y="457"/>
                  <a:pt x="407" y="457"/>
                </a:cubicBezTo>
                <a:cubicBezTo>
                  <a:pt x="383" y="457"/>
                  <a:pt x="370" y="446"/>
                  <a:pt x="360" y="438"/>
                </a:cubicBezTo>
                <a:cubicBezTo>
                  <a:pt x="351" y="431"/>
                  <a:pt x="345" y="425"/>
                  <a:pt x="330" y="425"/>
                </a:cubicBezTo>
                <a:cubicBezTo>
                  <a:pt x="315" y="425"/>
                  <a:pt x="309" y="431"/>
                  <a:pt x="300" y="438"/>
                </a:cubicBezTo>
                <a:cubicBezTo>
                  <a:pt x="290" y="446"/>
                  <a:pt x="277" y="457"/>
                  <a:pt x="253" y="457"/>
                </a:cubicBezTo>
                <a:cubicBezTo>
                  <a:pt x="229" y="457"/>
                  <a:pt x="217" y="446"/>
                  <a:pt x="207" y="438"/>
                </a:cubicBezTo>
                <a:cubicBezTo>
                  <a:pt x="198" y="431"/>
                  <a:pt x="191" y="425"/>
                  <a:pt x="176" y="425"/>
                </a:cubicBezTo>
                <a:cubicBezTo>
                  <a:pt x="162" y="425"/>
                  <a:pt x="155" y="431"/>
                  <a:pt x="146" y="438"/>
                </a:cubicBezTo>
                <a:cubicBezTo>
                  <a:pt x="136" y="446"/>
                  <a:pt x="123" y="457"/>
                  <a:pt x="100" y="457"/>
                </a:cubicBezTo>
                <a:cubicBezTo>
                  <a:pt x="76" y="457"/>
                  <a:pt x="63" y="446"/>
                  <a:pt x="53" y="438"/>
                </a:cubicBezTo>
                <a:cubicBezTo>
                  <a:pt x="49" y="435"/>
                  <a:pt x="46" y="432"/>
                  <a:pt x="42" y="430"/>
                </a:cubicBezTo>
                <a:cubicBezTo>
                  <a:pt x="42" y="402"/>
                  <a:pt x="42" y="402"/>
                  <a:pt x="42" y="402"/>
                </a:cubicBezTo>
                <a:cubicBezTo>
                  <a:pt x="54" y="406"/>
                  <a:pt x="62" y="413"/>
                  <a:pt x="69" y="418"/>
                </a:cubicBezTo>
                <a:cubicBezTo>
                  <a:pt x="79" y="426"/>
                  <a:pt x="85" y="431"/>
                  <a:pt x="100" y="431"/>
                </a:cubicBezTo>
                <a:cubicBezTo>
                  <a:pt x="114" y="431"/>
                  <a:pt x="121" y="426"/>
                  <a:pt x="130" y="418"/>
                </a:cubicBezTo>
                <a:cubicBezTo>
                  <a:pt x="140" y="410"/>
                  <a:pt x="153" y="400"/>
                  <a:pt x="176" y="400"/>
                </a:cubicBezTo>
                <a:cubicBezTo>
                  <a:pt x="200" y="400"/>
                  <a:pt x="213" y="410"/>
                  <a:pt x="223" y="418"/>
                </a:cubicBezTo>
                <a:cubicBezTo>
                  <a:pt x="232" y="426"/>
                  <a:pt x="239" y="431"/>
                  <a:pt x="253" y="431"/>
                </a:cubicBezTo>
                <a:cubicBezTo>
                  <a:pt x="268" y="431"/>
                  <a:pt x="274" y="426"/>
                  <a:pt x="284" y="418"/>
                </a:cubicBezTo>
                <a:cubicBezTo>
                  <a:pt x="294" y="410"/>
                  <a:pt x="306" y="400"/>
                  <a:pt x="330" y="400"/>
                </a:cubicBezTo>
                <a:cubicBezTo>
                  <a:pt x="354" y="400"/>
                  <a:pt x="366" y="410"/>
                  <a:pt x="376" y="418"/>
                </a:cubicBezTo>
                <a:cubicBezTo>
                  <a:pt x="385" y="426"/>
                  <a:pt x="392" y="431"/>
                  <a:pt x="407" y="431"/>
                </a:cubicBezTo>
                <a:cubicBezTo>
                  <a:pt x="407" y="431"/>
                  <a:pt x="407" y="431"/>
                  <a:pt x="407" y="431"/>
                </a:cubicBezTo>
                <a:lnTo>
                  <a:pt x="407" y="457"/>
                </a:lnTo>
                <a:close/>
                <a:moveTo>
                  <a:pt x="407" y="386"/>
                </a:moveTo>
                <a:cubicBezTo>
                  <a:pt x="407" y="386"/>
                  <a:pt x="407" y="386"/>
                  <a:pt x="407" y="386"/>
                </a:cubicBezTo>
                <a:cubicBezTo>
                  <a:pt x="383" y="386"/>
                  <a:pt x="370" y="376"/>
                  <a:pt x="360" y="368"/>
                </a:cubicBezTo>
                <a:cubicBezTo>
                  <a:pt x="351" y="361"/>
                  <a:pt x="345" y="355"/>
                  <a:pt x="330" y="355"/>
                </a:cubicBezTo>
                <a:cubicBezTo>
                  <a:pt x="315" y="355"/>
                  <a:pt x="309" y="361"/>
                  <a:pt x="300" y="368"/>
                </a:cubicBezTo>
                <a:cubicBezTo>
                  <a:pt x="290" y="376"/>
                  <a:pt x="277" y="386"/>
                  <a:pt x="253" y="386"/>
                </a:cubicBezTo>
                <a:cubicBezTo>
                  <a:pt x="229" y="386"/>
                  <a:pt x="217" y="376"/>
                  <a:pt x="207" y="368"/>
                </a:cubicBezTo>
                <a:cubicBezTo>
                  <a:pt x="198" y="361"/>
                  <a:pt x="191" y="355"/>
                  <a:pt x="176" y="355"/>
                </a:cubicBezTo>
                <a:cubicBezTo>
                  <a:pt x="162" y="355"/>
                  <a:pt x="155" y="361"/>
                  <a:pt x="146" y="368"/>
                </a:cubicBezTo>
                <a:cubicBezTo>
                  <a:pt x="136" y="376"/>
                  <a:pt x="123" y="386"/>
                  <a:pt x="100" y="386"/>
                </a:cubicBezTo>
                <a:cubicBezTo>
                  <a:pt x="76" y="386"/>
                  <a:pt x="63" y="376"/>
                  <a:pt x="53" y="368"/>
                </a:cubicBezTo>
                <a:cubicBezTo>
                  <a:pt x="49" y="365"/>
                  <a:pt x="46" y="362"/>
                  <a:pt x="42" y="360"/>
                </a:cubicBezTo>
                <a:cubicBezTo>
                  <a:pt x="42" y="332"/>
                  <a:pt x="42" y="332"/>
                  <a:pt x="42" y="332"/>
                </a:cubicBezTo>
                <a:cubicBezTo>
                  <a:pt x="54" y="336"/>
                  <a:pt x="62" y="342"/>
                  <a:pt x="69" y="348"/>
                </a:cubicBezTo>
                <a:cubicBezTo>
                  <a:pt x="79" y="355"/>
                  <a:pt x="85" y="361"/>
                  <a:pt x="100" y="361"/>
                </a:cubicBezTo>
                <a:cubicBezTo>
                  <a:pt x="114" y="361"/>
                  <a:pt x="121" y="355"/>
                  <a:pt x="130" y="348"/>
                </a:cubicBezTo>
                <a:cubicBezTo>
                  <a:pt x="140" y="340"/>
                  <a:pt x="153" y="330"/>
                  <a:pt x="176" y="330"/>
                </a:cubicBezTo>
                <a:cubicBezTo>
                  <a:pt x="200" y="330"/>
                  <a:pt x="213" y="340"/>
                  <a:pt x="223" y="348"/>
                </a:cubicBezTo>
                <a:cubicBezTo>
                  <a:pt x="232" y="355"/>
                  <a:pt x="239" y="361"/>
                  <a:pt x="253" y="361"/>
                </a:cubicBezTo>
                <a:cubicBezTo>
                  <a:pt x="268" y="361"/>
                  <a:pt x="274" y="355"/>
                  <a:pt x="284" y="348"/>
                </a:cubicBezTo>
                <a:cubicBezTo>
                  <a:pt x="294" y="340"/>
                  <a:pt x="306" y="330"/>
                  <a:pt x="330" y="330"/>
                </a:cubicBezTo>
                <a:cubicBezTo>
                  <a:pt x="354" y="330"/>
                  <a:pt x="366" y="340"/>
                  <a:pt x="376" y="348"/>
                </a:cubicBezTo>
                <a:cubicBezTo>
                  <a:pt x="385" y="355"/>
                  <a:pt x="392" y="361"/>
                  <a:pt x="407" y="361"/>
                </a:cubicBezTo>
                <a:cubicBezTo>
                  <a:pt x="407" y="361"/>
                  <a:pt x="407" y="361"/>
                  <a:pt x="407" y="361"/>
                </a:cubicBezTo>
                <a:lnTo>
                  <a:pt x="407" y="386"/>
                </a:lnTo>
                <a:close/>
                <a:moveTo>
                  <a:pt x="407" y="281"/>
                </a:moveTo>
                <a:cubicBezTo>
                  <a:pt x="359" y="279"/>
                  <a:pt x="359" y="279"/>
                  <a:pt x="359" y="279"/>
                </a:cubicBezTo>
                <a:cubicBezTo>
                  <a:pt x="359" y="277"/>
                  <a:pt x="359" y="276"/>
                  <a:pt x="359" y="274"/>
                </a:cubicBezTo>
                <a:cubicBezTo>
                  <a:pt x="359" y="271"/>
                  <a:pt x="359" y="269"/>
                  <a:pt x="359" y="266"/>
                </a:cubicBezTo>
                <a:cubicBezTo>
                  <a:pt x="407" y="263"/>
                  <a:pt x="407" y="263"/>
                  <a:pt x="407" y="263"/>
                </a:cubicBezTo>
                <a:lnTo>
                  <a:pt x="407" y="281"/>
                </a:lnTo>
                <a:close/>
                <a:moveTo>
                  <a:pt x="407" y="222"/>
                </a:moveTo>
                <a:cubicBezTo>
                  <a:pt x="354" y="237"/>
                  <a:pt x="354" y="237"/>
                  <a:pt x="354" y="237"/>
                </a:cubicBezTo>
                <a:cubicBezTo>
                  <a:pt x="353" y="233"/>
                  <a:pt x="351" y="229"/>
                  <a:pt x="350" y="225"/>
                </a:cubicBezTo>
                <a:cubicBezTo>
                  <a:pt x="407" y="202"/>
                  <a:pt x="407" y="202"/>
                  <a:pt x="407" y="202"/>
                </a:cubicBezTo>
                <a:lnTo>
                  <a:pt x="407" y="222"/>
                </a:lnTo>
                <a:close/>
                <a:moveTo>
                  <a:pt x="407" y="152"/>
                </a:moveTo>
                <a:cubicBezTo>
                  <a:pt x="336" y="199"/>
                  <a:pt x="336" y="199"/>
                  <a:pt x="336" y="199"/>
                </a:cubicBezTo>
                <a:cubicBezTo>
                  <a:pt x="334" y="195"/>
                  <a:pt x="331" y="192"/>
                  <a:pt x="328" y="188"/>
                </a:cubicBezTo>
                <a:cubicBezTo>
                  <a:pt x="407" y="124"/>
                  <a:pt x="407" y="124"/>
                  <a:pt x="407" y="124"/>
                </a:cubicBezTo>
                <a:lnTo>
                  <a:pt x="407" y="152"/>
                </a:lnTo>
                <a:close/>
                <a:moveTo>
                  <a:pt x="495" y="211"/>
                </a:moveTo>
                <a:cubicBezTo>
                  <a:pt x="521" y="211"/>
                  <a:pt x="521" y="211"/>
                  <a:pt x="521" y="211"/>
                </a:cubicBezTo>
                <a:cubicBezTo>
                  <a:pt x="570" y="292"/>
                  <a:pt x="570" y="292"/>
                  <a:pt x="570" y="292"/>
                </a:cubicBezTo>
                <a:cubicBezTo>
                  <a:pt x="570" y="211"/>
                  <a:pt x="570" y="211"/>
                  <a:pt x="570" y="211"/>
                </a:cubicBezTo>
                <a:cubicBezTo>
                  <a:pt x="595" y="211"/>
                  <a:pt x="595" y="211"/>
                  <a:pt x="595" y="211"/>
                </a:cubicBezTo>
                <a:cubicBezTo>
                  <a:pt x="595" y="334"/>
                  <a:pt x="595" y="334"/>
                  <a:pt x="595" y="334"/>
                </a:cubicBezTo>
                <a:cubicBezTo>
                  <a:pt x="570" y="334"/>
                  <a:pt x="570" y="334"/>
                  <a:pt x="570" y="334"/>
                </a:cubicBezTo>
                <a:cubicBezTo>
                  <a:pt x="521" y="253"/>
                  <a:pt x="521" y="253"/>
                  <a:pt x="521" y="253"/>
                </a:cubicBezTo>
                <a:cubicBezTo>
                  <a:pt x="521" y="334"/>
                  <a:pt x="521" y="334"/>
                  <a:pt x="521" y="334"/>
                </a:cubicBezTo>
                <a:cubicBezTo>
                  <a:pt x="495" y="334"/>
                  <a:pt x="495" y="334"/>
                  <a:pt x="495" y="334"/>
                </a:cubicBezTo>
                <a:lnTo>
                  <a:pt x="495" y="211"/>
                </a:lnTo>
                <a:close/>
                <a:moveTo>
                  <a:pt x="618" y="506"/>
                </a:moveTo>
                <a:cubicBezTo>
                  <a:pt x="608" y="506"/>
                  <a:pt x="608" y="506"/>
                  <a:pt x="608" y="506"/>
                </a:cubicBezTo>
                <a:cubicBezTo>
                  <a:pt x="608" y="453"/>
                  <a:pt x="608" y="453"/>
                  <a:pt x="608" y="453"/>
                </a:cubicBezTo>
                <a:cubicBezTo>
                  <a:pt x="609" y="398"/>
                  <a:pt x="609" y="398"/>
                  <a:pt x="609" y="398"/>
                </a:cubicBezTo>
                <a:cubicBezTo>
                  <a:pt x="563" y="506"/>
                  <a:pt x="563" y="506"/>
                  <a:pt x="563" y="506"/>
                </a:cubicBezTo>
                <a:cubicBezTo>
                  <a:pt x="555" y="506"/>
                  <a:pt x="555" y="506"/>
                  <a:pt x="555" y="506"/>
                </a:cubicBezTo>
                <a:cubicBezTo>
                  <a:pt x="510" y="398"/>
                  <a:pt x="510" y="398"/>
                  <a:pt x="510" y="398"/>
                </a:cubicBezTo>
                <a:cubicBezTo>
                  <a:pt x="510" y="452"/>
                  <a:pt x="510" y="452"/>
                  <a:pt x="510" y="452"/>
                </a:cubicBezTo>
                <a:cubicBezTo>
                  <a:pt x="510" y="506"/>
                  <a:pt x="510" y="506"/>
                  <a:pt x="510" y="506"/>
                </a:cubicBezTo>
                <a:cubicBezTo>
                  <a:pt x="500" y="506"/>
                  <a:pt x="500" y="506"/>
                  <a:pt x="500" y="506"/>
                </a:cubicBezTo>
                <a:cubicBezTo>
                  <a:pt x="500" y="384"/>
                  <a:pt x="500" y="384"/>
                  <a:pt x="500" y="384"/>
                </a:cubicBezTo>
                <a:cubicBezTo>
                  <a:pt x="514" y="384"/>
                  <a:pt x="514" y="384"/>
                  <a:pt x="514" y="384"/>
                </a:cubicBezTo>
                <a:cubicBezTo>
                  <a:pt x="559" y="492"/>
                  <a:pt x="559" y="492"/>
                  <a:pt x="559" y="492"/>
                </a:cubicBezTo>
                <a:cubicBezTo>
                  <a:pt x="604" y="384"/>
                  <a:pt x="604" y="384"/>
                  <a:pt x="604" y="384"/>
                </a:cubicBezTo>
                <a:cubicBezTo>
                  <a:pt x="618" y="384"/>
                  <a:pt x="618" y="384"/>
                  <a:pt x="618" y="384"/>
                </a:cubicBezTo>
                <a:lnTo>
                  <a:pt x="618" y="506"/>
                </a:lnTo>
                <a:close/>
                <a:moveTo>
                  <a:pt x="720" y="506"/>
                </a:moveTo>
                <a:cubicBezTo>
                  <a:pt x="649" y="506"/>
                  <a:pt x="649" y="506"/>
                  <a:pt x="649" y="506"/>
                </a:cubicBezTo>
                <a:cubicBezTo>
                  <a:pt x="649" y="384"/>
                  <a:pt x="649" y="384"/>
                  <a:pt x="649" y="384"/>
                </a:cubicBezTo>
                <a:cubicBezTo>
                  <a:pt x="660" y="384"/>
                  <a:pt x="660" y="384"/>
                  <a:pt x="660" y="384"/>
                </a:cubicBezTo>
                <a:cubicBezTo>
                  <a:pt x="660" y="497"/>
                  <a:pt x="660" y="497"/>
                  <a:pt x="660" y="497"/>
                </a:cubicBezTo>
                <a:cubicBezTo>
                  <a:pt x="720" y="497"/>
                  <a:pt x="720" y="497"/>
                  <a:pt x="720" y="497"/>
                </a:cubicBezTo>
                <a:lnTo>
                  <a:pt x="720" y="506"/>
                </a:lnTo>
                <a:close/>
                <a:moveTo>
                  <a:pt x="823" y="491"/>
                </a:moveTo>
                <a:cubicBezTo>
                  <a:pt x="819" y="497"/>
                  <a:pt x="814" y="501"/>
                  <a:pt x="806" y="503"/>
                </a:cubicBezTo>
                <a:cubicBezTo>
                  <a:pt x="798" y="506"/>
                  <a:pt x="790" y="508"/>
                  <a:pt x="780" y="508"/>
                </a:cubicBezTo>
                <a:cubicBezTo>
                  <a:pt x="771" y="508"/>
                  <a:pt x="762" y="505"/>
                  <a:pt x="755" y="501"/>
                </a:cubicBezTo>
                <a:cubicBezTo>
                  <a:pt x="747" y="496"/>
                  <a:pt x="741" y="490"/>
                  <a:pt x="737" y="481"/>
                </a:cubicBezTo>
                <a:cubicBezTo>
                  <a:pt x="733" y="473"/>
                  <a:pt x="731" y="463"/>
                  <a:pt x="731" y="452"/>
                </a:cubicBezTo>
                <a:cubicBezTo>
                  <a:pt x="731" y="437"/>
                  <a:pt x="731" y="437"/>
                  <a:pt x="731" y="437"/>
                </a:cubicBezTo>
                <a:cubicBezTo>
                  <a:pt x="731" y="420"/>
                  <a:pt x="735" y="406"/>
                  <a:pt x="744" y="397"/>
                </a:cubicBezTo>
                <a:cubicBezTo>
                  <a:pt x="753" y="387"/>
                  <a:pt x="764" y="382"/>
                  <a:pt x="779" y="382"/>
                </a:cubicBezTo>
                <a:cubicBezTo>
                  <a:pt x="791" y="382"/>
                  <a:pt x="801" y="385"/>
                  <a:pt x="809" y="391"/>
                </a:cubicBezTo>
                <a:cubicBezTo>
                  <a:pt x="817" y="398"/>
                  <a:pt x="821" y="407"/>
                  <a:pt x="823" y="418"/>
                </a:cubicBezTo>
                <a:cubicBezTo>
                  <a:pt x="812" y="418"/>
                  <a:pt x="812" y="418"/>
                  <a:pt x="812" y="418"/>
                </a:cubicBezTo>
                <a:cubicBezTo>
                  <a:pt x="811" y="409"/>
                  <a:pt x="807" y="402"/>
                  <a:pt x="801" y="398"/>
                </a:cubicBezTo>
                <a:cubicBezTo>
                  <a:pt x="796" y="393"/>
                  <a:pt x="788" y="391"/>
                  <a:pt x="779" y="391"/>
                </a:cubicBezTo>
                <a:cubicBezTo>
                  <a:pt x="767" y="391"/>
                  <a:pt x="758" y="395"/>
                  <a:pt x="751" y="403"/>
                </a:cubicBezTo>
                <a:cubicBezTo>
                  <a:pt x="745" y="411"/>
                  <a:pt x="741" y="422"/>
                  <a:pt x="741" y="437"/>
                </a:cubicBezTo>
                <a:cubicBezTo>
                  <a:pt x="741" y="452"/>
                  <a:pt x="741" y="452"/>
                  <a:pt x="741" y="452"/>
                </a:cubicBezTo>
                <a:cubicBezTo>
                  <a:pt x="741" y="461"/>
                  <a:pt x="743" y="469"/>
                  <a:pt x="746" y="476"/>
                </a:cubicBezTo>
                <a:cubicBezTo>
                  <a:pt x="749" y="484"/>
                  <a:pt x="754" y="489"/>
                  <a:pt x="760" y="493"/>
                </a:cubicBezTo>
                <a:cubicBezTo>
                  <a:pt x="766" y="497"/>
                  <a:pt x="773" y="499"/>
                  <a:pt x="780" y="499"/>
                </a:cubicBezTo>
                <a:cubicBezTo>
                  <a:pt x="789" y="499"/>
                  <a:pt x="797" y="498"/>
                  <a:pt x="803" y="495"/>
                </a:cubicBezTo>
                <a:cubicBezTo>
                  <a:pt x="807" y="493"/>
                  <a:pt x="810" y="491"/>
                  <a:pt x="812" y="488"/>
                </a:cubicBezTo>
                <a:cubicBezTo>
                  <a:pt x="812" y="457"/>
                  <a:pt x="812" y="457"/>
                  <a:pt x="812" y="457"/>
                </a:cubicBezTo>
                <a:cubicBezTo>
                  <a:pt x="780" y="457"/>
                  <a:pt x="780" y="457"/>
                  <a:pt x="780" y="457"/>
                </a:cubicBezTo>
                <a:cubicBezTo>
                  <a:pt x="780" y="448"/>
                  <a:pt x="780" y="448"/>
                  <a:pt x="780" y="448"/>
                </a:cubicBezTo>
                <a:cubicBezTo>
                  <a:pt x="823" y="448"/>
                  <a:pt x="823" y="448"/>
                  <a:pt x="823" y="448"/>
                </a:cubicBezTo>
                <a:lnTo>
                  <a:pt x="823" y="491"/>
                </a:lnTo>
                <a:close/>
              </a:path>
            </a:pathLst>
          </a:custGeom>
          <a:solidFill>
            <a:srgbClr val="BC1B2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63F8E59-C5E4-4FFB-AF0F-99DE8F6DF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6271" y="1384536"/>
            <a:ext cx="5357613" cy="34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6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832636" y="479373"/>
            <a:ext cx="578235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BC1B28"/>
              </a:buClr>
            </a:pP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Comunicación Observable-</a:t>
            </a: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Observer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 rot="10800000">
            <a:off x="-1500895" y="-763332"/>
            <a:ext cx="4711700" cy="2320925"/>
          </a:xfrm>
          <a:custGeom>
            <a:avLst/>
            <a:gdLst>
              <a:gd name="T0" fmla="*/ 630 w 1253"/>
              <a:gd name="T1" fmla="*/ 466 h 616"/>
              <a:gd name="T2" fmla="*/ 1253 w 1253"/>
              <a:gd name="T3" fmla="*/ 616 h 616"/>
              <a:gd name="T4" fmla="*/ 1225 w 1253"/>
              <a:gd name="T5" fmla="*/ 400 h 616"/>
              <a:gd name="T6" fmla="*/ 1085 w 1253"/>
              <a:gd name="T7" fmla="*/ 190 h 616"/>
              <a:gd name="T8" fmla="*/ 875 w 1253"/>
              <a:gd name="T9" fmla="*/ 49 h 616"/>
              <a:gd name="T10" fmla="*/ 629 w 1253"/>
              <a:gd name="T11" fmla="*/ 0 h 616"/>
              <a:gd name="T12" fmla="*/ 513 w 1253"/>
              <a:gd name="T13" fmla="*/ 77 h 616"/>
              <a:gd name="T14" fmla="*/ 303 w 1253"/>
              <a:gd name="T15" fmla="*/ 164 h 616"/>
              <a:gd name="T16" fmla="*/ 143 w 1253"/>
              <a:gd name="T17" fmla="*/ 325 h 616"/>
              <a:gd name="T18" fmla="*/ 56 w 1253"/>
              <a:gd name="T19" fmla="*/ 534 h 616"/>
              <a:gd name="T20" fmla="*/ 441 w 1253"/>
              <a:gd name="T21" fmla="*/ 616 h 616"/>
              <a:gd name="T22" fmla="*/ 1107 w 1253"/>
              <a:gd name="T23" fmla="*/ 524 h 616"/>
              <a:gd name="T24" fmla="*/ 838 w 1253"/>
              <a:gd name="T25" fmla="*/ 578 h 616"/>
              <a:gd name="T26" fmla="*/ 1013 w 1253"/>
              <a:gd name="T27" fmla="*/ 345 h 616"/>
              <a:gd name="T28" fmla="*/ 815 w 1253"/>
              <a:gd name="T29" fmla="*/ 535 h 616"/>
              <a:gd name="T30" fmla="*/ 1013 w 1253"/>
              <a:gd name="T31" fmla="*/ 345 h 616"/>
              <a:gd name="T32" fmla="*/ 936 w 1253"/>
              <a:gd name="T33" fmla="*/ 270 h 616"/>
              <a:gd name="T34" fmla="*/ 750 w 1253"/>
              <a:gd name="T35" fmla="*/ 471 h 616"/>
              <a:gd name="T36" fmla="*/ 699 w 1253"/>
              <a:gd name="T37" fmla="*/ 392 h 616"/>
              <a:gd name="T38" fmla="*/ 755 w 1253"/>
              <a:gd name="T39" fmla="*/ 180 h 616"/>
              <a:gd name="T40" fmla="*/ 707 w 1253"/>
              <a:gd name="T41" fmla="*/ 449 h 616"/>
              <a:gd name="T42" fmla="*/ 755 w 1253"/>
              <a:gd name="T43" fmla="*/ 180 h 616"/>
              <a:gd name="T44" fmla="*/ 630 w 1253"/>
              <a:gd name="T45" fmla="*/ 164 h 616"/>
              <a:gd name="T46" fmla="*/ 638 w 1253"/>
              <a:gd name="T47" fmla="*/ 436 h 616"/>
              <a:gd name="T48" fmla="*/ 616 w 1253"/>
              <a:gd name="T49" fmla="*/ 436 h 616"/>
              <a:gd name="T50" fmla="*/ 630 w 1253"/>
              <a:gd name="T51" fmla="*/ 164 h 616"/>
              <a:gd name="T52" fmla="*/ 568 w 1253"/>
              <a:gd name="T53" fmla="*/ 444 h 616"/>
              <a:gd name="T54" fmla="*/ 448 w 1253"/>
              <a:gd name="T55" fmla="*/ 198 h 616"/>
              <a:gd name="T56" fmla="*/ 353 w 1253"/>
              <a:gd name="T57" fmla="*/ 248 h 616"/>
              <a:gd name="T58" fmla="*/ 487 w 1253"/>
              <a:gd name="T59" fmla="*/ 487 h 616"/>
              <a:gd name="T60" fmla="*/ 353 w 1253"/>
              <a:gd name="T61" fmla="*/ 248 h 616"/>
              <a:gd name="T62" fmla="*/ 454 w 1253"/>
              <a:gd name="T63" fmla="*/ 522 h 616"/>
              <a:gd name="T64" fmla="*/ 212 w 1253"/>
              <a:gd name="T65" fmla="*/ 393 h 616"/>
              <a:gd name="T66" fmla="*/ 164 w 1253"/>
              <a:gd name="T67" fmla="*/ 489 h 616"/>
              <a:gd name="T68" fmla="*/ 413 w 1253"/>
              <a:gd name="T69" fmla="*/ 604 h 616"/>
              <a:gd name="T70" fmla="*/ 148 w 1253"/>
              <a:gd name="T71" fmla="*/ 54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53" h="616">
                <a:moveTo>
                  <a:pt x="441" y="616"/>
                </a:moveTo>
                <a:cubicBezTo>
                  <a:pt x="461" y="528"/>
                  <a:pt x="538" y="466"/>
                  <a:pt x="630" y="466"/>
                </a:cubicBezTo>
                <a:cubicBezTo>
                  <a:pt x="721" y="466"/>
                  <a:pt x="798" y="528"/>
                  <a:pt x="818" y="616"/>
                </a:cubicBezTo>
                <a:cubicBezTo>
                  <a:pt x="1253" y="616"/>
                  <a:pt x="1253" y="616"/>
                  <a:pt x="1253" y="616"/>
                </a:cubicBezTo>
                <a:cubicBezTo>
                  <a:pt x="1197" y="534"/>
                  <a:pt x="1197" y="534"/>
                  <a:pt x="1197" y="534"/>
                </a:cubicBezTo>
                <a:cubicBezTo>
                  <a:pt x="1225" y="400"/>
                  <a:pt x="1225" y="400"/>
                  <a:pt x="1225" y="400"/>
                </a:cubicBezTo>
                <a:cubicBezTo>
                  <a:pt x="1110" y="325"/>
                  <a:pt x="1110" y="325"/>
                  <a:pt x="1110" y="325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950" y="164"/>
                  <a:pt x="950" y="164"/>
                  <a:pt x="950" y="164"/>
                </a:cubicBezTo>
                <a:cubicBezTo>
                  <a:pt x="875" y="49"/>
                  <a:pt x="875" y="49"/>
                  <a:pt x="875" y="49"/>
                </a:cubicBezTo>
                <a:cubicBezTo>
                  <a:pt x="740" y="77"/>
                  <a:pt x="740" y="77"/>
                  <a:pt x="740" y="77"/>
                </a:cubicBezTo>
                <a:cubicBezTo>
                  <a:pt x="629" y="0"/>
                  <a:pt x="629" y="0"/>
                  <a:pt x="62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513" y="77"/>
                  <a:pt x="513" y="77"/>
                  <a:pt x="513" y="77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03" y="164"/>
                  <a:pt x="303" y="164"/>
                  <a:pt x="303" y="164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43" y="325"/>
                  <a:pt x="143" y="325"/>
                  <a:pt x="143" y="325"/>
                </a:cubicBezTo>
                <a:cubicBezTo>
                  <a:pt x="28" y="400"/>
                  <a:pt x="28" y="400"/>
                  <a:pt x="28" y="400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0" y="616"/>
                  <a:pt x="0" y="616"/>
                  <a:pt x="0" y="616"/>
                </a:cubicBezTo>
                <a:lnTo>
                  <a:pt x="441" y="616"/>
                </a:lnTo>
                <a:close/>
                <a:moveTo>
                  <a:pt x="1091" y="478"/>
                </a:moveTo>
                <a:cubicBezTo>
                  <a:pt x="1097" y="493"/>
                  <a:pt x="1102" y="508"/>
                  <a:pt x="1107" y="524"/>
                </a:cubicBezTo>
                <a:cubicBezTo>
                  <a:pt x="845" y="599"/>
                  <a:pt x="845" y="599"/>
                  <a:pt x="845" y="599"/>
                </a:cubicBezTo>
                <a:cubicBezTo>
                  <a:pt x="843" y="591"/>
                  <a:pt x="841" y="585"/>
                  <a:pt x="838" y="578"/>
                </a:cubicBezTo>
                <a:lnTo>
                  <a:pt x="1091" y="478"/>
                </a:lnTo>
                <a:close/>
                <a:moveTo>
                  <a:pt x="1013" y="345"/>
                </a:moveTo>
                <a:cubicBezTo>
                  <a:pt x="1023" y="357"/>
                  <a:pt x="1032" y="370"/>
                  <a:pt x="1041" y="383"/>
                </a:cubicBezTo>
                <a:cubicBezTo>
                  <a:pt x="815" y="535"/>
                  <a:pt x="815" y="535"/>
                  <a:pt x="815" y="535"/>
                </a:cubicBezTo>
                <a:cubicBezTo>
                  <a:pt x="811" y="529"/>
                  <a:pt x="807" y="523"/>
                  <a:pt x="802" y="517"/>
                </a:cubicBezTo>
                <a:lnTo>
                  <a:pt x="1013" y="345"/>
                </a:lnTo>
                <a:close/>
                <a:moveTo>
                  <a:pt x="896" y="242"/>
                </a:moveTo>
                <a:cubicBezTo>
                  <a:pt x="910" y="250"/>
                  <a:pt x="923" y="260"/>
                  <a:pt x="936" y="270"/>
                </a:cubicBezTo>
                <a:cubicBezTo>
                  <a:pt x="768" y="484"/>
                  <a:pt x="768" y="484"/>
                  <a:pt x="768" y="484"/>
                </a:cubicBezTo>
                <a:cubicBezTo>
                  <a:pt x="762" y="479"/>
                  <a:pt x="756" y="475"/>
                  <a:pt x="750" y="471"/>
                </a:cubicBezTo>
                <a:lnTo>
                  <a:pt x="896" y="242"/>
                </a:lnTo>
                <a:close/>
                <a:moveTo>
                  <a:pt x="699" y="392"/>
                </a:moveTo>
                <a:cubicBezTo>
                  <a:pt x="753" y="179"/>
                  <a:pt x="753" y="179"/>
                  <a:pt x="753" y="179"/>
                </a:cubicBezTo>
                <a:cubicBezTo>
                  <a:pt x="754" y="179"/>
                  <a:pt x="754" y="180"/>
                  <a:pt x="755" y="180"/>
                </a:cubicBezTo>
                <a:cubicBezTo>
                  <a:pt x="770" y="184"/>
                  <a:pt x="785" y="188"/>
                  <a:pt x="800" y="194"/>
                </a:cubicBezTo>
                <a:cubicBezTo>
                  <a:pt x="707" y="449"/>
                  <a:pt x="707" y="449"/>
                  <a:pt x="707" y="449"/>
                </a:cubicBezTo>
                <a:cubicBezTo>
                  <a:pt x="700" y="447"/>
                  <a:pt x="693" y="445"/>
                  <a:pt x="686" y="443"/>
                </a:cubicBezTo>
                <a:cubicBezTo>
                  <a:pt x="755" y="180"/>
                  <a:pt x="755" y="180"/>
                  <a:pt x="755" y="180"/>
                </a:cubicBezTo>
                <a:lnTo>
                  <a:pt x="699" y="392"/>
                </a:lnTo>
                <a:close/>
                <a:moveTo>
                  <a:pt x="630" y="164"/>
                </a:moveTo>
                <a:cubicBezTo>
                  <a:pt x="636" y="164"/>
                  <a:pt x="642" y="164"/>
                  <a:pt x="648" y="164"/>
                </a:cubicBezTo>
                <a:cubicBezTo>
                  <a:pt x="638" y="436"/>
                  <a:pt x="638" y="436"/>
                  <a:pt x="638" y="436"/>
                </a:cubicBezTo>
                <a:cubicBezTo>
                  <a:pt x="635" y="436"/>
                  <a:pt x="632" y="436"/>
                  <a:pt x="630" y="436"/>
                </a:cubicBezTo>
                <a:cubicBezTo>
                  <a:pt x="625" y="436"/>
                  <a:pt x="621" y="436"/>
                  <a:pt x="616" y="436"/>
                </a:cubicBezTo>
                <a:cubicBezTo>
                  <a:pt x="600" y="165"/>
                  <a:pt x="600" y="165"/>
                  <a:pt x="600" y="165"/>
                </a:cubicBezTo>
                <a:cubicBezTo>
                  <a:pt x="610" y="164"/>
                  <a:pt x="620" y="164"/>
                  <a:pt x="630" y="164"/>
                </a:cubicBezTo>
                <a:close/>
                <a:moveTo>
                  <a:pt x="494" y="183"/>
                </a:moveTo>
                <a:cubicBezTo>
                  <a:pt x="568" y="444"/>
                  <a:pt x="568" y="444"/>
                  <a:pt x="568" y="444"/>
                </a:cubicBezTo>
                <a:cubicBezTo>
                  <a:pt x="561" y="446"/>
                  <a:pt x="554" y="449"/>
                  <a:pt x="548" y="451"/>
                </a:cubicBezTo>
                <a:cubicBezTo>
                  <a:pt x="448" y="198"/>
                  <a:pt x="448" y="198"/>
                  <a:pt x="448" y="198"/>
                </a:cubicBezTo>
                <a:cubicBezTo>
                  <a:pt x="463" y="192"/>
                  <a:pt x="478" y="187"/>
                  <a:pt x="494" y="183"/>
                </a:cubicBezTo>
                <a:close/>
                <a:moveTo>
                  <a:pt x="353" y="248"/>
                </a:moveTo>
                <a:cubicBezTo>
                  <a:pt x="505" y="474"/>
                  <a:pt x="505" y="474"/>
                  <a:pt x="505" y="474"/>
                </a:cubicBezTo>
                <a:cubicBezTo>
                  <a:pt x="499" y="478"/>
                  <a:pt x="493" y="482"/>
                  <a:pt x="487" y="487"/>
                </a:cubicBezTo>
                <a:cubicBezTo>
                  <a:pt x="315" y="277"/>
                  <a:pt x="315" y="277"/>
                  <a:pt x="315" y="277"/>
                </a:cubicBezTo>
                <a:cubicBezTo>
                  <a:pt x="327" y="266"/>
                  <a:pt x="340" y="257"/>
                  <a:pt x="353" y="248"/>
                </a:cubicBezTo>
                <a:close/>
                <a:moveTo>
                  <a:pt x="240" y="353"/>
                </a:moveTo>
                <a:cubicBezTo>
                  <a:pt x="454" y="522"/>
                  <a:pt x="454" y="522"/>
                  <a:pt x="454" y="522"/>
                </a:cubicBezTo>
                <a:cubicBezTo>
                  <a:pt x="449" y="527"/>
                  <a:pt x="445" y="533"/>
                  <a:pt x="441" y="539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20" y="379"/>
                  <a:pt x="230" y="366"/>
                  <a:pt x="240" y="353"/>
                </a:cubicBezTo>
                <a:close/>
                <a:moveTo>
                  <a:pt x="164" y="489"/>
                </a:moveTo>
                <a:cubicBezTo>
                  <a:pt x="419" y="583"/>
                  <a:pt x="419" y="583"/>
                  <a:pt x="419" y="583"/>
                </a:cubicBezTo>
                <a:cubicBezTo>
                  <a:pt x="417" y="590"/>
                  <a:pt x="414" y="597"/>
                  <a:pt x="413" y="604"/>
                </a:cubicBezTo>
                <a:cubicBezTo>
                  <a:pt x="364" y="591"/>
                  <a:pt x="364" y="591"/>
                  <a:pt x="364" y="591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52" y="524"/>
                  <a:pt x="157" y="506"/>
                  <a:pt x="164" y="489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Freeform 5"/>
          <p:cNvSpPr>
            <a:spLocks noEditPoints="1"/>
          </p:cNvSpPr>
          <p:nvPr/>
        </p:nvSpPr>
        <p:spPr bwMode="auto">
          <a:xfrm>
            <a:off x="5492088" y="4215510"/>
            <a:ext cx="4711700" cy="2320925"/>
          </a:xfrm>
          <a:custGeom>
            <a:avLst/>
            <a:gdLst>
              <a:gd name="T0" fmla="*/ 630 w 1253"/>
              <a:gd name="T1" fmla="*/ 466 h 616"/>
              <a:gd name="T2" fmla="*/ 1253 w 1253"/>
              <a:gd name="T3" fmla="*/ 616 h 616"/>
              <a:gd name="T4" fmla="*/ 1225 w 1253"/>
              <a:gd name="T5" fmla="*/ 400 h 616"/>
              <a:gd name="T6" fmla="*/ 1085 w 1253"/>
              <a:gd name="T7" fmla="*/ 190 h 616"/>
              <a:gd name="T8" fmla="*/ 875 w 1253"/>
              <a:gd name="T9" fmla="*/ 49 h 616"/>
              <a:gd name="T10" fmla="*/ 629 w 1253"/>
              <a:gd name="T11" fmla="*/ 0 h 616"/>
              <a:gd name="T12" fmla="*/ 513 w 1253"/>
              <a:gd name="T13" fmla="*/ 77 h 616"/>
              <a:gd name="T14" fmla="*/ 303 w 1253"/>
              <a:gd name="T15" fmla="*/ 164 h 616"/>
              <a:gd name="T16" fmla="*/ 143 w 1253"/>
              <a:gd name="T17" fmla="*/ 325 h 616"/>
              <a:gd name="T18" fmla="*/ 56 w 1253"/>
              <a:gd name="T19" fmla="*/ 534 h 616"/>
              <a:gd name="T20" fmla="*/ 441 w 1253"/>
              <a:gd name="T21" fmla="*/ 616 h 616"/>
              <a:gd name="T22" fmla="*/ 1107 w 1253"/>
              <a:gd name="T23" fmla="*/ 524 h 616"/>
              <a:gd name="T24" fmla="*/ 838 w 1253"/>
              <a:gd name="T25" fmla="*/ 578 h 616"/>
              <a:gd name="T26" fmla="*/ 1013 w 1253"/>
              <a:gd name="T27" fmla="*/ 345 h 616"/>
              <a:gd name="T28" fmla="*/ 815 w 1253"/>
              <a:gd name="T29" fmla="*/ 535 h 616"/>
              <a:gd name="T30" fmla="*/ 1013 w 1253"/>
              <a:gd name="T31" fmla="*/ 345 h 616"/>
              <a:gd name="T32" fmla="*/ 936 w 1253"/>
              <a:gd name="T33" fmla="*/ 270 h 616"/>
              <a:gd name="T34" fmla="*/ 750 w 1253"/>
              <a:gd name="T35" fmla="*/ 471 h 616"/>
              <a:gd name="T36" fmla="*/ 699 w 1253"/>
              <a:gd name="T37" fmla="*/ 392 h 616"/>
              <a:gd name="T38" fmla="*/ 755 w 1253"/>
              <a:gd name="T39" fmla="*/ 180 h 616"/>
              <a:gd name="T40" fmla="*/ 707 w 1253"/>
              <a:gd name="T41" fmla="*/ 449 h 616"/>
              <a:gd name="T42" fmla="*/ 755 w 1253"/>
              <a:gd name="T43" fmla="*/ 180 h 616"/>
              <a:gd name="T44" fmla="*/ 630 w 1253"/>
              <a:gd name="T45" fmla="*/ 164 h 616"/>
              <a:gd name="T46" fmla="*/ 638 w 1253"/>
              <a:gd name="T47" fmla="*/ 436 h 616"/>
              <a:gd name="T48" fmla="*/ 616 w 1253"/>
              <a:gd name="T49" fmla="*/ 436 h 616"/>
              <a:gd name="T50" fmla="*/ 630 w 1253"/>
              <a:gd name="T51" fmla="*/ 164 h 616"/>
              <a:gd name="T52" fmla="*/ 568 w 1253"/>
              <a:gd name="T53" fmla="*/ 444 h 616"/>
              <a:gd name="T54" fmla="*/ 448 w 1253"/>
              <a:gd name="T55" fmla="*/ 198 h 616"/>
              <a:gd name="T56" fmla="*/ 353 w 1253"/>
              <a:gd name="T57" fmla="*/ 248 h 616"/>
              <a:gd name="T58" fmla="*/ 487 w 1253"/>
              <a:gd name="T59" fmla="*/ 487 h 616"/>
              <a:gd name="T60" fmla="*/ 353 w 1253"/>
              <a:gd name="T61" fmla="*/ 248 h 616"/>
              <a:gd name="T62" fmla="*/ 454 w 1253"/>
              <a:gd name="T63" fmla="*/ 522 h 616"/>
              <a:gd name="T64" fmla="*/ 212 w 1253"/>
              <a:gd name="T65" fmla="*/ 393 h 616"/>
              <a:gd name="T66" fmla="*/ 164 w 1253"/>
              <a:gd name="T67" fmla="*/ 489 h 616"/>
              <a:gd name="T68" fmla="*/ 413 w 1253"/>
              <a:gd name="T69" fmla="*/ 604 h 616"/>
              <a:gd name="T70" fmla="*/ 148 w 1253"/>
              <a:gd name="T71" fmla="*/ 54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53" h="616">
                <a:moveTo>
                  <a:pt x="441" y="616"/>
                </a:moveTo>
                <a:cubicBezTo>
                  <a:pt x="461" y="528"/>
                  <a:pt x="538" y="466"/>
                  <a:pt x="630" y="466"/>
                </a:cubicBezTo>
                <a:cubicBezTo>
                  <a:pt x="721" y="466"/>
                  <a:pt x="798" y="528"/>
                  <a:pt x="818" y="616"/>
                </a:cubicBezTo>
                <a:cubicBezTo>
                  <a:pt x="1253" y="616"/>
                  <a:pt x="1253" y="616"/>
                  <a:pt x="1253" y="616"/>
                </a:cubicBezTo>
                <a:cubicBezTo>
                  <a:pt x="1197" y="534"/>
                  <a:pt x="1197" y="534"/>
                  <a:pt x="1197" y="534"/>
                </a:cubicBezTo>
                <a:cubicBezTo>
                  <a:pt x="1225" y="400"/>
                  <a:pt x="1225" y="400"/>
                  <a:pt x="1225" y="400"/>
                </a:cubicBezTo>
                <a:cubicBezTo>
                  <a:pt x="1110" y="325"/>
                  <a:pt x="1110" y="325"/>
                  <a:pt x="1110" y="325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950" y="164"/>
                  <a:pt x="950" y="164"/>
                  <a:pt x="950" y="164"/>
                </a:cubicBezTo>
                <a:cubicBezTo>
                  <a:pt x="875" y="49"/>
                  <a:pt x="875" y="49"/>
                  <a:pt x="875" y="49"/>
                </a:cubicBezTo>
                <a:cubicBezTo>
                  <a:pt x="740" y="77"/>
                  <a:pt x="740" y="77"/>
                  <a:pt x="740" y="77"/>
                </a:cubicBezTo>
                <a:cubicBezTo>
                  <a:pt x="629" y="0"/>
                  <a:pt x="629" y="0"/>
                  <a:pt x="62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513" y="77"/>
                  <a:pt x="513" y="77"/>
                  <a:pt x="513" y="77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03" y="164"/>
                  <a:pt x="303" y="164"/>
                  <a:pt x="303" y="164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43" y="325"/>
                  <a:pt x="143" y="325"/>
                  <a:pt x="143" y="325"/>
                </a:cubicBezTo>
                <a:cubicBezTo>
                  <a:pt x="28" y="400"/>
                  <a:pt x="28" y="400"/>
                  <a:pt x="28" y="400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0" y="616"/>
                  <a:pt x="0" y="616"/>
                  <a:pt x="0" y="616"/>
                </a:cubicBezTo>
                <a:lnTo>
                  <a:pt x="441" y="616"/>
                </a:lnTo>
                <a:close/>
                <a:moveTo>
                  <a:pt x="1091" y="478"/>
                </a:moveTo>
                <a:cubicBezTo>
                  <a:pt x="1097" y="493"/>
                  <a:pt x="1102" y="508"/>
                  <a:pt x="1107" y="524"/>
                </a:cubicBezTo>
                <a:cubicBezTo>
                  <a:pt x="845" y="599"/>
                  <a:pt x="845" y="599"/>
                  <a:pt x="845" y="599"/>
                </a:cubicBezTo>
                <a:cubicBezTo>
                  <a:pt x="843" y="591"/>
                  <a:pt x="841" y="585"/>
                  <a:pt x="838" y="578"/>
                </a:cubicBezTo>
                <a:lnTo>
                  <a:pt x="1091" y="478"/>
                </a:lnTo>
                <a:close/>
                <a:moveTo>
                  <a:pt x="1013" y="345"/>
                </a:moveTo>
                <a:cubicBezTo>
                  <a:pt x="1023" y="357"/>
                  <a:pt x="1032" y="370"/>
                  <a:pt x="1041" y="383"/>
                </a:cubicBezTo>
                <a:cubicBezTo>
                  <a:pt x="815" y="535"/>
                  <a:pt x="815" y="535"/>
                  <a:pt x="815" y="535"/>
                </a:cubicBezTo>
                <a:cubicBezTo>
                  <a:pt x="811" y="529"/>
                  <a:pt x="807" y="523"/>
                  <a:pt x="802" y="517"/>
                </a:cubicBezTo>
                <a:lnTo>
                  <a:pt x="1013" y="345"/>
                </a:lnTo>
                <a:close/>
                <a:moveTo>
                  <a:pt x="896" y="242"/>
                </a:moveTo>
                <a:cubicBezTo>
                  <a:pt x="910" y="250"/>
                  <a:pt x="923" y="260"/>
                  <a:pt x="936" y="270"/>
                </a:cubicBezTo>
                <a:cubicBezTo>
                  <a:pt x="768" y="484"/>
                  <a:pt x="768" y="484"/>
                  <a:pt x="768" y="484"/>
                </a:cubicBezTo>
                <a:cubicBezTo>
                  <a:pt x="762" y="479"/>
                  <a:pt x="756" y="475"/>
                  <a:pt x="750" y="471"/>
                </a:cubicBezTo>
                <a:lnTo>
                  <a:pt x="896" y="242"/>
                </a:lnTo>
                <a:close/>
                <a:moveTo>
                  <a:pt x="699" y="392"/>
                </a:moveTo>
                <a:cubicBezTo>
                  <a:pt x="753" y="179"/>
                  <a:pt x="753" y="179"/>
                  <a:pt x="753" y="179"/>
                </a:cubicBezTo>
                <a:cubicBezTo>
                  <a:pt x="754" y="179"/>
                  <a:pt x="754" y="180"/>
                  <a:pt x="755" y="180"/>
                </a:cubicBezTo>
                <a:cubicBezTo>
                  <a:pt x="770" y="184"/>
                  <a:pt x="785" y="188"/>
                  <a:pt x="800" y="194"/>
                </a:cubicBezTo>
                <a:cubicBezTo>
                  <a:pt x="707" y="449"/>
                  <a:pt x="707" y="449"/>
                  <a:pt x="707" y="449"/>
                </a:cubicBezTo>
                <a:cubicBezTo>
                  <a:pt x="700" y="447"/>
                  <a:pt x="693" y="445"/>
                  <a:pt x="686" y="443"/>
                </a:cubicBezTo>
                <a:cubicBezTo>
                  <a:pt x="755" y="180"/>
                  <a:pt x="755" y="180"/>
                  <a:pt x="755" y="180"/>
                </a:cubicBezTo>
                <a:lnTo>
                  <a:pt x="699" y="392"/>
                </a:lnTo>
                <a:close/>
                <a:moveTo>
                  <a:pt x="630" y="164"/>
                </a:moveTo>
                <a:cubicBezTo>
                  <a:pt x="636" y="164"/>
                  <a:pt x="642" y="164"/>
                  <a:pt x="648" y="164"/>
                </a:cubicBezTo>
                <a:cubicBezTo>
                  <a:pt x="638" y="436"/>
                  <a:pt x="638" y="436"/>
                  <a:pt x="638" y="436"/>
                </a:cubicBezTo>
                <a:cubicBezTo>
                  <a:pt x="635" y="436"/>
                  <a:pt x="632" y="436"/>
                  <a:pt x="630" y="436"/>
                </a:cubicBezTo>
                <a:cubicBezTo>
                  <a:pt x="625" y="436"/>
                  <a:pt x="621" y="436"/>
                  <a:pt x="616" y="436"/>
                </a:cubicBezTo>
                <a:cubicBezTo>
                  <a:pt x="600" y="165"/>
                  <a:pt x="600" y="165"/>
                  <a:pt x="600" y="165"/>
                </a:cubicBezTo>
                <a:cubicBezTo>
                  <a:pt x="610" y="164"/>
                  <a:pt x="620" y="164"/>
                  <a:pt x="630" y="164"/>
                </a:cubicBezTo>
                <a:close/>
                <a:moveTo>
                  <a:pt x="494" y="183"/>
                </a:moveTo>
                <a:cubicBezTo>
                  <a:pt x="568" y="444"/>
                  <a:pt x="568" y="444"/>
                  <a:pt x="568" y="444"/>
                </a:cubicBezTo>
                <a:cubicBezTo>
                  <a:pt x="561" y="446"/>
                  <a:pt x="554" y="449"/>
                  <a:pt x="548" y="451"/>
                </a:cubicBezTo>
                <a:cubicBezTo>
                  <a:pt x="448" y="198"/>
                  <a:pt x="448" y="198"/>
                  <a:pt x="448" y="198"/>
                </a:cubicBezTo>
                <a:cubicBezTo>
                  <a:pt x="463" y="192"/>
                  <a:pt x="478" y="187"/>
                  <a:pt x="494" y="183"/>
                </a:cubicBezTo>
                <a:close/>
                <a:moveTo>
                  <a:pt x="353" y="248"/>
                </a:moveTo>
                <a:cubicBezTo>
                  <a:pt x="505" y="474"/>
                  <a:pt x="505" y="474"/>
                  <a:pt x="505" y="474"/>
                </a:cubicBezTo>
                <a:cubicBezTo>
                  <a:pt x="499" y="478"/>
                  <a:pt x="493" y="482"/>
                  <a:pt x="487" y="487"/>
                </a:cubicBezTo>
                <a:cubicBezTo>
                  <a:pt x="315" y="277"/>
                  <a:pt x="315" y="277"/>
                  <a:pt x="315" y="277"/>
                </a:cubicBezTo>
                <a:cubicBezTo>
                  <a:pt x="327" y="266"/>
                  <a:pt x="340" y="257"/>
                  <a:pt x="353" y="248"/>
                </a:cubicBezTo>
                <a:close/>
                <a:moveTo>
                  <a:pt x="240" y="353"/>
                </a:moveTo>
                <a:cubicBezTo>
                  <a:pt x="454" y="522"/>
                  <a:pt x="454" y="522"/>
                  <a:pt x="454" y="522"/>
                </a:cubicBezTo>
                <a:cubicBezTo>
                  <a:pt x="449" y="527"/>
                  <a:pt x="445" y="533"/>
                  <a:pt x="441" y="539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20" y="379"/>
                  <a:pt x="230" y="366"/>
                  <a:pt x="240" y="353"/>
                </a:cubicBezTo>
                <a:close/>
                <a:moveTo>
                  <a:pt x="164" y="489"/>
                </a:moveTo>
                <a:cubicBezTo>
                  <a:pt x="419" y="583"/>
                  <a:pt x="419" y="583"/>
                  <a:pt x="419" y="583"/>
                </a:cubicBezTo>
                <a:cubicBezTo>
                  <a:pt x="417" y="590"/>
                  <a:pt x="414" y="597"/>
                  <a:pt x="413" y="604"/>
                </a:cubicBezTo>
                <a:cubicBezTo>
                  <a:pt x="364" y="591"/>
                  <a:pt x="364" y="591"/>
                  <a:pt x="364" y="591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52" y="524"/>
                  <a:pt x="157" y="506"/>
                  <a:pt x="164" y="489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7" y="410450"/>
            <a:ext cx="1039166" cy="285404"/>
          </a:xfrm>
          <a:prstGeom prst="rect">
            <a:avLst/>
          </a:prstGeom>
        </p:spPr>
      </p:pic>
      <p:sp>
        <p:nvSpPr>
          <p:cNvPr id="22" name="Freeform 30"/>
          <p:cNvSpPr>
            <a:spLocks noEditPoints="1"/>
          </p:cNvSpPr>
          <p:nvPr/>
        </p:nvSpPr>
        <p:spPr bwMode="auto">
          <a:xfrm>
            <a:off x="405241" y="343562"/>
            <a:ext cx="1261636" cy="803754"/>
          </a:xfrm>
          <a:custGeom>
            <a:avLst/>
            <a:gdLst>
              <a:gd name="T0" fmla="*/ 683 w 865"/>
              <a:gd name="T1" fmla="*/ 59 h 550"/>
              <a:gd name="T2" fmla="*/ 628 w 865"/>
              <a:gd name="T3" fmla="*/ 141 h 550"/>
              <a:gd name="T4" fmla="*/ 565 w 865"/>
              <a:gd name="T5" fmla="*/ 61 h 550"/>
              <a:gd name="T6" fmla="*/ 565 w 865"/>
              <a:gd name="T7" fmla="*/ 140 h 550"/>
              <a:gd name="T8" fmla="*/ 0 w 865"/>
              <a:gd name="T9" fmla="*/ 0 h 550"/>
              <a:gd name="T10" fmla="*/ 768 w 865"/>
              <a:gd name="T11" fmla="*/ 162 h 550"/>
              <a:gd name="T12" fmla="*/ 708 w 865"/>
              <a:gd name="T13" fmla="*/ 211 h 550"/>
              <a:gd name="T14" fmla="*/ 745 w 865"/>
              <a:gd name="T15" fmla="*/ 334 h 550"/>
              <a:gd name="T16" fmla="*/ 614 w 865"/>
              <a:gd name="T17" fmla="*/ 64 h 550"/>
              <a:gd name="T18" fmla="*/ 703 w 865"/>
              <a:gd name="T19" fmla="*/ 92 h 550"/>
              <a:gd name="T20" fmla="*/ 621 w 865"/>
              <a:gd name="T21" fmla="*/ 148 h 550"/>
              <a:gd name="T22" fmla="*/ 642 w 865"/>
              <a:gd name="T23" fmla="*/ 281 h 550"/>
              <a:gd name="T24" fmla="*/ 617 w 865"/>
              <a:gd name="T25" fmla="*/ 211 h 550"/>
              <a:gd name="T26" fmla="*/ 691 w 865"/>
              <a:gd name="T27" fmla="*/ 261 h 550"/>
              <a:gd name="T28" fmla="*/ 587 w 865"/>
              <a:gd name="T29" fmla="*/ 95 h 550"/>
              <a:gd name="T30" fmla="*/ 500 w 865"/>
              <a:gd name="T31" fmla="*/ 162 h 550"/>
              <a:gd name="T32" fmla="*/ 373 w 865"/>
              <a:gd name="T33" fmla="*/ 42 h 550"/>
              <a:gd name="T34" fmla="*/ 253 w 865"/>
              <a:gd name="T35" fmla="*/ 317 h 550"/>
              <a:gd name="T36" fmla="*/ 341 w 865"/>
              <a:gd name="T37" fmla="*/ 274 h 550"/>
              <a:gd name="T38" fmla="*/ 258 w 865"/>
              <a:gd name="T39" fmla="*/ 144 h 550"/>
              <a:gd name="T40" fmla="*/ 216 w 865"/>
              <a:gd name="T41" fmla="*/ 140 h 550"/>
              <a:gd name="T42" fmla="*/ 175 w 865"/>
              <a:gd name="T43" fmla="*/ 149 h 550"/>
              <a:gd name="T44" fmla="*/ 149 w 865"/>
              <a:gd name="T45" fmla="*/ 162 h 550"/>
              <a:gd name="T46" fmla="*/ 118 w 865"/>
              <a:gd name="T47" fmla="*/ 191 h 550"/>
              <a:gd name="T48" fmla="*/ 98 w 865"/>
              <a:gd name="T49" fmla="*/ 228 h 550"/>
              <a:gd name="T50" fmla="*/ 42 w 865"/>
              <a:gd name="T51" fmla="*/ 267 h 550"/>
              <a:gd name="T52" fmla="*/ 42 w 865"/>
              <a:gd name="T53" fmla="*/ 267 h 550"/>
              <a:gd name="T54" fmla="*/ 206 w 865"/>
              <a:gd name="T55" fmla="*/ 508 h 550"/>
              <a:gd name="T56" fmla="*/ 42 w 865"/>
              <a:gd name="T57" fmla="*/ 475 h 550"/>
              <a:gd name="T58" fmla="*/ 227 w 865"/>
              <a:gd name="T59" fmla="*/ 492 h 550"/>
              <a:gd name="T60" fmla="*/ 407 w 865"/>
              <a:gd name="T61" fmla="*/ 504 h 550"/>
              <a:gd name="T62" fmla="*/ 330 w 865"/>
              <a:gd name="T63" fmla="*/ 425 h 550"/>
              <a:gd name="T64" fmla="*/ 146 w 865"/>
              <a:gd name="T65" fmla="*/ 438 h 550"/>
              <a:gd name="T66" fmla="*/ 69 w 865"/>
              <a:gd name="T67" fmla="*/ 418 h 550"/>
              <a:gd name="T68" fmla="*/ 253 w 865"/>
              <a:gd name="T69" fmla="*/ 431 h 550"/>
              <a:gd name="T70" fmla="*/ 407 w 865"/>
              <a:gd name="T71" fmla="*/ 431 h 550"/>
              <a:gd name="T72" fmla="*/ 330 w 865"/>
              <a:gd name="T73" fmla="*/ 355 h 550"/>
              <a:gd name="T74" fmla="*/ 146 w 865"/>
              <a:gd name="T75" fmla="*/ 368 h 550"/>
              <a:gd name="T76" fmla="*/ 69 w 865"/>
              <a:gd name="T77" fmla="*/ 348 h 550"/>
              <a:gd name="T78" fmla="*/ 253 w 865"/>
              <a:gd name="T79" fmla="*/ 361 h 550"/>
              <a:gd name="T80" fmla="*/ 407 w 865"/>
              <a:gd name="T81" fmla="*/ 361 h 550"/>
              <a:gd name="T82" fmla="*/ 359 w 865"/>
              <a:gd name="T83" fmla="*/ 266 h 550"/>
              <a:gd name="T84" fmla="*/ 350 w 865"/>
              <a:gd name="T85" fmla="*/ 225 h 550"/>
              <a:gd name="T86" fmla="*/ 328 w 865"/>
              <a:gd name="T87" fmla="*/ 188 h 550"/>
              <a:gd name="T88" fmla="*/ 570 w 865"/>
              <a:gd name="T89" fmla="*/ 292 h 550"/>
              <a:gd name="T90" fmla="*/ 521 w 865"/>
              <a:gd name="T91" fmla="*/ 253 h 550"/>
              <a:gd name="T92" fmla="*/ 608 w 865"/>
              <a:gd name="T93" fmla="*/ 506 h 550"/>
              <a:gd name="T94" fmla="*/ 510 w 865"/>
              <a:gd name="T95" fmla="*/ 398 h 550"/>
              <a:gd name="T96" fmla="*/ 514 w 865"/>
              <a:gd name="T97" fmla="*/ 384 h 550"/>
              <a:gd name="T98" fmla="*/ 720 w 865"/>
              <a:gd name="T99" fmla="*/ 506 h 550"/>
              <a:gd name="T100" fmla="*/ 720 w 865"/>
              <a:gd name="T101" fmla="*/ 497 h 550"/>
              <a:gd name="T102" fmla="*/ 755 w 865"/>
              <a:gd name="T103" fmla="*/ 501 h 550"/>
              <a:gd name="T104" fmla="*/ 779 w 865"/>
              <a:gd name="T105" fmla="*/ 382 h 550"/>
              <a:gd name="T106" fmla="*/ 779 w 865"/>
              <a:gd name="T107" fmla="*/ 391 h 550"/>
              <a:gd name="T108" fmla="*/ 760 w 865"/>
              <a:gd name="T109" fmla="*/ 493 h 550"/>
              <a:gd name="T110" fmla="*/ 780 w 865"/>
              <a:gd name="T111" fmla="*/ 457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65" h="550">
                <a:moveTo>
                  <a:pt x="656" y="154"/>
                </a:moveTo>
                <a:cubicBezTo>
                  <a:pt x="667" y="154"/>
                  <a:pt x="677" y="150"/>
                  <a:pt x="683" y="142"/>
                </a:cubicBezTo>
                <a:cubicBezTo>
                  <a:pt x="690" y="133"/>
                  <a:pt x="693" y="122"/>
                  <a:pt x="693" y="107"/>
                </a:cubicBezTo>
                <a:cubicBezTo>
                  <a:pt x="693" y="94"/>
                  <a:pt x="693" y="94"/>
                  <a:pt x="693" y="94"/>
                </a:cubicBezTo>
                <a:cubicBezTo>
                  <a:pt x="693" y="79"/>
                  <a:pt x="690" y="67"/>
                  <a:pt x="683" y="59"/>
                </a:cubicBezTo>
                <a:cubicBezTo>
                  <a:pt x="676" y="51"/>
                  <a:pt x="667" y="46"/>
                  <a:pt x="656" y="46"/>
                </a:cubicBezTo>
                <a:cubicBezTo>
                  <a:pt x="644" y="46"/>
                  <a:pt x="635" y="51"/>
                  <a:pt x="628" y="59"/>
                </a:cubicBezTo>
                <a:cubicBezTo>
                  <a:pt x="622" y="67"/>
                  <a:pt x="618" y="79"/>
                  <a:pt x="618" y="94"/>
                </a:cubicBezTo>
                <a:cubicBezTo>
                  <a:pt x="618" y="107"/>
                  <a:pt x="618" y="107"/>
                  <a:pt x="618" y="107"/>
                </a:cubicBezTo>
                <a:cubicBezTo>
                  <a:pt x="618" y="121"/>
                  <a:pt x="622" y="133"/>
                  <a:pt x="628" y="141"/>
                </a:cubicBezTo>
                <a:cubicBezTo>
                  <a:pt x="635" y="150"/>
                  <a:pt x="644" y="154"/>
                  <a:pt x="656" y="154"/>
                </a:cubicBezTo>
                <a:close/>
                <a:moveTo>
                  <a:pt x="565" y="140"/>
                </a:moveTo>
                <a:cubicBezTo>
                  <a:pt x="572" y="131"/>
                  <a:pt x="576" y="120"/>
                  <a:pt x="576" y="105"/>
                </a:cubicBezTo>
                <a:cubicBezTo>
                  <a:pt x="576" y="94"/>
                  <a:pt x="576" y="94"/>
                  <a:pt x="576" y="94"/>
                </a:cubicBezTo>
                <a:cubicBezTo>
                  <a:pt x="576" y="80"/>
                  <a:pt x="572" y="69"/>
                  <a:pt x="565" y="61"/>
                </a:cubicBezTo>
                <a:cubicBezTo>
                  <a:pt x="557" y="52"/>
                  <a:pt x="547" y="48"/>
                  <a:pt x="534" y="48"/>
                </a:cubicBezTo>
                <a:cubicBezTo>
                  <a:pt x="510" y="48"/>
                  <a:pt x="510" y="48"/>
                  <a:pt x="510" y="48"/>
                </a:cubicBezTo>
                <a:cubicBezTo>
                  <a:pt x="510" y="153"/>
                  <a:pt x="510" y="153"/>
                  <a:pt x="510" y="153"/>
                </a:cubicBezTo>
                <a:cubicBezTo>
                  <a:pt x="534" y="153"/>
                  <a:pt x="534" y="153"/>
                  <a:pt x="534" y="153"/>
                </a:cubicBezTo>
                <a:cubicBezTo>
                  <a:pt x="546" y="153"/>
                  <a:pt x="557" y="149"/>
                  <a:pt x="565" y="140"/>
                </a:cubicBezTo>
                <a:close/>
                <a:moveTo>
                  <a:pt x="0" y="0"/>
                </a:moveTo>
                <a:cubicBezTo>
                  <a:pt x="0" y="550"/>
                  <a:pt x="0" y="550"/>
                  <a:pt x="0" y="550"/>
                </a:cubicBezTo>
                <a:cubicBezTo>
                  <a:pt x="865" y="550"/>
                  <a:pt x="865" y="550"/>
                  <a:pt x="865" y="550"/>
                </a:cubicBezTo>
                <a:cubicBezTo>
                  <a:pt x="865" y="0"/>
                  <a:pt x="865" y="0"/>
                  <a:pt x="865" y="0"/>
                </a:cubicBezTo>
                <a:lnTo>
                  <a:pt x="0" y="0"/>
                </a:lnTo>
                <a:close/>
                <a:moveTo>
                  <a:pt x="716" y="39"/>
                </a:moveTo>
                <a:cubicBezTo>
                  <a:pt x="810" y="39"/>
                  <a:pt x="810" y="39"/>
                  <a:pt x="810" y="39"/>
                </a:cubicBezTo>
                <a:cubicBezTo>
                  <a:pt x="810" y="48"/>
                  <a:pt x="810" y="48"/>
                  <a:pt x="810" y="48"/>
                </a:cubicBezTo>
                <a:cubicBezTo>
                  <a:pt x="768" y="48"/>
                  <a:pt x="768" y="48"/>
                  <a:pt x="768" y="48"/>
                </a:cubicBezTo>
                <a:cubicBezTo>
                  <a:pt x="768" y="162"/>
                  <a:pt x="768" y="162"/>
                  <a:pt x="768" y="162"/>
                </a:cubicBezTo>
                <a:cubicBezTo>
                  <a:pt x="758" y="162"/>
                  <a:pt x="758" y="162"/>
                  <a:pt x="758" y="162"/>
                </a:cubicBezTo>
                <a:cubicBezTo>
                  <a:pt x="758" y="48"/>
                  <a:pt x="758" y="48"/>
                  <a:pt x="758" y="48"/>
                </a:cubicBezTo>
                <a:cubicBezTo>
                  <a:pt x="716" y="48"/>
                  <a:pt x="716" y="48"/>
                  <a:pt x="716" y="48"/>
                </a:cubicBezTo>
                <a:lnTo>
                  <a:pt x="716" y="39"/>
                </a:lnTo>
                <a:close/>
                <a:moveTo>
                  <a:pt x="708" y="211"/>
                </a:moveTo>
                <a:cubicBezTo>
                  <a:pt x="808" y="211"/>
                  <a:pt x="808" y="211"/>
                  <a:pt x="808" y="211"/>
                </a:cubicBezTo>
                <a:cubicBezTo>
                  <a:pt x="808" y="232"/>
                  <a:pt x="808" y="232"/>
                  <a:pt x="808" y="232"/>
                </a:cubicBezTo>
                <a:cubicBezTo>
                  <a:pt x="770" y="232"/>
                  <a:pt x="770" y="232"/>
                  <a:pt x="770" y="232"/>
                </a:cubicBezTo>
                <a:cubicBezTo>
                  <a:pt x="770" y="334"/>
                  <a:pt x="770" y="334"/>
                  <a:pt x="770" y="334"/>
                </a:cubicBezTo>
                <a:cubicBezTo>
                  <a:pt x="745" y="334"/>
                  <a:pt x="745" y="334"/>
                  <a:pt x="745" y="334"/>
                </a:cubicBezTo>
                <a:cubicBezTo>
                  <a:pt x="745" y="232"/>
                  <a:pt x="745" y="232"/>
                  <a:pt x="745" y="232"/>
                </a:cubicBezTo>
                <a:cubicBezTo>
                  <a:pt x="708" y="232"/>
                  <a:pt x="708" y="232"/>
                  <a:pt x="708" y="232"/>
                </a:cubicBezTo>
                <a:lnTo>
                  <a:pt x="708" y="211"/>
                </a:lnTo>
                <a:close/>
                <a:moveTo>
                  <a:pt x="608" y="94"/>
                </a:moveTo>
                <a:cubicBezTo>
                  <a:pt x="608" y="83"/>
                  <a:pt x="610" y="73"/>
                  <a:pt x="614" y="64"/>
                </a:cubicBezTo>
                <a:cubicBezTo>
                  <a:pt x="618" y="56"/>
                  <a:pt x="623" y="49"/>
                  <a:pt x="631" y="44"/>
                </a:cubicBezTo>
                <a:cubicBezTo>
                  <a:pt x="638" y="40"/>
                  <a:pt x="646" y="37"/>
                  <a:pt x="656" y="37"/>
                </a:cubicBezTo>
                <a:cubicBezTo>
                  <a:pt x="665" y="37"/>
                  <a:pt x="673" y="40"/>
                  <a:pt x="681" y="44"/>
                </a:cubicBezTo>
                <a:cubicBezTo>
                  <a:pt x="688" y="49"/>
                  <a:pt x="693" y="55"/>
                  <a:pt x="697" y="63"/>
                </a:cubicBezTo>
                <a:cubicBezTo>
                  <a:pt x="701" y="72"/>
                  <a:pt x="703" y="81"/>
                  <a:pt x="703" y="92"/>
                </a:cubicBezTo>
                <a:cubicBezTo>
                  <a:pt x="703" y="107"/>
                  <a:pt x="703" y="107"/>
                  <a:pt x="703" y="107"/>
                </a:cubicBezTo>
                <a:cubicBezTo>
                  <a:pt x="703" y="118"/>
                  <a:pt x="701" y="128"/>
                  <a:pt x="698" y="137"/>
                </a:cubicBezTo>
                <a:cubicBezTo>
                  <a:pt x="694" y="145"/>
                  <a:pt x="688" y="152"/>
                  <a:pt x="681" y="156"/>
                </a:cubicBezTo>
                <a:cubicBezTo>
                  <a:pt x="674" y="161"/>
                  <a:pt x="665" y="163"/>
                  <a:pt x="656" y="163"/>
                </a:cubicBezTo>
                <a:cubicBezTo>
                  <a:pt x="641" y="163"/>
                  <a:pt x="630" y="158"/>
                  <a:pt x="621" y="148"/>
                </a:cubicBezTo>
                <a:cubicBezTo>
                  <a:pt x="612" y="138"/>
                  <a:pt x="608" y="124"/>
                  <a:pt x="608" y="106"/>
                </a:cubicBezTo>
                <a:lnTo>
                  <a:pt x="608" y="94"/>
                </a:lnTo>
                <a:close/>
                <a:moveTo>
                  <a:pt x="691" y="261"/>
                </a:moveTo>
                <a:cubicBezTo>
                  <a:pt x="691" y="281"/>
                  <a:pt x="691" y="281"/>
                  <a:pt x="691" y="281"/>
                </a:cubicBezTo>
                <a:cubicBezTo>
                  <a:pt x="642" y="281"/>
                  <a:pt x="642" y="281"/>
                  <a:pt x="642" y="281"/>
                </a:cubicBezTo>
                <a:cubicBezTo>
                  <a:pt x="642" y="313"/>
                  <a:pt x="642" y="313"/>
                  <a:pt x="642" y="313"/>
                </a:cubicBezTo>
                <a:cubicBezTo>
                  <a:pt x="699" y="313"/>
                  <a:pt x="699" y="313"/>
                  <a:pt x="699" y="313"/>
                </a:cubicBezTo>
                <a:cubicBezTo>
                  <a:pt x="699" y="334"/>
                  <a:pt x="699" y="334"/>
                  <a:pt x="699" y="334"/>
                </a:cubicBezTo>
                <a:cubicBezTo>
                  <a:pt x="617" y="334"/>
                  <a:pt x="617" y="334"/>
                  <a:pt x="617" y="334"/>
                </a:cubicBezTo>
                <a:cubicBezTo>
                  <a:pt x="617" y="211"/>
                  <a:pt x="617" y="211"/>
                  <a:pt x="617" y="211"/>
                </a:cubicBezTo>
                <a:cubicBezTo>
                  <a:pt x="699" y="211"/>
                  <a:pt x="699" y="211"/>
                  <a:pt x="699" y="211"/>
                </a:cubicBezTo>
                <a:cubicBezTo>
                  <a:pt x="699" y="232"/>
                  <a:pt x="699" y="232"/>
                  <a:pt x="699" y="232"/>
                </a:cubicBezTo>
                <a:cubicBezTo>
                  <a:pt x="642" y="232"/>
                  <a:pt x="642" y="232"/>
                  <a:pt x="642" y="232"/>
                </a:cubicBezTo>
                <a:cubicBezTo>
                  <a:pt x="642" y="261"/>
                  <a:pt x="642" y="261"/>
                  <a:pt x="642" y="261"/>
                </a:cubicBezTo>
                <a:lnTo>
                  <a:pt x="691" y="261"/>
                </a:lnTo>
                <a:close/>
                <a:moveTo>
                  <a:pt x="500" y="39"/>
                </a:moveTo>
                <a:cubicBezTo>
                  <a:pt x="534" y="39"/>
                  <a:pt x="534" y="39"/>
                  <a:pt x="534" y="39"/>
                </a:cubicBezTo>
                <a:cubicBezTo>
                  <a:pt x="544" y="39"/>
                  <a:pt x="553" y="41"/>
                  <a:pt x="561" y="46"/>
                </a:cubicBezTo>
                <a:cubicBezTo>
                  <a:pt x="569" y="50"/>
                  <a:pt x="575" y="57"/>
                  <a:pt x="580" y="66"/>
                </a:cubicBezTo>
                <a:cubicBezTo>
                  <a:pt x="584" y="74"/>
                  <a:pt x="587" y="84"/>
                  <a:pt x="587" y="95"/>
                </a:cubicBezTo>
                <a:cubicBezTo>
                  <a:pt x="587" y="106"/>
                  <a:pt x="587" y="106"/>
                  <a:pt x="587" y="106"/>
                </a:cubicBezTo>
                <a:cubicBezTo>
                  <a:pt x="587" y="117"/>
                  <a:pt x="584" y="127"/>
                  <a:pt x="580" y="135"/>
                </a:cubicBezTo>
                <a:cubicBezTo>
                  <a:pt x="576" y="144"/>
                  <a:pt x="569" y="150"/>
                  <a:pt x="561" y="155"/>
                </a:cubicBezTo>
                <a:cubicBezTo>
                  <a:pt x="553" y="159"/>
                  <a:pt x="544" y="162"/>
                  <a:pt x="534" y="162"/>
                </a:cubicBezTo>
                <a:cubicBezTo>
                  <a:pt x="500" y="162"/>
                  <a:pt x="500" y="162"/>
                  <a:pt x="500" y="162"/>
                </a:cubicBezTo>
                <a:lnTo>
                  <a:pt x="500" y="39"/>
                </a:lnTo>
                <a:close/>
                <a:moveTo>
                  <a:pt x="407" y="42"/>
                </a:moveTo>
                <a:cubicBezTo>
                  <a:pt x="308" y="168"/>
                  <a:pt x="308" y="168"/>
                  <a:pt x="308" y="168"/>
                </a:cubicBezTo>
                <a:cubicBezTo>
                  <a:pt x="304" y="165"/>
                  <a:pt x="301" y="163"/>
                  <a:pt x="297" y="161"/>
                </a:cubicBezTo>
                <a:cubicBezTo>
                  <a:pt x="373" y="42"/>
                  <a:pt x="373" y="42"/>
                  <a:pt x="373" y="42"/>
                </a:cubicBezTo>
                <a:lnTo>
                  <a:pt x="407" y="42"/>
                </a:lnTo>
                <a:close/>
                <a:moveTo>
                  <a:pt x="341" y="274"/>
                </a:moveTo>
                <a:cubicBezTo>
                  <a:pt x="341" y="278"/>
                  <a:pt x="341" y="283"/>
                  <a:pt x="340" y="287"/>
                </a:cubicBezTo>
                <a:cubicBezTo>
                  <a:pt x="337" y="286"/>
                  <a:pt x="334" y="286"/>
                  <a:pt x="330" y="286"/>
                </a:cubicBezTo>
                <a:cubicBezTo>
                  <a:pt x="292" y="286"/>
                  <a:pt x="292" y="317"/>
                  <a:pt x="253" y="317"/>
                </a:cubicBezTo>
                <a:cubicBezTo>
                  <a:pt x="215" y="317"/>
                  <a:pt x="215" y="286"/>
                  <a:pt x="176" y="286"/>
                </a:cubicBezTo>
                <a:cubicBezTo>
                  <a:pt x="144" y="286"/>
                  <a:pt x="139" y="308"/>
                  <a:pt x="115" y="315"/>
                </a:cubicBezTo>
                <a:cubicBezTo>
                  <a:pt x="110" y="302"/>
                  <a:pt x="108" y="288"/>
                  <a:pt x="108" y="274"/>
                </a:cubicBezTo>
                <a:cubicBezTo>
                  <a:pt x="108" y="210"/>
                  <a:pt x="160" y="158"/>
                  <a:pt x="224" y="158"/>
                </a:cubicBezTo>
                <a:cubicBezTo>
                  <a:pt x="289" y="158"/>
                  <a:pt x="341" y="210"/>
                  <a:pt x="341" y="274"/>
                </a:cubicBezTo>
                <a:close/>
                <a:moveTo>
                  <a:pt x="266" y="113"/>
                </a:moveTo>
                <a:cubicBezTo>
                  <a:pt x="284" y="42"/>
                  <a:pt x="284" y="42"/>
                  <a:pt x="284" y="42"/>
                </a:cubicBezTo>
                <a:cubicBezTo>
                  <a:pt x="309" y="42"/>
                  <a:pt x="309" y="42"/>
                  <a:pt x="309" y="42"/>
                </a:cubicBezTo>
                <a:cubicBezTo>
                  <a:pt x="271" y="148"/>
                  <a:pt x="271" y="148"/>
                  <a:pt x="271" y="148"/>
                </a:cubicBezTo>
                <a:cubicBezTo>
                  <a:pt x="267" y="146"/>
                  <a:pt x="262" y="145"/>
                  <a:pt x="258" y="144"/>
                </a:cubicBezTo>
                <a:lnTo>
                  <a:pt x="266" y="113"/>
                </a:lnTo>
                <a:close/>
                <a:moveTo>
                  <a:pt x="233" y="42"/>
                </a:moveTo>
                <a:cubicBezTo>
                  <a:pt x="229" y="139"/>
                  <a:pt x="229" y="139"/>
                  <a:pt x="229" y="139"/>
                </a:cubicBezTo>
                <a:cubicBezTo>
                  <a:pt x="228" y="139"/>
                  <a:pt x="226" y="139"/>
                  <a:pt x="224" y="139"/>
                </a:cubicBezTo>
                <a:cubicBezTo>
                  <a:pt x="222" y="139"/>
                  <a:pt x="219" y="139"/>
                  <a:pt x="216" y="140"/>
                </a:cubicBezTo>
                <a:cubicBezTo>
                  <a:pt x="210" y="42"/>
                  <a:pt x="210" y="42"/>
                  <a:pt x="210" y="42"/>
                </a:cubicBezTo>
                <a:lnTo>
                  <a:pt x="233" y="42"/>
                </a:lnTo>
                <a:close/>
                <a:moveTo>
                  <a:pt x="158" y="42"/>
                </a:moveTo>
                <a:cubicBezTo>
                  <a:pt x="187" y="144"/>
                  <a:pt x="187" y="144"/>
                  <a:pt x="187" y="144"/>
                </a:cubicBezTo>
                <a:cubicBezTo>
                  <a:pt x="183" y="146"/>
                  <a:pt x="179" y="147"/>
                  <a:pt x="175" y="149"/>
                </a:cubicBezTo>
                <a:cubicBezTo>
                  <a:pt x="133" y="42"/>
                  <a:pt x="133" y="42"/>
                  <a:pt x="133" y="42"/>
                </a:cubicBezTo>
                <a:lnTo>
                  <a:pt x="158" y="42"/>
                </a:lnTo>
                <a:close/>
                <a:moveTo>
                  <a:pt x="42" y="42"/>
                </a:moveTo>
                <a:cubicBezTo>
                  <a:pt x="68" y="42"/>
                  <a:pt x="68" y="42"/>
                  <a:pt x="68" y="42"/>
                </a:cubicBezTo>
                <a:cubicBezTo>
                  <a:pt x="149" y="162"/>
                  <a:pt x="149" y="162"/>
                  <a:pt x="149" y="162"/>
                </a:cubicBezTo>
                <a:cubicBezTo>
                  <a:pt x="146" y="165"/>
                  <a:pt x="142" y="167"/>
                  <a:pt x="139" y="170"/>
                </a:cubicBezTo>
                <a:cubicBezTo>
                  <a:pt x="42" y="52"/>
                  <a:pt x="42" y="52"/>
                  <a:pt x="42" y="52"/>
                </a:cubicBezTo>
                <a:lnTo>
                  <a:pt x="42" y="42"/>
                </a:lnTo>
                <a:close/>
                <a:moveTo>
                  <a:pt x="42" y="131"/>
                </a:moveTo>
                <a:cubicBezTo>
                  <a:pt x="118" y="191"/>
                  <a:pt x="118" y="191"/>
                  <a:pt x="118" y="191"/>
                </a:cubicBezTo>
                <a:cubicBezTo>
                  <a:pt x="116" y="194"/>
                  <a:pt x="113" y="198"/>
                  <a:pt x="111" y="202"/>
                </a:cubicBezTo>
                <a:cubicBezTo>
                  <a:pt x="42" y="158"/>
                  <a:pt x="42" y="158"/>
                  <a:pt x="42" y="158"/>
                </a:cubicBezTo>
                <a:lnTo>
                  <a:pt x="42" y="131"/>
                </a:lnTo>
                <a:close/>
                <a:moveTo>
                  <a:pt x="42" y="207"/>
                </a:moveTo>
                <a:cubicBezTo>
                  <a:pt x="98" y="228"/>
                  <a:pt x="98" y="228"/>
                  <a:pt x="98" y="228"/>
                </a:cubicBezTo>
                <a:cubicBezTo>
                  <a:pt x="96" y="232"/>
                  <a:pt x="95" y="236"/>
                  <a:pt x="94" y="241"/>
                </a:cubicBezTo>
                <a:cubicBezTo>
                  <a:pt x="64" y="233"/>
                  <a:pt x="64" y="233"/>
                  <a:pt x="64" y="233"/>
                </a:cubicBezTo>
                <a:cubicBezTo>
                  <a:pt x="42" y="228"/>
                  <a:pt x="42" y="228"/>
                  <a:pt x="42" y="228"/>
                </a:cubicBezTo>
                <a:lnTo>
                  <a:pt x="42" y="207"/>
                </a:lnTo>
                <a:close/>
                <a:moveTo>
                  <a:pt x="42" y="267"/>
                </a:moveTo>
                <a:cubicBezTo>
                  <a:pt x="90" y="269"/>
                  <a:pt x="90" y="269"/>
                  <a:pt x="90" y="269"/>
                </a:cubicBezTo>
                <a:cubicBezTo>
                  <a:pt x="89" y="271"/>
                  <a:pt x="89" y="273"/>
                  <a:pt x="89" y="274"/>
                </a:cubicBezTo>
                <a:cubicBezTo>
                  <a:pt x="89" y="277"/>
                  <a:pt x="90" y="280"/>
                  <a:pt x="90" y="282"/>
                </a:cubicBezTo>
                <a:cubicBezTo>
                  <a:pt x="42" y="285"/>
                  <a:pt x="42" y="285"/>
                  <a:pt x="42" y="285"/>
                </a:cubicBezTo>
                <a:lnTo>
                  <a:pt x="42" y="267"/>
                </a:lnTo>
                <a:close/>
                <a:moveTo>
                  <a:pt x="407" y="508"/>
                </a:moveTo>
                <a:cubicBezTo>
                  <a:pt x="359" y="508"/>
                  <a:pt x="359" y="508"/>
                  <a:pt x="359" y="508"/>
                </a:cubicBezTo>
                <a:cubicBezTo>
                  <a:pt x="352" y="502"/>
                  <a:pt x="346" y="499"/>
                  <a:pt x="334" y="499"/>
                </a:cubicBezTo>
                <a:cubicBezTo>
                  <a:pt x="322" y="499"/>
                  <a:pt x="315" y="502"/>
                  <a:pt x="309" y="508"/>
                </a:cubicBezTo>
                <a:cubicBezTo>
                  <a:pt x="206" y="508"/>
                  <a:pt x="206" y="508"/>
                  <a:pt x="206" y="508"/>
                </a:cubicBezTo>
                <a:cubicBezTo>
                  <a:pt x="199" y="502"/>
                  <a:pt x="192" y="499"/>
                  <a:pt x="180" y="499"/>
                </a:cubicBezTo>
                <a:cubicBezTo>
                  <a:pt x="169" y="499"/>
                  <a:pt x="162" y="502"/>
                  <a:pt x="155" y="508"/>
                </a:cubicBezTo>
                <a:cubicBezTo>
                  <a:pt x="52" y="508"/>
                  <a:pt x="52" y="508"/>
                  <a:pt x="52" y="508"/>
                </a:cubicBezTo>
                <a:cubicBezTo>
                  <a:pt x="49" y="505"/>
                  <a:pt x="46" y="503"/>
                  <a:pt x="42" y="501"/>
                </a:cubicBezTo>
                <a:cubicBezTo>
                  <a:pt x="42" y="475"/>
                  <a:pt x="42" y="475"/>
                  <a:pt x="42" y="475"/>
                </a:cubicBezTo>
                <a:cubicBezTo>
                  <a:pt x="56" y="478"/>
                  <a:pt x="66" y="485"/>
                  <a:pt x="73" y="492"/>
                </a:cubicBezTo>
                <a:cubicBezTo>
                  <a:pt x="83" y="499"/>
                  <a:pt x="89" y="504"/>
                  <a:pt x="104" y="504"/>
                </a:cubicBezTo>
                <a:cubicBezTo>
                  <a:pt x="118" y="504"/>
                  <a:pt x="125" y="499"/>
                  <a:pt x="134" y="492"/>
                </a:cubicBezTo>
                <a:cubicBezTo>
                  <a:pt x="144" y="483"/>
                  <a:pt x="157" y="473"/>
                  <a:pt x="180" y="473"/>
                </a:cubicBezTo>
                <a:cubicBezTo>
                  <a:pt x="204" y="473"/>
                  <a:pt x="217" y="483"/>
                  <a:pt x="227" y="492"/>
                </a:cubicBezTo>
                <a:cubicBezTo>
                  <a:pt x="236" y="499"/>
                  <a:pt x="243" y="504"/>
                  <a:pt x="257" y="504"/>
                </a:cubicBezTo>
                <a:cubicBezTo>
                  <a:pt x="272" y="504"/>
                  <a:pt x="278" y="499"/>
                  <a:pt x="288" y="492"/>
                </a:cubicBezTo>
                <a:cubicBezTo>
                  <a:pt x="298" y="483"/>
                  <a:pt x="310" y="473"/>
                  <a:pt x="334" y="473"/>
                </a:cubicBezTo>
                <a:cubicBezTo>
                  <a:pt x="358" y="473"/>
                  <a:pt x="370" y="483"/>
                  <a:pt x="380" y="492"/>
                </a:cubicBezTo>
                <a:cubicBezTo>
                  <a:pt x="389" y="498"/>
                  <a:pt x="395" y="503"/>
                  <a:pt x="407" y="504"/>
                </a:cubicBezTo>
                <a:lnTo>
                  <a:pt x="407" y="508"/>
                </a:lnTo>
                <a:close/>
                <a:moveTo>
                  <a:pt x="407" y="457"/>
                </a:moveTo>
                <a:cubicBezTo>
                  <a:pt x="407" y="457"/>
                  <a:pt x="407" y="457"/>
                  <a:pt x="407" y="457"/>
                </a:cubicBezTo>
                <a:cubicBezTo>
                  <a:pt x="383" y="457"/>
                  <a:pt x="370" y="446"/>
                  <a:pt x="360" y="438"/>
                </a:cubicBezTo>
                <a:cubicBezTo>
                  <a:pt x="351" y="431"/>
                  <a:pt x="345" y="425"/>
                  <a:pt x="330" y="425"/>
                </a:cubicBezTo>
                <a:cubicBezTo>
                  <a:pt x="315" y="425"/>
                  <a:pt x="309" y="431"/>
                  <a:pt x="300" y="438"/>
                </a:cubicBezTo>
                <a:cubicBezTo>
                  <a:pt x="290" y="446"/>
                  <a:pt x="277" y="457"/>
                  <a:pt x="253" y="457"/>
                </a:cubicBezTo>
                <a:cubicBezTo>
                  <a:pt x="229" y="457"/>
                  <a:pt x="217" y="446"/>
                  <a:pt x="207" y="438"/>
                </a:cubicBezTo>
                <a:cubicBezTo>
                  <a:pt x="198" y="431"/>
                  <a:pt x="191" y="425"/>
                  <a:pt x="176" y="425"/>
                </a:cubicBezTo>
                <a:cubicBezTo>
                  <a:pt x="162" y="425"/>
                  <a:pt x="155" y="431"/>
                  <a:pt x="146" y="438"/>
                </a:cubicBezTo>
                <a:cubicBezTo>
                  <a:pt x="136" y="446"/>
                  <a:pt x="123" y="457"/>
                  <a:pt x="100" y="457"/>
                </a:cubicBezTo>
                <a:cubicBezTo>
                  <a:pt x="76" y="457"/>
                  <a:pt x="63" y="446"/>
                  <a:pt x="53" y="438"/>
                </a:cubicBezTo>
                <a:cubicBezTo>
                  <a:pt x="49" y="435"/>
                  <a:pt x="46" y="432"/>
                  <a:pt x="42" y="430"/>
                </a:cubicBezTo>
                <a:cubicBezTo>
                  <a:pt x="42" y="402"/>
                  <a:pt x="42" y="402"/>
                  <a:pt x="42" y="402"/>
                </a:cubicBezTo>
                <a:cubicBezTo>
                  <a:pt x="54" y="406"/>
                  <a:pt x="62" y="413"/>
                  <a:pt x="69" y="418"/>
                </a:cubicBezTo>
                <a:cubicBezTo>
                  <a:pt x="79" y="426"/>
                  <a:pt x="85" y="431"/>
                  <a:pt x="100" y="431"/>
                </a:cubicBezTo>
                <a:cubicBezTo>
                  <a:pt x="114" y="431"/>
                  <a:pt x="121" y="426"/>
                  <a:pt x="130" y="418"/>
                </a:cubicBezTo>
                <a:cubicBezTo>
                  <a:pt x="140" y="410"/>
                  <a:pt x="153" y="400"/>
                  <a:pt x="176" y="400"/>
                </a:cubicBezTo>
                <a:cubicBezTo>
                  <a:pt x="200" y="400"/>
                  <a:pt x="213" y="410"/>
                  <a:pt x="223" y="418"/>
                </a:cubicBezTo>
                <a:cubicBezTo>
                  <a:pt x="232" y="426"/>
                  <a:pt x="239" y="431"/>
                  <a:pt x="253" y="431"/>
                </a:cubicBezTo>
                <a:cubicBezTo>
                  <a:pt x="268" y="431"/>
                  <a:pt x="274" y="426"/>
                  <a:pt x="284" y="418"/>
                </a:cubicBezTo>
                <a:cubicBezTo>
                  <a:pt x="294" y="410"/>
                  <a:pt x="306" y="400"/>
                  <a:pt x="330" y="400"/>
                </a:cubicBezTo>
                <a:cubicBezTo>
                  <a:pt x="354" y="400"/>
                  <a:pt x="366" y="410"/>
                  <a:pt x="376" y="418"/>
                </a:cubicBezTo>
                <a:cubicBezTo>
                  <a:pt x="385" y="426"/>
                  <a:pt x="392" y="431"/>
                  <a:pt x="407" y="431"/>
                </a:cubicBezTo>
                <a:cubicBezTo>
                  <a:pt x="407" y="431"/>
                  <a:pt x="407" y="431"/>
                  <a:pt x="407" y="431"/>
                </a:cubicBezTo>
                <a:lnTo>
                  <a:pt x="407" y="457"/>
                </a:lnTo>
                <a:close/>
                <a:moveTo>
                  <a:pt x="407" y="386"/>
                </a:moveTo>
                <a:cubicBezTo>
                  <a:pt x="407" y="386"/>
                  <a:pt x="407" y="386"/>
                  <a:pt x="407" y="386"/>
                </a:cubicBezTo>
                <a:cubicBezTo>
                  <a:pt x="383" y="386"/>
                  <a:pt x="370" y="376"/>
                  <a:pt x="360" y="368"/>
                </a:cubicBezTo>
                <a:cubicBezTo>
                  <a:pt x="351" y="361"/>
                  <a:pt x="345" y="355"/>
                  <a:pt x="330" y="355"/>
                </a:cubicBezTo>
                <a:cubicBezTo>
                  <a:pt x="315" y="355"/>
                  <a:pt x="309" y="361"/>
                  <a:pt x="300" y="368"/>
                </a:cubicBezTo>
                <a:cubicBezTo>
                  <a:pt x="290" y="376"/>
                  <a:pt x="277" y="386"/>
                  <a:pt x="253" y="386"/>
                </a:cubicBezTo>
                <a:cubicBezTo>
                  <a:pt x="229" y="386"/>
                  <a:pt x="217" y="376"/>
                  <a:pt x="207" y="368"/>
                </a:cubicBezTo>
                <a:cubicBezTo>
                  <a:pt x="198" y="361"/>
                  <a:pt x="191" y="355"/>
                  <a:pt x="176" y="355"/>
                </a:cubicBezTo>
                <a:cubicBezTo>
                  <a:pt x="162" y="355"/>
                  <a:pt x="155" y="361"/>
                  <a:pt x="146" y="368"/>
                </a:cubicBezTo>
                <a:cubicBezTo>
                  <a:pt x="136" y="376"/>
                  <a:pt x="123" y="386"/>
                  <a:pt x="100" y="386"/>
                </a:cubicBezTo>
                <a:cubicBezTo>
                  <a:pt x="76" y="386"/>
                  <a:pt x="63" y="376"/>
                  <a:pt x="53" y="368"/>
                </a:cubicBezTo>
                <a:cubicBezTo>
                  <a:pt x="49" y="365"/>
                  <a:pt x="46" y="362"/>
                  <a:pt x="42" y="360"/>
                </a:cubicBezTo>
                <a:cubicBezTo>
                  <a:pt x="42" y="332"/>
                  <a:pt x="42" y="332"/>
                  <a:pt x="42" y="332"/>
                </a:cubicBezTo>
                <a:cubicBezTo>
                  <a:pt x="54" y="336"/>
                  <a:pt x="62" y="342"/>
                  <a:pt x="69" y="348"/>
                </a:cubicBezTo>
                <a:cubicBezTo>
                  <a:pt x="79" y="355"/>
                  <a:pt x="85" y="361"/>
                  <a:pt x="100" y="361"/>
                </a:cubicBezTo>
                <a:cubicBezTo>
                  <a:pt x="114" y="361"/>
                  <a:pt x="121" y="355"/>
                  <a:pt x="130" y="348"/>
                </a:cubicBezTo>
                <a:cubicBezTo>
                  <a:pt x="140" y="340"/>
                  <a:pt x="153" y="330"/>
                  <a:pt x="176" y="330"/>
                </a:cubicBezTo>
                <a:cubicBezTo>
                  <a:pt x="200" y="330"/>
                  <a:pt x="213" y="340"/>
                  <a:pt x="223" y="348"/>
                </a:cubicBezTo>
                <a:cubicBezTo>
                  <a:pt x="232" y="355"/>
                  <a:pt x="239" y="361"/>
                  <a:pt x="253" y="361"/>
                </a:cubicBezTo>
                <a:cubicBezTo>
                  <a:pt x="268" y="361"/>
                  <a:pt x="274" y="355"/>
                  <a:pt x="284" y="348"/>
                </a:cubicBezTo>
                <a:cubicBezTo>
                  <a:pt x="294" y="340"/>
                  <a:pt x="306" y="330"/>
                  <a:pt x="330" y="330"/>
                </a:cubicBezTo>
                <a:cubicBezTo>
                  <a:pt x="354" y="330"/>
                  <a:pt x="366" y="340"/>
                  <a:pt x="376" y="348"/>
                </a:cubicBezTo>
                <a:cubicBezTo>
                  <a:pt x="385" y="355"/>
                  <a:pt x="392" y="361"/>
                  <a:pt x="407" y="361"/>
                </a:cubicBezTo>
                <a:cubicBezTo>
                  <a:pt x="407" y="361"/>
                  <a:pt x="407" y="361"/>
                  <a:pt x="407" y="361"/>
                </a:cubicBezTo>
                <a:lnTo>
                  <a:pt x="407" y="386"/>
                </a:lnTo>
                <a:close/>
                <a:moveTo>
                  <a:pt x="407" y="281"/>
                </a:moveTo>
                <a:cubicBezTo>
                  <a:pt x="359" y="279"/>
                  <a:pt x="359" y="279"/>
                  <a:pt x="359" y="279"/>
                </a:cubicBezTo>
                <a:cubicBezTo>
                  <a:pt x="359" y="277"/>
                  <a:pt x="359" y="276"/>
                  <a:pt x="359" y="274"/>
                </a:cubicBezTo>
                <a:cubicBezTo>
                  <a:pt x="359" y="271"/>
                  <a:pt x="359" y="269"/>
                  <a:pt x="359" y="266"/>
                </a:cubicBezTo>
                <a:cubicBezTo>
                  <a:pt x="407" y="263"/>
                  <a:pt x="407" y="263"/>
                  <a:pt x="407" y="263"/>
                </a:cubicBezTo>
                <a:lnTo>
                  <a:pt x="407" y="281"/>
                </a:lnTo>
                <a:close/>
                <a:moveTo>
                  <a:pt x="407" y="222"/>
                </a:moveTo>
                <a:cubicBezTo>
                  <a:pt x="354" y="237"/>
                  <a:pt x="354" y="237"/>
                  <a:pt x="354" y="237"/>
                </a:cubicBezTo>
                <a:cubicBezTo>
                  <a:pt x="353" y="233"/>
                  <a:pt x="351" y="229"/>
                  <a:pt x="350" y="225"/>
                </a:cubicBezTo>
                <a:cubicBezTo>
                  <a:pt x="407" y="202"/>
                  <a:pt x="407" y="202"/>
                  <a:pt x="407" y="202"/>
                </a:cubicBezTo>
                <a:lnTo>
                  <a:pt x="407" y="222"/>
                </a:lnTo>
                <a:close/>
                <a:moveTo>
                  <a:pt x="407" y="152"/>
                </a:moveTo>
                <a:cubicBezTo>
                  <a:pt x="336" y="199"/>
                  <a:pt x="336" y="199"/>
                  <a:pt x="336" y="199"/>
                </a:cubicBezTo>
                <a:cubicBezTo>
                  <a:pt x="334" y="195"/>
                  <a:pt x="331" y="192"/>
                  <a:pt x="328" y="188"/>
                </a:cubicBezTo>
                <a:cubicBezTo>
                  <a:pt x="407" y="124"/>
                  <a:pt x="407" y="124"/>
                  <a:pt x="407" y="124"/>
                </a:cubicBezTo>
                <a:lnTo>
                  <a:pt x="407" y="152"/>
                </a:lnTo>
                <a:close/>
                <a:moveTo>
                  <a:pt x="495" y="211"/>
                </a:moveTo>
                <a:cubicBezTo>
                  <a:pt x="521" y="211"/>
                  <a:pt x="521" y="211"/>
                  <a:pt x="521" y="211"/>
                </a:cubicBezTo>
                <a:cubicBezTo>
                  <a:pt x="570" y="292"/>
                  <a:pt x="570" y="292"/>
                  <a:pt x="570" y="292"/>
                </a:cubicBezTo>
                <a:cubicBezTo>
                  <a:pt x="570" y="211"/>
                  <a:pt x="570" y="211"/>
                  <a:pt x="570" y="211"/>
                </a:cubicBezTo>
                <a:cubicBezTo>
                  <a:pt x="595" y="211"/>
                  <a:pt x="595" y="211"/>
                  <a:pt x="595" y="211"/>
                </a:cubicBezTo>
                <a:cubicBezTo>
                  <a:pt x="595" y="334"/>
                  <a:pt x="595" y="334"/>
                  <a:pt x="595" y="334"/>
                </a:cubicBezTo>
                <a:cubicBezTo>
                  <a:pt x="570" y="334"/>
                  <a:pt x="570" y="334"/>
                  <a:pt x="570" y="334"/>
                </a:cubicBezTo>
                <a:cubicBezTo>
                  <a:pt x="521" y="253"/>
                  <a:pt x="521" y="253"/>
                  <a:pt x="521" y="253"/>
                </a:cubicBezTo>
                <a:cubicBezTo>
                  <a:pt x="521" y="334"/>
                  <a:pt x="521" y="334"/>
                  <a:pt x="521" y="334"/>
                </a:cubicBezTo>
                <a:cubicBezTo>
                  <a:pt x="495" y="334"/>
                  <a:pt x="495" y="334"/>
                  <a:pt x="495" y="334"/>
                </a:cubicBezTo>
                <a:lnTo>
                  <a:pt x="495" y="211"/>
                </a:lnTo>
                <a:close/>
                <a:moveTo>
                  <a:pt x="618" y="506"/>
                </a:moveTo>
                <a:cubicBezTo>
                  <a:pt x="608" y="506"/>
                  <a:pt x="608" y="506"/>
                  <a:pt x="608" y="506"/>
                </a:cubicBezTo>
                <a:cubicBezTo>
                  <a:pt x="608" y="453"/>
                  <a:pt x="608" y="453"/>
                  <a:pt x="608" y="453"/>
                </a:cubicBezTo>
                <a:cubicBezTo>
                  <a:pt x="609" y="398"/>
                  <a:pt x="609" y="398"/>
                  <a:pt x="609" y="398"/>
                </a:cubicBezTo>
                <a:cubicBezTo>
                  <a:pt x="563" y="506"/>
                  <a:pt x="563" y="506"/>
                  <a:pt x="563" y="506"/>
                </a:cubicBezTo>
                <a:cubicBezTo>
                  <a:pt x="555" y="506"/>
                  <a:pt x="555" y="506"/>
                  <a:pt x="555" y="506"/>
                </a:cubicBezTo>
                <a:cubicBezTo>
                  <a:pt x="510" y="398"/>
                  <a:pt x="510" y="398"/>
                  <a:pt x="510" y="398"/>
                </a:cubicBezTo>
                <a:cubicBezTo>
                  <a:pt x="510" y="452"/>
                  <a:pt x="510" y="452"/>
                  <a:pt x="510" y="452"/>
                </a:cubicBezTo>
                <a:cubicBezTo>
                  <a:pt x="510" y="506"/>
                  <a:pt x="510" y="506"/>
                  <a:pt x="510" y="506"/>
                </a:cubicBezTo>
                <a:cubicBezTo>
                  <a:pt x="500" y="506"/>
                  <a:pt x="500" y="506"/>
                  <a:pt x="500" y="506"/>
                </a:cubicBezTo>
                <a:cubicBezTo>
                  <a:pt x="500" y="384"/>
                  <a:pt x="500" y="384"/>
                  <a:pt x="500" y="384"/>
                </a:cubicBezTo>
                <a:cubicBezTo>
                  <a:pt x="514" y="384"/>
                  <a:pt x="514" y="384"/>
                  <a:pt x="514" y="384"/>
                </a:cubicBezTo>
                <a:cubicBezTo>
                  <a:pt x="559" y="492"/>
                  <a:pt x="559" y="492"/>
                  <a:pt x="559" y="492"/>
                </a:cubicBezTo>
                <a:cubicBezTo>
                  <a:pt x="604" y="384"/>
                  <a:pt x="604" y="384"/>
                  <a:pt x="604" y="384"/>
                </a:cubicBezTo>
                <a:cubicBezTo>
                  <a:pt x="618" y="384"/>
                  <a:pt x="618" y="384"/>
                  <a:pt x="618" y="384"/>
                </a:cubicBezTo>
                <a:lnTo>
                  <a:pt x="618" y="506"/>
                </a:lnTo>
                <a:close/>
                <a:moveTo>
                  <a:pt x="720" y="506"/>
                </a:moveTo>
                <a:cubicBezTo>
                  <a:pt x="649" y="506"/>
                  <a:pt x="649" y="506"/>
                  <a:pt x="649" y="506"/>
                </a:cubicBezTo>
                <a:cubicBezTo>
                  <a:pt x="649" y="384"/>
                  <a:pt x="649" y="384"/>
                  <a:pt x="649" y="384"/>
                </a:cubicBezTo>
                <a:cubicBezTo>
                  <a:pt x="660" y="384"/>
                  <a:pt x="660" y="384"/>
                  <a:pt x="660" y="384"/>
                </a:cubicBezTo>
                <a:cubicBezTo>
                  <a:pt x="660" y="497"/>
                  <a:pt x="660" y="497"/>
                  <a:pt x="660" y="497"/>
                </a:cubicBezTo>
                <a:cubicBezTo>
                  <a:pt x="720" y="497"/>
                  <a:pt x="720" y="497"/>
                  <a:pt x="720" y="497"/>
                </a:cubicBezTo>
                <a:lnTo>
                  <a:pt x="720" y="506"/>
                </a:lnTo>
                <a:close/>
                <a:moveTo>
                  <a:pt x="823" y="491"/>
                </a:moveTo>
                <a:cubicBezTo>
                  <a:pt x="819" y="497"/>
                  <a:pt x="814" y="501"/>
                  <a:pt x="806" y="503"/>
                </a:cubicBezTo>
                <a:cubicBezTo>
                  <a:pt x="798" y="506"/>
                  <a:pt x="790" y="508"/>
                  <a:pt x="780" y="508"/>
                </a:cubicBezTo>
                <a:cubicBezTo>
                  <a:pt x="771" y="508"/>
                  <a:pt x="762" y="505"/>
                  <a:pt x="755" y="501"/>
                </a:cubicBezTo>
                <a:cubicBezTo>
                  <a:pt x="747" y="496"/>
                  <a:pt x="741" y="490"/>
                  <a:pt x="737" y="481"/>
                </a:cubicBezTo>
                <a:cubicBezTo>
                  <a:pt x="733" y="473"/>
                  <a:pt x="731" y="463"/>
                  <a:pt x="731" y="452"/>
                </a:cubicBezTo>
                <a:cubicBezTo>
                  <a:pt x="731" y="437"/>
                  <a:pt x="731" y="437"/>
                  <a:pt x="731" y="437"/>
                </a:cubicBezTo>
                <a:cubicBezTo>
                  <a:pt x="731" y="420"/>
                  <a:pt x="735" y="406"/>
                  <a:pt x="744" y="397"/>
                </a:cubicBezTo>
                <a:cubicBezTo>
                  <a:pt x="753" y="387"/>
                  <a:pt x="764" y="382"/>
                  <a:pt x="779" y="382"/>
                </a:cubicBezTo>
                <a:cubicBezTo>
                  <a:pt x="791" y="382"/>
                  <a:pt x="801" y="385"/>
                  <a:pt x="809" y="391"/>
                </a:cubicBezTo>
                <a:cubicBezTo>
                  <a:pt x="817" y="398"/>
                  <a:pt x="821" y="407"/>
                  <a:pt x="823" y="418"/>
                </a:cubicBezTo>
                <a:cubicBezTo>
                  <a:pt x="812" y="418"/>
                  <a:pt x="812" y="418"/>
                  <a:pt x="812" y="418"/>
                </a:cubicBezTo>
                <a:cubicBezTo>
                  <a:pt x="811" y="409"/>
                  <a:pt x="807" y="402"/>
                  <a:pt x="801" y="398"/>
                </a:cubicBezTo>
                <a:cubicBezTo>
                  <a:pt x="796" y="393"/>
                  <a:pt x="788" y="391"/>
                  <a:pt x="779" y="391"/>
                </a:cubicBezTo>
                <a:cubicBezTo>
                  <a:pt x="767" y="391"/>
                  <a:pt x="758" y="395"/>
                  <a:pt x="751" y="403"/>
                </a:cubicBezTo>
                <a:cubicBezTo>
                  <a:pt x="745" y="411"/>
                  <a:pt x="741" y="422"/>
                  <a:pt x="741" y="437"/>
                </a:cubicBezTo>
                <a:cubicBezTo>
                  <a:pt x="741" y="452"/>
                  <a:pt x="741" y="452"/>
                  <a:pt x="741" y="452"/>
                </a:cubicBezTo>
                <a:cubicBezTo>
                  <a:pt x="741" y="461"/>
                  <a:pt x="743" y="469"/>
                  <a:pt x="746" y="476"/>
                </a:cubicBezTo>
                <a:cubicBezTo>
                  <a:pt x="749" y="484"/>
                  <a:pt x="754" y="489"/>
                  <a:pt x="760" y="493"/>
                </a:cubicBezTo>
                <a:cubicBezTo>
                  <a:pt x="766" y="497"/>
                  <a:pt x="773" y="499"/>
                  <a:pt x="780" y="499"/>
                </a:cubicBezTo>
                <a:cubicBezTo>
                  <a:pt x="789" y="499"/>
                  <a:pt x="797" y="498"/>
                  <a:pt x="803" y="495"/>
                </a:cubicBezTo>
                <a:cubicBezTo>
                  <a:pt x="807" y="493"/>
                  <a:pt x="810" y="491"/>
                  <a:pt x="812" y="488"/>
                </a:cubicBezTo>
                <a:cubicBezTo>
                  <a:pt x="812" y="457"/>
                  <a:pt x="812" y="457"/>
                  <a:pt x="812" y="457"/>
                </a:cubicBezTo>
                <a:cubicBezTo>
                  <a:pt x="780" y="457"/>
                  <a:pt x="780" y="457"/>
                  <a:pt x="780" y="457"/>
                </a:cubicBezTo>
                <a:cubicBezTo>
                  <a:pt x="780" y="448"/>
                  <a:pt x="780" y="448"/>
                  <a:pt x="780" y="448"/>
                </a:cubicBezTo>
                <a:cubicBezTo>
                  <a:pt x="823" y="448"/>
                  <a:pt x="823" y="448"/>
                  <a:pt x="823" y="448"/>
                </a:cubicBezTo>
                <a:lnTo>
                  <a:pt x="823" y="491"/>
                </a:lnTo>
                <a:close/>
              </a:path>
            </a:pathLst>
          </a:custGeom>
          <a:solidFill>
            <a:srgbClr val="BC1B2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937C9F8-766E-458C-921C-59D9980F3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335" y="2202194"/>
            <a:ext cx="7691329" cy="240354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28DC9C2-B6AC-4208-9A12-84A8DBABDD57}"/>
              </a:ext>
            </a:extLst>
          </p:cNvPr>
          <p:cNvSpPr txBox="1"/>
          <p:nvPr/>
        </p:nvSpPr>
        <p:spPr>
          <a:xfrm>
            <a:off x="2425662" y="1911173"/>
            <a:ext cx="26661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BC1B28"/>
              </a:buClr>
            </a:pP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IObservable</a:t>
            </a: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&lt;T&gt;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B956EB3-B273-4680-A719-F9756B0C3486}"/>
              </a:ext>
            </a:extLst>
          </p:cNvPr>
          <p:cNvSpPr txBox="1"/>
          <p:nvPr/>
        </p:nvSpPr>
        <p:spPr>
          <a:xfrm>
            <a:off x="6097798" y="1910658"/>
            <a:ext cx="23198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BC1B28"/>
              </a:buClr>
            </a:pP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IObserver</a:t>
            </a: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90441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3104290" y="491523"/>
            <a:ext cx="293541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BC1B28"/>
              </a:buClr>
            </a:pP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LINQ y </a:t>
            </a: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ReactiveX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 rot="10800000">
            <a:off x="-1500895" y="-763332"/>
            <a:ext cx="4711700" cy="2320925"/>
          </a:xfrm>
          <a:custGeom>
            <a:avLst/>
            <a:gdLst>
              <a:gd name="T0" fmla="*/ 630 w 1253"/>
              <a:gd name="T1" fmla="*/ 466 h 616"/>
              <a:gd name="T2" fmla="*/ 1253 w 1253"/>
              <a:gd name="T3" fmla="*/ 616 h 616"/>
              <a:gd name="T4" fmla="*/ 1225 w 1253"/>
              <a:gd name="T5" fmla="*/ 400 h 616"/>
              <a:gd name="T6" fmla="*/ 1085 w 1253"/>
              <a:gd name="T7" fmla="*/ 190 h 616"/>
              <a:gd name="T8" fmla="*/ 875 w 1253"/>
              <a:gd name="T9" fmla="*/ 49 h 616"/>
              <a:gd name="T10" fmla="*/ 629 w 1253"/>
              <a:gd name="T11" fmla="*/ 0 h 616"/>
              <a:gd name="T12" fmla="*/ 513 w 1253"/>
              <a:gd name="T13" fmla="*/ 77 h 616"/>
              <a:gd name="T14" fmla="*/ 303 w 1253"/>
              <a:gd name="T15" fmla="*/ 164 h 616"/>
              <a:gd name="T16" fmla="*/ 143 w 1253"/>
              <a:gd name="T17" fmla="*/ 325 h 616"/>
              <a:gd name="T18" fmla="*/ 56 w 1253"/>
              <a:gd name="T19" fmla="*/ 534 h 616"/>
              <a:gd name="T20" fmla="*/ 441 w 1253"/>
              <a:gd name="T21" fmla="*/ 616 h 616"/>
              <a:gd name="T22" fmla="*/ 1107 w 1253"/>
              <a:gd name="T23" fmla="*/ 524 h 616"/>
              <a:gd name="T24" fmla="*/ 838 w 1253"/>
              <a:gd name="T25" fmla="*/ 578 h 616"/>
              <a:gd name="T26" fmla="*/ 1013 w 1253"/>
              <a:gd name="T27" fmla="*/ 345 h 616"/>
              <a:gd name="T28" fmla="*/ 815 w 1253"/>
              <a:gd name="T29" fmla="*/ 535 h 616"/>
              <a:gd name="T30" fmla="*/ 1013 w 1253"/>
              <a:gd name="T31" fmla="*/ 345 h 616"/>
              <a:gd name="T32" fmla="*/ 936 w 1253"/>
              <a:gd name="T33" fmla="*/ 270 h 616"/>
              <a:gd name="T34" fmla="*/ 750 w 1253"/>
              <a:gd name="T35" fmla="*/ 471 h 616"/>
              <a:gd name="T36" fmla="*/ 699 w 1253"/>
              <a:gd name="T37" fmla="*/ 392 h 616"/>
              <a:gd name="T38" fmla="*/ 755 w 1253"/>
              <a:gd name="T39" fmla="*/ 180 h 616"/>
              <a:gd name="T40" fmla="*/ 707 w 1253"/>
              <a:gd name="T41" fmla="*/ 449 h 616"/>
              <a:gd name="T42" fmla="*/ 755 w 1253"/>
              <a:gd name="T43" fmla="*/ 180 h 616"/>
              <a:gd name="T44" fmla="*/ 630 w 1253"/>
              <a:gd name="T45" fmla="*/ 164 h 616"/>
              <a:gd name="T46" fmla="*/ 638 w 1253"/>
              <a:gd name="T47" fmla="*/ 436 h 616"/>
              <a:gd name="T48" fmla="*/ 616 w 1253"/>
              <a:gd name="T49" fmla="*/ 436 h 616"/>
              <a:gd name="T50" fmla="*/ 630 w 1253"/>
              <a:gd name="T51" fmla="*/ 164 h 616"/>
              <a:gd name="T52" fmla="*/ 568 w 1253"/>
              <a:gd name="T53" fmla="*/ 444 h 616"/>
              <a:gd name="T54" fmla="*/ 448 w 1253"/>
              <a:gd name="T55" fmla="*/ 198 h 616"/>
              <a:gd name="T56" fmla="*/ 353 w 1253"/>
              <a:gd name="T57" fmla="*/ 248 h 616"/>
              <a:gd name="T58" fmla="*/ 487 w 1253"/>
              <a:gd name="T59" fmla="*/ 487 h 616"/>
              <a:gd name="T60" fmla="*/ 353 w 1253"/>
              <a:gd name="T61" fmla="*/ 248 h 616"/>
              <a:gd name="T62" fmla="*/ 454 w 1253"/>
              <a:gd name="T63" fmla="*/ 522 h 616"/>
              <a:gd name="T64" fmla="*/ 212 w 1253"/>
              <a:gd name="T65" fmla="*/ 393 h 616"/>
              <a:gd name="T66" fmla="*/ 164 w 1253"/>
              <a:gd name="T67" fmla="*/ 489 h 616"/>
              <a:gd name="T68" fmla="*/ 413 w 1253"/>
              <a:gd name="T69" fmla="*/ 604 h 616"/>
              <a:gd name="T70" fmla="*/ 148 w 1253"/>
              <a:gd name="T71" fmla="*/ 54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53" h="616">
                <a:moveTo>
                  <a:pt x="441" y="616"/>
                </a:moveTo>
                <a:cubicBezTo>
                  <a:pt x="461" y="528"/>
                  <a:pt x="538" y="466"/>
                  <a:pt x="630" y="466"/>
                </a:cubicBezTo>
                <a:cubicBezTo>
                  <a:pt x="721" y="466"/>
                  <a:pt x="798" y="528"/>
                  <a:pt x="818" y="616"/>
                </a:cubicBezTo>
                <a:cubicBezTo>
                  <a:pt x="1253" y="616"/>
                  <a:pt x="1253" y="616"/>
                  <a:pt x="1253" y="616"/>
                </a:cubicBezTo>
                <a:cubicBezTo>
                  <a:pt x="1197" y="534"/>
                  <a:pt x="1197" y="534"/>
                  <a:pt x="1197" y="534"/>
                </a:cubicBezTo>
                <a:cubicBezTo>
                  <a:pt x="1225" y="400"/>
                  <a:pt x="1225" y="400"/>
                  <a:pt x="1225" y="400"/>
                </a:cubicBezTo>
                <a:cubicBezTo>
                  <a:pt x="1110" y="325"/>
                  <a:pt x="1110" y="325"/>
                  <a:pt x="1110" y="325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950" y="164"/>
                  <a:pt x="950" y="164"/>
                  <a:pt x="950" y="164"/>
                </a:cubicBezTo>
                <a:cubicBezTo>
                  <a:pt x="875" y="49"/>
                  <a:pt x="875" y="49"/>
                  <a:pt x="875" y="49"/>
                </a:cubicBezTo>
                <a:cubicBezTo>
                  <a:pt x="740" y="77"/>
                  <a:pt x="740" y="77"/>
                  <a:pt x="740" y="77"/>
                </a:cubicBezTo>
                <a:cubicBezTo>
                  <a:pt x="629" y="0"/>
                  <a:pt x="629" y="0"/>
                  <a:pt x="62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513" y="77"/>
                  <a:pt x="513" y="77"/>
                  <a:pt x="513" y="77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03" y="164"/>
                  <a:pt x="303" y="164"/>
                  <a:pt x="303" y="164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43" y="325"/>
                  <a:pt x="143" y="325"/>
                  <a:pt x="143" y="325"/>
                </a:cubicBezTo>
                <a:cubicBezTo>
                  <a:pt x="28" y="400"/>
                  <a:pt x="28" y="400"/>
                  <a:pt x="28" y="400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0" y="616"/>
                  <a:pt x="0" y="616"/>
                  <a:pt x="0" y="616"/>
                </a:cubicBezTo>
                <a:lnTo>
                  <a:pt x="441" y="616"/>
                </a:lnTo>
                <a:close/>
                <a:moveTo>
                  <a:pt x="1091" y="478"/>
                </a:moveTo>
                <a:cubicBezTo>
                  <a:pt x="1097" y="493"/>
                  <a:pt x="1102" y="508"/>
                  <a:pt x="1107" y="524"/>
                </a:cubicBezTo>
                <a:cubicBezTo>
                  <a:pt x="845" y="599"/>
                  <a:pt x="845" y="599"/>
                  <a:pt x="845" y="599"/>
                </a:cubicBezTo>
                <a:cubicBezTo>
                  <a:pt x="843" y="591"/>
                  <a:pt x="841" y="585"/>
                  <a:pt x="838" y="578"/>
                </a:cubicBezTo>
                <a:lnTo>
                  <a:pt x="1091" y="478"/>
                </a:lnTo>
                <a:close/>
                <a:moveTo>
                  <a:pt x="1013" y="345"/>
                </a:moveTo>
                <a:cubicBezTo>
                  <a:pt x="1023" y="357"/>
                  <a:pt x="1032" y="370"/>
                  <a:pt x="1041" y="383"/>
                </a:cubicBezTo>
                <a:cubicBezTo>
                  <a:pt x="815" y="535"/>
                  <a:pt x="815" y="535"/>
                  <a:pt x="815" y="535"/>
                </a:cubicBezTo>
                <a:cubicBezTo>
                  <a:pt x="811" y="529"/>
                  <a:pt x="807" y="523"/>
                  <a:pt x="802" y="517"/>
                </a:cubicBezTo>
                <a:lnTo>
                  <a:pt x="1013" y="345"/>
                </a:lnTo>
                <a:close/>
                <a:moveTo>
                  <a:pt x="896" y="242"/>
                </a:moveTo>
                <a:cubicBezTo>
                  <a:pt x="910" y="250"/>
                  <a:pt x="923" y="260"/>
                  <a:pt x="936" y="270"/>
                </a:cubicBezTo>
                <a:cubicBezTo>
                  <a:pt x="768" y="484"/>
                  <a:pt x="768" y="484"/>
                  <a:pt x="768" y="484"/>
                </a:cubicBezTo>
                <a:cubicBezTo>
                  <a:pt x="762" y="479"/>
                  <a:pt x="756" y="475"/>
                  <a:pt x="750" y="471"/>
                </a:cubicBezTo>
                <a:lnTo>
                  <a:pt x="896" y="242"/>
                </a:lnTo>
                <a:close/>
                <a:moveTo>
                  <a:pt x="699" y="392"/>
                </a:moveTo>
                <a:cubicBezTo>
                  <a:pt x="753" y="179"/>
                  <a:pt x="753" y="179"/>
                  <a:pt x="753" y="179"/>
                </a:cubicBezTo>
                <a:cubicBezTo>
                  <a:pt x="754" y="179"/>
                  <a:pt x="754" y="180"/>
                  <a:pt x="755" y="180"/>
                </a:cubicBezTo>
                <a:cubicBezTo>
                  <a:pt x="770" y="184"/>
                  <a:pt x="785" y="188"/>
                  <a:pt x="800" y="194"/>
                </a:cubicBezTo>
                <a:cubicBezTo>
                  <a:pt x="707" y="449"/>
                  <a:pt x="707" y="449"/>
                  <a:pt x="707" y="449"/>
                </a:cubicBezTo>
                <a:cubicBezTo>
                  <a:pt x="700" y="447"/>
                  <a:pt x="693" y="445"/>
                  <a:pt x="686" y="443"/>
                </a:cubicBezTo>
                <a:cubicBezTo>
                  <a:pt x="755" y="180"/>
                  <a:pt x="755" y="180"/>
                  <a:pt x="755" y="180"/>
                </a:cubicBezTo>
                <a:lnTo>
                  <a:pt x="699" y="392"/>
                </a:lnTo>
                <a:close/>
                <a:moveTo>
                  <a:pt x="630" y="164"/>
                </a:moveTo>
                <a:cubicBezTo>
                  <a:pt x="636" y="164"/>
                  <a:pt x="642" y="164"/>
                  <a:pt x="648" y="164"/>
                </a:cubicBezTo>
                <a:cubicBezTo>
                  <a:pt x="638" y="436"/>
                  <a:pt x="638" y="436"/>
                  <a:pt x="638" y="436"/>
                </a:cubicBezTo>
                <a:cubicBezTo>
                  <a:pt x="635" y="436"/>
                  <a:pt x="632" y="436"/>
                  <a:pt x="630" y="436"/>
                </a:cubicBezTo>
                <a:cubicBezTo>
                  <a:pt x="625" y="436"/>
                  <a:pt x="621" y="436"/>
                  <a:pt x="616" y="436"/>
                </a:cubicBezTo>
                <a:cubicBezTo>
                  <a:pt x="600" y="165"/>
                  <a:pt x="600" y="165"/>
                  <a:pt x="600" y="165"/>
                </a:cubicBezTo>
                <a:cubicBezTo>
                  <a:pt x="610" y="164"/>
                  <a:pt x="620" y="164"/>
                  <a:pt x="630" y="164"/>
                </a:cubicBezTo>
                <a:close/>
                <a:moveTo>
                  <a:pt x="494" y="183"/>
                </a:moveTo>
                <a:cubicBezTo>
                  <a:pt x="568" y="444"/>
                  <a:pt x="568" y="444"/>
                  <a:pt x="568" y="444"/>
                </a:cubicBezTo>
                <a:cubicBezTo>
                  <a:pt x="561" y="446"/>
                  <a:pt x="554" y="449"/>
                  <a:pt x="548" y="451"/>
                </a:cubicBezTo>
                <a:cubicBezTo>
                  <a:pt x="448" y="198"/>
                  <a:pt x="448" y="198"/>
                  <a:pt x="448" y="198"/>
                </a:cubicBezTo>
                <a:cubicBezTo>
                  <a:pt x="463" y="192"/>
                  <a:pt x="478" y="187"/>
                  <a:pt x="494" y="183"/>
                </a:cubicBezTo>
                <a:close/>
                <a:moveTo>
                  <a:pt x="353" y="248"/>
                </a:moveTo>
                <a:cubicBezTo>
                  <a:pt x="505" y="474"/>
                  <a:pt x="505" y="474"/>
                  <a:pt x="505" y="474"/>
                </a:cubicBezTo>
                <a:cubicBezTo>
                  <a:pt x="499" y="478"/>
                  <a:pt x="493" y="482"/>
                  <a:pt x="487" y="487"/>
                </a:cubicBezTo>
                <a:cubicBezTo>
                  <a:pt x="315" y="277"/>
                  <a:pt x="315" y="277"/>
                  <a:pt x="315" y="277"/>
                </a:cubicBezTo>
                <a:cubicBezTo>
                  <a:pt x="327" y="266"/>
                  <a:pt x="340" y="257"/>
                  <a:pt x="353" y="248"/>
                </a:cubicBezTo>
                <a:close/>
                <a:moveTo>
                  <a:pt x="240" y="353"/>
                </a:moveTo>
                <a:cubicBezTo>
                  <a:pt x="454" y="522"/>
                  <a:pt x="454" y="522"/>
                  <a:pt x="454" y="522"/>
                </a:cubicBezTo>
                <a:cubicBezTo>
                  <a:pt x="449" y="527"/>
                  <a:pt x="445" y="533"/>
                  <a:pt x="441" y="539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20" y="379"/>
                  <a:pt x="230" y="366"/>
                  <a:pt x="240" y="353"/>
                </a:cubicBezTo>
                <a:close/>
                <a:moveTo>
                  <a:pt x="164" y="489"/>
                </a:moveTo>
                <a:cubicBezTo>
                  <a:pt x="419" y="583"/>
                  <a:pt x="419" y="583"/>
                  <a:pt x="419" y="583"/>
                </a:cubicBezTo>
                <a:cubicBezTo>
                  <a:pt x="417" y="590"/>
                  <a:pt x="414" y="597"/>
                  <a:pt x="413" y="604"/>
                </a:cubicBezTo>
                <a:cubicBezTo>
                  <a:pt x="364" y="591"/>
                  <a:pt x="364" y="591"/>
                  <a:pt x="364" y="591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52" y="524"/>
                  <a:pt x="157" y="506"/>
                  <a:pt x="164" y="489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Freeform 5"/>
          <p:cNvSpPr>
            <a:spLocks noEditPoints="1"/>
          </p:cNvSpPr>
          <p:nvPr/>
        </p:nvSpPr>
        <p:spPr bwMode="auto">
          <a:xfrm>
            <a:off x="5492088" y="4215510"/>
            <a:ext cx="4711700" cy="2320925"/>
          </a:xfrm>
          <a:custGeom>
            <a:avLst/>
            <a:gdLst>
              <a:gd name="T0" fmla="*/ 630 w 1253"/>
              <a:gd name="T1" fmla="*/ 466 h 616"/>
              <a:gd name="T2" fmla="*/ 1253 w 1253"/>
              <a:gd name="T3" fmla="*/ 616 h 616"/>
              <a:gd name="T4" fmla="*/ 1225 w 1253"/>
              <a:gd name="T5" fmla="*/ 400 h 616"/>
              <a:gd name="T6" fmla="*/ 1085 w 1253"/>
              <a:gd name="T7" fmla="*/ 190 h 616"/>
              <a:gd name="T8" fmla="*/ 875 w 1253"/>
              <a:gd name="T9" fmla="*/ 49 h 616"/>
              <a:gd name="T10" fmla="*/ 629 w 1253"/>
              <a:gd name="T11" fmla="*/ 0 h 616"/>
              <a:gd name="T12" fmla="*/ 513 w 1253"/>
              <a:gd name="T13" fmla="*/ 77 h 616"/>
              <a:gd name="T14" fmla="*/ 303 w 1253"/>
              <a:gd name="T15" fmla="*/ 164 h 616"/>
              <a:gd name="T16" fmla="*/ 143 w 1253"/>
              <a:gd name="T17" fmla="*/ 325 h 616"/>
              <a:gd name="T18" fmla="*/ 56 w 1253"/>
              <a:gd name="T19" fmla="*/ 534 h 616"/>
              <a:gd name="T20" fmla="*/ 441 w 1253"/>
              <a:gd name="T21" fmla="*/ 616 h 616"/>
              <a:gd name="T22" fmla="*/ 1107 w 1253"/>
              <a:gd name="T23" fmla="*/ 524 h 616"/>
              <a:gd name="T24" fmla="*/ 838 w 1253"/>
              <a:gd name="T25" fmla="*/ 578 h 616"/>
              <a:gd name="T26" fmla="*/ 1013 w 1253"/>
              <a:gd name="T27" fmla="*/ 345 h 616"/>
              <a:gd name="T28" fmla="*/ 815 w 1253"/>
              <a:gd name="T29" fmla="*/ 535 h 616"/>
              <a:gd name="T30" fmla="*/ 1013 w 1253"/>
              <a:gd name="T31" fmla="*/ 345 h 616"/>
              <a:gd name="T32" fmla="*/ 936 w 1253"/>
              <a:gd name="T33" fmla="*/ 270 h 616"/>
              <a:gd name="T34" fmla="*/ 750 w 1253"/>
              <a:gd name="T35" fmla="*/ 471 h 616"/>
              <a:gd name="T36" fmla="*/ 699 w 1253"/>
              <a:gd name="T37" fmla="*/ 392 h 616"/>
              <a:gd name="T38" fmla="*/ 755 w 1253"/>
              <a:gd name="T39" fmla="*/ 180 h 616"/>
              <a:gd name="T40" fmla="*/ 707 w 1253"/>
              <a:gd name="T41" fmla="*/ 449 h 616"/>
              <a:gd name="T42" fmla="*/ 755 w 1253"/>
              <a:gd name="T43" fmla="*/ 180 h 616"/>
              <a:gd name="T44" fmla="*/ 630 w 1253"/>
              <a:gd name="T45" fmla="*/ 164 h 616"/>
              <a:gd name="T46" fmla="*/ 638 w 1253"/>
              <a:gd name="T47" fmla="*/ 436 h 616"/>
              <a:gd name="T48" fmla="*/ 616 w 1253"/>
              <a:gd name="T49" fmla="*/ 436 h 616"/>
              <a:gd name="T50" fmla="*/ 630 w 1253"/>
              <a:gd name="T51" fmla="*/ 164 h 616"/>
              <a:gd name="T52" fmla="*/ 568 w 1253"/>
              <a:gd name="T53" fmla="*/ 444 h 616"/>
              <a:gd name="T54" fmla="*/ 448 w 1253"/>
              <a:gd name="T55" fmla="*/ 198 h 616"/>
              <a:gd name="T56" fmla="*/ 353 w 1253"/>
              <a:gd name="T57" fmla="*/ 248 h 616"/>
              <a:gd name="T58" fmla="*/ 487 w 1253"/>
              <a:gd name="T59" fmla="*/ 487 h 616"/>
              <a:gd name="T60" fmla="*/ 353 w 1253"/>
              <a:gd name="T61" fmla="*/ 248 h 616"/>
              <a:gd name="T62" fmla="*/ 454 w 1253"/>
              <a:gd name="T63" fmla="*/ 522 h 616"/>
              <a:gd name="T64" fmla="*/ 212 w 1253"/>
              <a:gd name="T65" fmla="*/ 393 h 616"/>
              <a:gd name="T66" fmla="*/ 164 w 1253"/>
              <a:gd name="T67" fmla="*/ 489 h 616"/>
              <a:gd name="T68" fmla="*/ 413 w 1253"/>
              <a:gd name="T69" fmla="*/ 604 h 616"/>
              <a:gd name="T70" fmla="*/ 148 w 1253"/>
              <a:gd name="T71" fmla="*/ 54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53" h="616">
                <a:moveTo>
                  <a:pt x="441" y="616"/>
                </a:moveTo>
                <a:cubicBezTo>
                  <a:pt x="461" y="528"/>
                  <a:pt x="538" y="466"/>
                  <a:pt x="630" y="466"/>
                </a:cubicBezTo>
                <a:cubicBezTo>
                  <a:pt x="721" y="466"/>
                  <a:pt x="798" y="528"/>
                  <a:pt x="818" y="616"/>
                </a:cubicBezTo>
                <a:cubicBezTo>
                  <a:pt x="1253" y="616"/>
                  <a:pt x="1253" y="616"/>
                  <a:pt x="1253" y="616"/>
                </a:cubicBezTo>
                <a:cubicBezTo>
                  <a:pt x="1197" y="534"/>
                  <a:pt x="1197" y="534"/>
                  <a:pt x="1197" y="534"/>
                </a:cubicBezTo>
                <a:cubicBezTo>
                  <a:pt x="1225" y="400"/>
                  <a:pt x="1225" y="400"/>
                  <a:pt x="1225" y="400"/>
                </a:cubicBezTo>
                <a:cubicBezTo>
                  <a:pt x="1110" y="325"/>
                  <a:pt x="1110" y="325"/>
                  <a:pt x="1110" y="325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950" y="164"/>
                  <a:pt x="950" y="164"/>
                  <a:pt x="950" y="164"/>
                </a:cubicBezTo>
                <a:cubicBezTo>
                  <a:pt x="875" y="49"/>
                  <a:pt x="875" y="49"/>
                  <a:pt x="875" y="49"/>
                </a:cubicBezTo>
                <a:cubicBezTo>
                  <a:pt x="740" y="77"/>
                  <a:pt x="740" y="77"/>
                  <a:pt x="740" y="77"/>
                </a:cubicBezTo>
                <a:cubicBezTo>
                  <a:pt x="629" y="0"/>
                  <a:pt x="629" y="0"/>
                  <a:pt x="62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513" y="77"/>
                  <a:pt x="513" y="77"/>
                  <a:pt x="513" y="77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03" y="164"/>
                  <a:pt x="303" y="164"/>
                  <a:pt x="303" y="164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43" y="325"/>
                  <a:pt x="143" y="325"/>
                  <a:pt x="143" y="325"/>
                </a:cubicBezTo>
                <a:cubicBezTo>
                  <a:pt x="28" y="400"/>
                  <a:pt x="28" y="400"/>
                  <a:pt x="28" y="400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0" y="616"/>
                  <a:pt x="0" y="616"/>
                  <a:pt x="0" y="616"/>
                </a:cubicBezTo>
                <a:lnTo>
                  <a:pt x="441" y="616"/>
                </a:lnTo>
                <a:close/>
                <a:moveTo>
                  <a:pt x="1091" y="478"/>
                </a:moveTo>
                <a:cubicBezTo>
                  <a:pt x="1097" y="493"/>
                  <a:pt x="1102" y="508"/>
                  <a:pt x="1107" y="524"/>
                </a:cubicBezTo>
                <a:cubicBezTo>
                  <a:pt x="845" y="599"/>
                  <a:pt x="845" y="599"/>
                  <a:pt x="845" y="599"/>
                </a:cubicBezTo>
                <a:cubicBezTo>
                  <a:pt x="843" y="591"/>
                  <a:pt x="841" y="585"/>
                  <a:pt x="838" y="578"/>
                </a:cubicBezTo>
                <a:lnTo>
                  <a:pt x="1091" y="478"/>
                </a:lnTo>
                <a:close/>
                <a:moveTo>
                  <a:pt x="1013" y="345"/>
                </a:moveTo>
                <a:cubicBezTo>
                  <a:pt x="1023" y="357"/>
                  <a:pt x="1032" y="370"/>
                  <a:pt x="1041" y="383"/>
                </a:cubicBezTo>
                <a:cubicBezTo>
                  <a:pt x="815" y="535"/>
                  <a:pt x="815" y="535"/>
                  <a:pt x="815" y="535"/>
                </a:cubicBezTo>
                <a:cubicBezTo>
                  <a:pt x="811" y="529"/>
                  <a:pt x="807" y="523"/>
                  <a:pt x="802" y="517"/>
                </a:cubicBezTo>
                <a:lnTo>
                  <a:pt x="1013" y="345"/>
                </a:lnTo>
                <a:close/>
                <a:moveTo>
                  <a:pt x="896" y="242"/>
                </a:moveTo>
                <a:cubicBezTo>
                  <a:pt x="910" y="250"/>
                  <a:pt x="923" y="260"/>
                  <a:pt x="936" y="270"/>
                </a:cubicBezTo>
                <a:cubicBezTo>
                  <a:pt x="768" y="484"/>
                  <a:pt x="768" y="484"/>
                  <a:pt x="768" y="484"/>
                </a:cubicBezTo>
                <a:cubicBezTo>
                  <a:pt x="762" y="479"/>
                  <a:pt x="756" y="475"/>
                  <a:pt x="750" y="471"/>
                </a:cubicBezTo>
                <a:lnTo>
                  <a:pt x="896" y="242"/>
                </a:lnTo>
                <a:close/>
                <a:moveTo>
                  <a:pt x="699" y="392"/>
                </a:moveTo>
                <a:cubicBezTo>
                  <a:pt x="753" y="179"/>
                  <a:pt x="753" y="179"/>
                  <a:pt x="753" y="179"/>
                </a:cubicBezTo>
                <a:cubicBezTo>
                  <a:pt x="754" y="179"/>
                  <a:pt x="754" y="180"/>
                  <a:pt x="755" y="180"/>
                </a:cubicBezTo>
                <a:cubicBezTo>
                  <a:pt x="770" y="184"/>
                  <a:pt x="785" y="188"/>
                  <a:pt x="800" y="194"/>
                </a:cubicBezTo>
                <a:cubicBezTo>
                  <a:pt x="707" y="449"/>
                  <a:pt x="707" y="449"/>
                  <a:pt x="707" y="449"/>
                </a:cubicBezTo>
                <a:cubicBezTo>
                  <a:pt x="700" y="447"/>
                  <a:pt x="693" y="445"/>
                  <a:pt x="686" y="443"/>
                </a:cubicBezTo>
                <a:cubicBezTo>
                  <a:pt x="755" y="180"/>
                  <a:pt x="755" y="180"/>
                  <a:pt x="755" y="180"/>
                </a:cubicBezTo>
                <a:lnTo>
                  <a:pt x="699" y="392"/>
                </a:lnTo>
                <a:close/>
                <a:moveTo>
                  <a:pt x="630" y="164"/>
                </a:moveTo>
                <a:cubicBezTo>
                  <a:pt x="636" y="164"/>
                  <a:pt x="642" y="164"/>
                  <a:pt x="648" y="164"/>
                </a:cubicBezTo>
                <a:cubicBezTo>
                  <a:pt x="638" y="436"/>
                  <a:pt x="638" y="436"/>
                  <a:pt x="638" y="436"/>
                </a:cubicBezTo>
                <a:cubicBezTo>
                  <a:pt x="635" y="436"/>
                  <a:pt x="632" y="436"/>
                  <a:pt x="630" y="436"/>
                </a:cubicBezTo>
                <a:cubicBezTo>
                  <a:pt x="625" y="436"/>
                  <a:pt x="621" y="436"/>
                  <a:pt x="616" y="436"/>
                </a:cubicBezTo>
                <a:cubicBezTo>
                  <a:pt x="600" y="165"/>
                  <a:pt x="600" y="165"/>
                  <a:pt x="600" y="165"/>
                </a:cubicBezTo>
                <a:cubicBezTo>
                  <a:pt x="610" y="164"/>
                  <a:pt x="620" y="164"/>
                  <a:pt x="630" y="164"/>
                </a:cubicBezTo>
                <a:close/>
                <a:moveTo>
                  <a:pt x="494" y="183"/>
                </a:moveTo>
                <a:cubicBezTo>
                  <a:pt x="568" y="444"/>
                  <a:pt x="568" y="444"/>
                  <a:pt x="568" y="444"/>
                </a:cubicBezTo>
                <a:cubicBezTo>
                  <a:pt x="561" y="446"/>
                  <a:pt x="554" y="449"/>
                  <a:pt x="548" y="451"/>
                </a:cubicBezTo>
                <a:cubicBezTo>
                  <a:pt x="448" y="198"/>
                  <a:pt x="448" y="198"/>
                  <a:pt x="448" y="198"/>
                </a:cubicBezTo>
                <a:cubicBezTo>
                  <a:pt x="463" y="192"/>
                  <a:pt x="478" y="187"/>
                  <a:pt x="494" y="183"/>
                </a:cubicBezTo>
                <a:close/>
                <a:moveTo>
                  <a:pt x="353" y="248"/>
                </a:moveTo>
                <a:cubicBezTo>
                  <a:pt x="505" y="474"/>
                  <a:pt x="505" y="474"/>
                  <a:pt x="505" y="474"/>
                </a:cubicBezTo>
                <a:cubicBezTo>
                  <a:pt x="499" y="478"/>
                  <a:pt x="493" y="482"/>
                  <a:pt x="487" y="487"/>
                </a:cubicBezTo>
                <a:cubicBezTo>
                  <a:pt x="315" y="277"/>
                  <a:pt x="315" y="277"/>
                  <a:pt x="315" y="277"/>
                </a:cubicBezTo>
                <a:cubicBezTo>
                  <a:pt x="327" y="266"/>
                  <a:pt x="340" y="257"/>
                  <a:pt x="353" y="248"/>
                </a:cubicBezTo>
                <a:close/>
                <a:moveTo>
                  <a:pt x="240" y="353"/>
                </a:moveTo>
                <a:cubicBezTo>
                  <a:pt x="454" y="522"/>
                  <a:pt x="454" y="522"/>
                  <a:pt x="454" y="522"/>
                </a:cubicBezTo>
                <a:cubicBezTo>
                  <a:pt x="449" y="527"/>
                  <a:pt x="445" y="533"/>
                  <a:pt x="441" y="539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20" y="379"/>
                  <a:pt x="230" y="366"/>
                  <a:pt x="240" y="353"/>
                </a:cubicBezTo>
                <a:close/>
                <a:moveTo>
                  <a:pt x="164" y="489"/>
                </a:moveTo>
                <a:cubicBezTo>
                  <a:pt x="419" y="583"/>
                  <a:pt x="419" y="583"/>
                  <a:pt x="419" y="583"/>
                </a:cubicBezTo>
                <a:cubicBezTo>
                  <a:pt x="417" y="590"/>
                  <a:pt x="414" y="597"/>
                  <a:pt x="413" y="604"/>
                </a:cubicBezTo>
                <a:cubicBezTo>
                  <a:pt x="364" y="591"/>
                  <a:pt x="364" y="591"/>
                  <a:pt x="364" y="591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52" y="524"/>
                  <a:pt x="157" y="506"/>
                  <a:pt x="164" y="489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7" y="410450"/>
            <a:ext cx="1039166" cy="285404"/>
          </a:xfrm>
          <a:prstGeom prst="rect">
            <a:avLst/>
          </a:prstGeom>
        </p:spPr>
      </p:pic>
      <p:sp>
        <p:nvSpPr>
          <p:cNvPr id="22" name="Freeform 30"/>
          <p:cNvSpPr>
            <a:spLocks noEditPoints="1"/>
          </p:cNvSpPr>
          <p:nvPr/>
        </p:nvSpPr>
        <p:spPr bwMode="auto">
          <a:xfrm>
            <a:off x="405241" y="343562"/>
            <a:ext cx="1261636" cy="803754"/>
          </a:xfrm>
          <a:custGeom>
            <a:avLst/>
            <a:gdLst>
              <a:gd name="T0" fmla="*/ 683 w 865"/>
              <a:gd name="T1" fmla="*/ 59 h 550"/>
              <a:gd name="T2" fmla="*/ 628 w 865"/>
              <a:gd name="T3" fmla="*/ 141 h 550"/>
              <a:gd name="T4" fmla="*/ 565 w 865"/>
              <a:gd name="T5" fmla="*/ 61 h 550"/>
              <a:gd name="T6" fmla="*/ 565 w 865"/>
              <a:gd name="T7" fmla="*/ 140 h 550"/>
              <a:gd name="T8" fmla="*/ 0 w 865"/>
              <a:gd name="T9" fmla="*/ 0 h 550"/>
              <a:gd name="T10" fmla="*/ 768 w 865"/>
              <a:gd name="T11" fmla="*/ 162 h 550"/>
              <a:gd name="T12" fmla="*/ 708 w 865"/>
              <a:gd name="T13" fmla="*/ 211 h 550"/>
              <a:gd name="T14" fmla="*/ 745 w 865"/>
              <a:gd name="T15" fmla="*/ 334 h 550"/>
              <a:gd name="T16" fmla="*/ 614 w 865"/>
              <a:gd name="T17" fmla="*/ 64 h 550"/>
              <a:gd name="T18" fmla="*/ 703 w 865"/>
              <a:gd name="T19" fmla="*/ 92 h 550"/>
              <a:gd name="T20" fmla="*/ 621 w 865"/>
              <a:gd name="T21" fmla="*/ 148 h 550"/>
              <a:gd name="T22" fmla="*/ 642 w 865"/>
              <a:gd name="T23" fmla="*/ 281 h 550"/>
              <a:gd name="T24" fmla="*/ 617 w 865"/>
              <a:gd name="T25" fmla="*/ 211 h 550"/>
              <a:gd name="T26" fmla="*/ 691 w 865"/>
              <a:gd name="T27" fmla="*/ 261 h 550"/>
              <a:gd name="T28" fmla="*/ 587 w 865"/>
              <a:gd name="T29" fmla="*/ 95 h 550"/>
              <a:gd name="T30" fmla="*/ 500 w 865"/>
              <a:gd name="T31" fmla="*/ 162 h 550"/>
              <a:gd name="T32" fmla="*/ 373 w 865"/>
              <a:gd name="T33" fmla="*/ 42 h 550"/>
              <a:gd name="T34" fmla="*/ 253 w 865"/>
              <a:gd name="T35" fmla="*/ 317 h 550"/>
              <a:gd name="T36" fmla="*/ 341 w 865"/>
              <a:gd name="T37" fmla="*/ 274 h 550"/>
              <a:gd name="T38" fmla="*/ 258 w 865"/>
              <a:gd name="T39" fmla="*/ 144 h 550"/>
              <a:gd name="T40" fmla="*/ 216 w 865"/>
              <a:gd name="T41" fmla="*/ 140 h 550"/>
              <a:gd name="T42" fmla="*/ 175 w 865"/>
              <a:gd name="T43" fmla="*/ 149 h 550"/>
              <a:gd name="T44" fmla="*/ 149 w 865"/>
              <a:gd name="T45" fmla="*/ 162 h 550"/>
              <a:gd name="T46" fmla="*/ 118 w 865"/>
              <a:gd name="T47" fmla="*/ 191 h 550"/>
              <a:gd name="T48" fmla="*/ 98 w 865"/>
              <a:gd name="T49" fmla="*/ 228 h 550"/>
              <a:gd name="T50" fmla="*/ 42 w 865"/>
              <a:gd name="T51" fmla="*/ 267 h 550"/>
              <a:gd name="T52" fmla="*/ 42 w 865"/>
              <a:gd name="T53" fmla="*/ 267 h 550"/>
              <a:gd name="T54" fmla="*/ 206 w 865"/>
              <a:gd name="T55" fmla="*/ 508 h 550"/>
              <a:gd name="T56" fmla="*/ 42 w 865"/>
              <a:gd name="T57" fmla="*/ 475 h 550"/>
              <a:gd name="T58" fmla="*/ 227 w 865"/>
              <a:gd name="T59" fmla="*/ 492 h 550"/>
              <a:gd name="T60" fmla="*/ 407 w 865"/>
              <a:gd name="T61" fmla="*/ 504 h 550"/>
              <a:gd name="T62" fmla="*/ 330 w 865"/>
              <a:gd name="T63" fmla="*/ 425 h 550"/>
              <a:gd name="T64" fmla="*/ 146 w 865"/>
              <a:gd name="T65" fmla="*/ 438 h 550"/>
              <a:gd name="T66" fmla="*/ 69 w 865"/>
              <a:gd name="T67" fmla="*/ 418 h 550"/>
              <a:gd name="T68" fmla="*/ 253 w 865"/>
              <a:gd name="T69" fmla="*/ 431 h 550"/>
              <a:gd name="T70" fmla="*/ 407 w 865"/>
              <a:gd name="T71" fmla="*/ 431 h 550"/>
              <a:gd name="T72" fmla="*/ 330 w 865"/>
              <a:gd name="T73" fmla="*/ 355 h 550"/>
              <a:gd name="T74" fmla="*/ 146 w 865"/>
              <a:gd name="T75" fmla="*/ 368 h 550"/>
              <a:gd name="T76" fmla="*/ 69 w 865"/>
              <a:gd name="T77" fmla="*/ 348 h 550"/>
              <a:gd name="T78" fmla="*/ 253 w 865"/>
              <a:gd name="T79" fmla="*/ 361 h 550"/>
              <a:gd name="T80" fmla="*/ 407 w 865"/>
              <a:gd name="T81" fmla="*/ 361 h 550"/>
              <a:gd name="T82" fmla="*/ 359 w 865"/>
              <a:gd name="T83" fmla="*/ 266 h 550"/>
              <a:gd name="T84" fmla="*/ 350 w 865"/>
              <a:gd name="T85" fmla="*/ 225 h 550"/>
              <a:gd name="T86" fmla="*/ 328 w 865"/>
              <a:gd name="T87" fmla="*/ 188 h 550"/>
              <a:gd name="T88" fmla="*/ 570 w 865"/>
              <a:gd name="T89" fmla="*/ 292 h 550"/>
              <a:gd name="T90" fmla="*/ 521 w 865"/>
              <a:gd name="T91" fmla="*/ 253 h 550"/>
              <a:gd name="T92" fmla="*/ 608 w 865"/>
              <a:gd name="T93" fmla="*/ 506 h 550"/>
              <a:gd name="T94" fmla="*/ 510 w 865"/>
              <a:gd name="T95" fmla="*/ 398 h 550"/>
              <a:gd name="T96" fmla="*/ 514 w 865"/>
              <a:gd name="T97" fmla="*/ 384 h 550"/>
              <a:gd name="T98" fmla="*/ 720 w 865"/>
              <a:gd name="T99" fmla="*/ 506 h 550"/>
              <a:gd name="T100" fmla="*/ 720 w 865"/>
              <a:gd name="T101" fmla="*/ 497 h 550"/>
              <a:gd name="T102" fmla="*/ 755 w 865"/>
              <a:gd name="T103" fmla="*/ 501 h 550"/>
              <a:gd name="T104" fmla="*/ 779 w 865"/>
              <a:gd name="T105" fmla="*/ 382 h 550"/>
              <a:gd name="T106" fmla="*/ 779 w 865"/>
              <a:gd name="T107" fmla="*/ 391 h 550"/>
              <a:gd name="T108" fmla="*/ 760 w 865"/>
              <a:gd name="T109" fmla="*/ 493 h 550"/>
              <a:gd name="T110" fmla="*/ 780 w 865"/>
              <a:gd name="T111" fmla="*/ 457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65" h="550">
                <a:moveTo>
                  <a:pt x="656" y="154"/>
                </a:moveTo>
                <a:cubicBezTo>
                  <a:pt x="667" y="154"/>
                  <a:pt x="677" y="150"/>
                  <a:pt x="683" y="142"/>
                </a:cubicBezTo>
                <a:cubicBezTo>
                  <a:pt x="690" y="133"/>
                  <a:pt x="693" y="122"/>
                  <a:pt x="693" y="107"/>
                </a:cubicBezTo>
                <a:cubicBezTo>
                  <a:pt x="693" y="94"/>
                  <a:pt x="693" y="94"/>
                  <a:pt x="693" y="94"/>
                </a:cubicBezTo>
                <a:cubicBezTo>
                  <a:pt x="693" y="79"/>
                  <a:pt x="690" y="67"/>
                  <a:pt x="683" y="59"/>
                </a:cubicBezTo>
                <a:cubicBezTo>
                  <a:pt x="676" y="51"/>
                  <a:pt x="667" y="46"/>
                  <a:pt x="656" y="46"/>
                </a:cubicBezTo>
                <a:cubicBezTo>
                  <a:pt x="644" y="46"/>
                  <a:pt x="635" y="51"/>
                  <a:pt x="628" y="59"/>
                </a:cubicBezTo>
                <a:cubicBezTo>
                  <a:pt x="622" y="67"/>
                  <a:pt x="618" y="79"/>
                  <a:pt x="618" y="94"/>
                </a:cubicBezTo>
                <a:cubicBezTo>
                  <a:pt x="618" y="107"/>
                  <a:pt x="618" y="107"/>
                  <a:pt x="618" y="107"/>
                </a:cubicBezTo>
                <a:cubicBezTo>
                  <a:pt x="618" y="121"/>
                  <a:pt x="622" y="133"/>
                  <a:pt x="628" y="141"/>
                </a:cubicBezTo>
                <a:cubicBezTo>
                  <a:pt x="635" y="150"/>
                  <a:pt x="644" y="154"/>
                  <a:pt x="656" y="154"/>
                </a:cubicBezTo>
                <a:close/>
                <a:moveTo>
                  <a:pt x="565" y="140"/>
                </a:moveTo>
                <a:cubicBezTo>
                  <a:pt x="572" y="131"/>
                  <a:pt x="576" y="120"/>
                  <a:pt x="576" y="105"/>
                </a:cubicBezTo>
                <a:cubicBezTo>
                  <a:pt x="576" y="94"/>
                  <a:pt x="576" y="94"/>
                  <a:pt x="576" y="94"/>
                </a:cubicBezTo>
                <a:cubicBezTo>
                  <a:pt x="576" y="80"/>
                  <a:pt x="572" y="69"/>
                  <a:pt x="565" y="61"/>
                </a:cubicBezTo>
                <a:cubicBezTo>
                  <a:pt x="557" y="52"/>
                  <a:pt x="547" y="48"/>
                  <a:pt x="534" y="48"/>
                </a:cubicBezTo>
                <a:cubicBezTo>
                  <a:pt x="510" y="48"/>
                  <a:pt x="510" y="48"/>
                  <a:pt x="510" y="48"/>
                </a:cubicBezTo>
                <a:cubicBezTo>
                  <a:pt x="510" y="153"/>
                  <a:pt x="510" y="153"/>
                  <a:pt x="510" y="153"/>
                </a:cubicBezTo>
                <a:cubicBezTo>
                  <a:pt x="534" y="153"/>
                  <a:pt x="534" y="153"/>
                  <a:pt x="534" y="153"/>
                </a:cubicBezTo>
                <a:cubicBezTo>
                  <a:pt x="546" y="153"/>
                  <a:pt x="557" y="149"/>
                  <a:pt x="565" y="140"/>
                </a:cubicBezTo>
                <a:close/>
                <a:moveTo>
                  <a:pt x="0" y="0"/>
                </a:moveTo>
                <a:cubicBezTo>
                  <a:pt x="0" y="550"/>
                  <a:pt x="0" y="550"/>
                  <a:pt x="0" y="550"/>
                </a:cubicBezTo>
                <a:cubicBezTo>
                  <a:pt x="865" y="550"/>
                  <a:pt x="865" y="550"/>
                  <a:pt x="865" y="550"/>
                </a:cubicBezTo>
                <a:cubicBezTo>
                  <a:pt x="865" y="0"/>
                  <a:pt x="865" y="0"/>
                  <a:pt x="865" y="0"/>
                </a:cubicBezTo>
                <a:lnTo>
                  <a:pt x="0" y="0"/>
                </a:lnTo>
                <a:close/>
                <a:moveTo>
                  <a:pt x="716" y="39"/>
                </a:moveTo>
                <a:cubicBezTo>
                  <a:pt x="810" y="39"/>
                  <a:pt x="810" y="39"/>
                  <a:pt x="810" y="39"/>
                </a:cubicBezTo>
                <a:cubicBezTo>
                  <a:pt x="810" y="48"/>
                  <a:pt x="810" y="48"/>
                  <a:pt x="810" y="48"/>
                </a:cubicBezTo>
                <a:cubicBezTo>
                  <a:pt x="768" y="48"/>
                  <a:pt x="768" y="48"/>
                  <a:pt x="768" y="48"/>
                </a:cubicBezTo>
                <a:cubicBezTo>
                  <a:pt x="768" y="162"/>
                  <a:pt x="768" y="162"/>
                  <a:pt x="768" y="162"/>
                </a:cubicBezTo>
                <a:cubicBezTo>
                  <a:pt x="758" y="162"/>
                  <a:pt x="758" y="162"/>
                  <a:pt x="758" y="162"/>
                </a:cubicBezTo>
                <a:cubicBezTo>
                  <a:pt x="758" y="48"/>
                  <a:pt x="758" y="48"/>
                  <a:pt x="758" y="48"/>
                </a:cubicBezTo>
                <a:cubicBezTo>
                  <a:pt x="716" y="48"/>
                  <a:pt x="716" y="48"/>
                  <a:pt x="716" y="48"/>
                </a:cubicBezTo>
                <a:lnTo>
                  <a:pt x="716" y="39"/>
                </a:lnTo>
                <a:close/>
                <a:moveTo>
                  <a:pt x="708" y="211"/>
                </a:moveTo>
                <a:cubicBezTo>
                  <a:pt x="808" y="211"/>
                  <a:pt x="808" y="211"/>
                  <a:pt x="808" y="211"/>
                </a:cubicBezTo>
                <a:cubicBezTo>
                  <a:pt x="808" y="232"/>
                  <a:pt x="808" y="232"/>
                  <a:pt x="808" y="232"/>
                </a:cubicBezTo>
                <a:cubicBezTo>
                  <a:pt x="770" y="232"/>
                  <a:pt x="770" y="232"/>
                  <a:pt x="770" y="232"/>
                </a:cubicBezTo>
                <a:cubicBezTo>
                  <a:pt x="770" y="334"/>
                  <a:pt x="770" y="334"/>
                  <a:pt x="770" y="334"/>
                </a:cubicBezTo>
                <a:cubicBezTo>
                  <a:pt x="745" y="334"/>
                  <a:pt x="745" y="334"/>
                  <a:pt x="745" y="334"/>
                </a:cubicBezTo>
                <a:cubicBezTo>
                  <a:pt x="745" y="232"/>
                  <a:pt x="745" y="232"/>
                  <a:pt x="745" y="232"/>
                </a:cubicBezTo>
                <a:cubicBezTo>
                  <a:pt x="708" y="232"/>
                  <a:pt x="708" y="232"/>
                  <a:pt x="708" y="232"/>
                </a:cubicBezTo>
                <a:lnTo>
                  <a:pt x="708" y="211"/>
                </a:lnTo>
                <a:close/>
                <a:moveTo>
                  <a:pt x="608" y="94"/>
                </a:moveTo>
                <a:cubicBezTo>
                  <a:pt x="608" y="83"/>
                  <a:pt x="610" y="73"/>
                  <a:pt x="614" y="64"/>
                </a:cubicBezTo>
                <a:cubicBezTo>
                  <a:pt x="618" y="56"/>
                  <a:pt x="623" y="49"/>
                  <a:pt x="631" y="44"/>
                </a:cubicBezTo>
                <a:cubicBezTo>
                  <a:pt x="638" y="40"/>
                  <a:pt x="646" y="37"/>
                  <a:pt x="656" y="37"/>
                </a:cubicBezTo>
                <a:cubicBezTo>
                  <a:pt x="665" y="37"/>
                  <a:pt x="673" y="40"/>
                  <a:pt x="681" y="44"/>
                </a:cubicBezTo>
                <a:cubicBezTo>
                  <a:pt x="688" y="49"/>
                  <a:pt x="693" y="55"/>
                  <a:pt x="697" y="63"/>
                </a:cubicBezTo>
                <a:cubicBezTo>
                  <a:pt x="701" y="72"/>
                  <a:pt x="703" y="81"/>
                  <a:pt x="703" y="92"/>
                </a:cubicBezTo>
                <a:cubicBezTo>
                  <a:pt x="703" y="107"/>
                  <a:pt x="703" y="107"/>
                  <a:pt x="703" y="107"/>
                </a:cubicBezTo>
                <a:cubicBezTo>
                  <a:pt x="703" y="118"/>
                  <a:pt x="701" y="128"/>
                  <a:pt x="698" y="137"/>
                </a:cubicBezTo>
                <a:cubicBezTo>
                  <a:pt x="694" y="145"/>
                  <a:pt x="688" y="152"/>
                  <a:pt x="681" y="156"/>
                </a:cubicBezTo>
                <a:cubicBezTo>
                  <a:pt x="674" y="161"/>
                  <a:pt x="665" y="163"/>
                  <a:pt x="656" y="163"/>
                </a:cubicBezTo>
                <a:cubicBezTo>
                  <a:pt x="641" y="163"/>
                  <a:pt x="630" y="158"/>
                  <a:pt x="621" y="148"/>
                </a:cubicBezTo>
                <a:cubicBezTo>
                  <a:pt x="612" y="138"/>
                  <a:pt x="608" y="124"/>
                  <a:pt x="608" y="106"/>
                </a:cubicBezTo>
                <a:lnTo>
                  <a:pt x="608" y="94"/>
                </a:lnTo>
                <a:close/>
                <a:moveTo>
                  <a:pt x="691" y="261"/>
                </a:moveTo>
                <a:cubicBezTo>
                  <a:pt x="691" y="281"/>
                  <a:pt x="691" y="281"/>
                  <a:pt x="691" y="281"/>
                </a:cubicBezTo>
                <a:cubicBezTo>
                  <a:pt x="642" y="281"/>
                  <a:pt x="642" y="281"/>
                  <a:pt x="642" y="281"/>
                </a:cubicBezTo>
                <a:cubicBezTo>
                  <a:pt x="642" y="313"/>
                  <a:pt x="642" y="313"/>
                  <a:pt x="642" y="313"/>
                </a:cubicBezTo>
                <a:cubicBezTo>
                  <a:pt x="699" y="313"/>
                  <a:pt x="699" y="313"/>
                  <a:pt x="699" y="313"/>
                </a:cubicBezTo>
                <a:cubicBezTo>
                  <a:pt x="699" y="334"/>
                  <a:pt x="699" y="334"/>
                  <a:pt x="699" y="334"/>
                </a:cubicBezTo>
                <a:cubicBezTo>
                  <a:pt x="617" y="334"/>
                  <a:pt x="617" y="334"/>
                  <a:pt x="617" y="334"/>
                </a:cubicBezTo>
                <a:cubicBezTo>
                  <a:pt x="617" y="211"/>
                  <a:pt x="617" y="211"/>
                  <a:pt x="617" y="211"/>
                </a:cubicBezTo>
                <a:cubicBezTo>
                  <a:pt x="699" y="211"/>
                  <a:pt x="699" y="211"/>
                  <a:pt x="699" y="211"/>
                </a:cubicBezTo>
                <a:cubicBezTo>
                  <a:pt x="699" y="232"/>
                  <a:pt x="699" y="232"/>
                  <a:pt x="699" y="232"/>
                </a:cubicBezTo>
                <a:cubicBezTo>
                  <a:pt x="642" y="232"/>
                  <a:pt x="642" y="232"/>
                  <a:pt x="642" y="232"/>
                </a:cubicBezTo>
                <a:cubicBezTo>
                  <a:pt x="642" y="261"/>
                  <a:pt x="642" y="261"/>
                  <a:pt x="642" y="261"/>
                </a:cubicBezTo>
                <a:lnTo>
                  <a:pt x="691" y="261"/>
                </a:lnTo>
                <a:close/>
                <a:moveTo>
                  <a:pt x="500" y="39"/>
                </a:moveTo>
                <a:cubicBezTo>
                  <a:pt x="534" y="39"/>
                  <a:pt x="534" y="39"/>
                  <a:pt x="534" y="39"/>
                </a:cubicBezTo>
                <a:cubicBezTo>
                  <a:pt x="544" y="39"/>
                  <a:pt x="553" y="41"/>
                  <a:pt x="561" y="46"/>
                </a:cubicBezTo>
                <a:cubicBezTo>
                  <a:pt x="569" y="50"/>
                  <a:pt x="575" y="57"/>
                  <a:pt x="580" y="66"/>
                </a:cubicBezTo>
                <a:cubicBezTo>
                  <a:pt x="584" y="74"/>
                  <a:pt x="587" y="84"/>
                  <a:pt x="587" y="95"/>
                </a:cubicBezTo>
                <a:cubicBezTo>
                  <a:pt x="587" y="106"/>
                  <a:pt x="587" y="106"/>
                  <a:pt x="587" y="106"/>
                </a:cubicBezTo>
                <a:cubicBezTo>
                  <a:pt x="587" y="117"/>
                  <a:pt x="584" y="127"/>
                  <a:pt x="580" y="135"/>
                </a:cubicBezTo>
                <a:cubicBezTo>
                  <a:pt x="576" y="144"/>
                  <a:pt x="569" y="150"/>
                  <a:pt x="561" y="155"/>
                </a:cubicBezTo>
                <a:cubicBezTo>
                  <a:pt x="553" y="159"/>
                  <a:pt x="544" y="162"/>
                  <a:pt x="534" y="162"/>
                </a:cubicBezTo>
                <a:cubicBezTo>
                  <a:pt x="500" y="162"/>
                  <a:pt x="500" y="162"/>
                  <a:pt x="500" y="162"/>
                </a:cubicBezTo>
                <a:lnTo>
                  <a:pt x="500" y="39"/>
                </a:lnTo>
                <a:close/>
                <a:moveTo>
                  <a:pt x="407" y="42"/>
                </a:moveTo>
                <a:cubicBezTo>
                  <a:pt x="308" y="168"/>
                  <a:pt x="308" y="168"/>
                  <a:pt x="308" y="168"/>
                </a:cubicBezTo>
                <a:cubicBezTo>
                  <a:pt x="304" y="165"/>
                  <a:pt x="301" y="163"/>
                  <a:pt x="297" y="161"/>
                </a:cubicBezTo>
                <a:cubicBezTo>
                  <a:pt x="373" y="42"/>
                  <a:pt x="373" y="42"/>
                  <a:pt x="373" y="42"/>
                </a:cubicBezTo>
                <a:lnTo>
                  <a:pt x="407" y="42"/>
                </a:lnTo>
                <a:close/>
                <a:moveTo>
                  <a:pt x="341" y="274"/>
                </a:moveTo>
                <a:cubicBezTo>
                  <a:pt x="341" y="278"/>
                  <a:pt x="341" y="283"/>
                  <a:pt x="340" y="287"/>
                </a:cubicBezTo>
                <a:cubicBezTo>
                  <a:pt x="337" y="286"/>
                  <a:pt x="334" y="286"/>
                  <a:pt x="330" y="286"/>
                </a:cubicBezTo>
                <a:cubicBezTo>
                  <a:pt x="292" y="286"/>
                  <a:pt x="292" y="317"/>
                  <a:pt x="253" y="317"/>
                </a:cubicBezTo>
                <a:cubicBezTo>
                  <a:pt x="215" y="317"/>
                  <a:pt x="215" y="286"/>
                  <a:pt x="176" y="286"/>
                </a:cubicBezTo>
                <a:cubicBezTo>
                  <a:pt x="144" y="286"/>
                  <a:pt x="139" y="308"/>
                  <a:pt x="115" y="315"/>
                </a:cubicBezTo>
                <a:cubicBezTo>
                  <a:pt x="110" y="302"/>
                  <a:pt x="108" y="288"/>
                  <a:pt x="108" y="274"/>
                </a:cubicBezTo>
                <a:cubicBezTo>
                  <a:pt x="108" y="210"/>
                  <a:pt x="160" y="158"/>
                  <a:pt x="224" y="158"/>
                </a:cubicBezTo>
                <a:cubicBezTo>
                  <a:pt x="289" y="158"/>
                  <a:pt x="341" y="210"/>
                  <a:pt x="341" y="274"/>
                </a:cubicBezTo>
                <a:close/>
                <a:moveTo>
                  <a:pt x="266" y="113"/>
                </a:moveTo>
                <a:cubicBezTo>
                  <a:pt x="284" y="42"/>
                  <a:pt x="284" y="42"/>
                  <a:pt x="284" y="42"/>
                </a:cubicBezTo>
                <a:cubicBezTo>
                  <a:pt x="309" y="42"/>
                  <a:pt x="309" y="42"/>
                  <a:pt x="309" y="42"/>
                </a:cubicBezTo>
                <a:cubicBezTo>
                  <a:pt x="271" y="148"/>
                  <a:pt x="271" y="148"/>
                  <a:pt x="271" y="148"/>
                </a:cubicBezTo>
                <a:cubicBezTo>
                  <a:pt x="267" y="146"/>
                  <a:pt x="262" y="145"/>
                  <a:pt x="258" y="144"/>
                </a:cubicBezTo>
                <a:lnTo>
                  <a:pt x="266" y="113"/>
                </a:lnTo>
                <a:close/>
                <a:moveTo>
                  <a:pt x="233" y="42"/>
                </a:moveTo>
                <a:cubicBezTo>
                  <a:pt x="229" y="139"/>
                  <a:pt x="229" y="139"/>
                  <a:pt x="229" y="139"/>
                </a:cubicBezTo>
                <a:cubicBezTo>
                  <a:pt x="228" y="139"/>
                  <a:pt x="226" y="139"/>
                  <a:pt x="224" y="139"/>
                </a:cubicBezTo>
                <a:cubicBezTo>
                  <a:pt x="222" y="139"/>
                  <a:pt x="219" y="139"/>
                  <a:pt x="216" y="140"/>
                </a:cubicBezTo>
                <a:cubicBezTo>
                  <a:pt x="210" y="42"/>
                  <a:pt x="210" y="42"/>
                  <a:pt x="210" y="42"/>
                </a:cubicBezTo>
                <a:lnTo>
                  <a:pt x="233" y="42"/>
                </a:lnTo>
                <a:close/>
                <a:moveTo>
                  <a:pt x="158" y="42"/>
                </a:moveTo>
                <a:cubicBezTo>
                  <a:pt x="187" y="144"/>
                  <a:pt x="187" y="144"/>
                  <a:pt x="187" y="144"/>
                </a:cubicBezTo>
                <a:cubicBezTo>
                  <a:pt x="183" y="146"/>
                  <a:pt x="179" y="147"/>
                  <a:pt x="175" y="149"/>
                </a:cubicBezTo>
                <a:cubicBezTo>
                  <a:pt x="133" y="42"/>
                  <a:pt x="133" y="42"/>
                  <a:pt x="133" y="42"/>
                </a:cubicBezTo>
                <a:lnTo>
                  <a:pt x="158" y="42"/>
                </a:lnTo>
                <a:close/>
                <a:moveTo>
                  <a:pt x="42" y="42"/>
                </a:moveTo>
                <a:cubicBezTo>
                  <a:pt x="68" y="42"/>
                  <a:pt x="68" y="42"/>
                  <a:pt x="68" y="42"/>
                </a:cubicBezTo>
                <a:cubicBezTo>
                  <a:pt x="149" y="162"/>
                  <a:pt x="149" y="162"/>
                  <a:pt x="149" y="162"/>
                </a:cubicBezTo>
                <a:cubicBezTo>
                  <a:pt x="146" y="165"/>
                  <a:pt x="142" y="167"/>
                  <a:pt x="139" y="170"/>
                </a:cubicBezTo>
                <a:cubicBezTo>
                  <a:pt x="42" y="52"/>
                  <a:pt x="42" y="52"/>
                  <a:pt x="42" y="52"/>
                </a:cubicBezTo>
                <a:lnTo>
                  <a:pt x="42" y="42"/>
                </a:lnTo>
                <a:close/>
                <a:moveTo>
                  <a:pt x="42" y="131"/>
                </a:moveTo>
                <a:cubicBezTo>
                  <a:pt x="118" y="191"/>
                  <a:pt x="118" y="191"/>
                  <a:pt x="118" y="191"/>
                </a:cubicBezTo>
                <a:cubicBezTo>
                  <a:pt x="116" y="194"/>
                  <a:pt x="113" y="198"/>
                  <a:pt x="111" y="202"/>
                </a:cubicBezTo>
                <a:cubicBezTo>
                  <a:pt x="42" y="158"/>
                  <a:pt x="42" y="158"/>
                  <a:pt x="42" y="158"/>
                </a:cubicBezTo>
                <a:lnTo>
                  <a:pt x="42" y="131"/>
                </a:lnTo>
                <a:close/>
                <a:moveTo>
                  <a:pt x="42" y="207"/>
                </a:moveTo>
                <a:cubicBezTo>
                  <a:pt x="98" y="228"/>
                  <a:pt x="98" y="228"/>
                  <a:pt x="98" y="228"/>
                </a:cubicBezTo>
                <a:cubicBezTo>
                  <a:pt x="96" y="232"/>
                  <a:pt x="95" y="236"/>
                  <a:pt x="94" y="241"/>
                </a:cubicBezTo>
                <a:cubicBezTo>
                  <a:pt x="64" y="233"/>
                  <a:pt x="64" y="233"/>
                  <a:pt x="64" y="233"/>
                </a:cubicBezTo>
                <a:cubicBezTo>
                  <a:pt x="42" y="228"/>
                  <a:pt x="42" y="228"/>
                  <a:pt x="42" y="228"/>
                </a:cubicBezTo>
                <a:lnTo>
                  <a:pt x="42" y="207"/>
                </a:lnTo>
                <a:close/>
                <a:moveTo>
                  <a:pt x="42" y="267"/>
                </a:moveTo>
                <a:cubicBezTo>
                  <a:pt x="90" y="269"/>
                  <a:pt x="90" y="269"/>
                  <a:pt x="90" y="269"/>
                </a:cubicBezTo>
                <a:cubicBezTo>
                  <a:pt x="89" y="271"/>
                  <a:pt x="89" y="273"/>
                  <a:pt x="89" y="274"/>
                </a:cubicBezTo>
                <a:cubicBezTo>
                  <a:pt x="89" y="277"/>
                  <a:pt x="90" y="280"/>
                  <a:pt x="90" y="282"/>
                </a:cubicBezTo>
                <a:cubicBezTo>
                  <a:pt x="42" y="285"/>
                  <a:pt x="42" y="285"/>
                  <a:pt x="42" y="285"/>
                </a:cubicBezTo>
                <a:lnTo>
                  <a:pt x="42" y="267"/>
                </a:lnTo>
                <a:close/>
                <a:moveTo>
                  <a:pt x="407" y="508"/>
                </a:moveTo>
                <a:cubicBezTo>
                  <a:pt x="359" y="508"/>
                  <a:pt x="359" y="508"/>
                  <a:pt x="359" y="508"/>
                </a:cubicBezTo>
                <a:cubicBezTo>
                  <a:pt x="352" y="502"/>
                  <a:pt x="346" y="499"/>
                  <a:pt x="334" y="499"/>
                </a:cubicBezTo>
                <a:cubicBezTo>
                  <a:pt x="322" y="499"/>
                  <a:pt x="315" y="502"/>
                  <a:pt x="309" y="508"/>
                </a:cubicBezTo>
                <a:cubicBezTo>
                  <a:pt x="206" y="508"/>
                  <a:pt x="206" y="508"/>
                  <a:pt x="206" y="508"/>
                </a:cubicBezTo>
                <a:cubicBezTo>
                  <a:pt x="199" y="502"/>
                  <a:pt x="192" y="499"/>
                  <a:pt x="180" y="499"/>
                </a:cubicBezTo>
                <a:cubicBezTo>
                  <a:pt x="169" y="499"/>
                  <a:pt x="162" y="502"/>
                  <a:pt x="155" y="508"/>
                </a:cubicBezTo>
                <a:cubicBezTo>
                  <a:pt x="52" y="508"/>
                  <a:pt x="52" y="508"/>
                  <a:pt x="52" y="508"/>
                </a:cubicBezTo>
                <a:cubicBezTo>
                  <a:pt x="49" y="505"/>
                  <a:pt x="46" y="503"/>
                  <a:pt x="42" y="501"/>
                </a:cubicBezTo>
                <a:cubicBezTo>
                  <a:pt x="42" y="475"/>
                  <a:pt x="42" y="475"/>
                  <a:pt x="42" y="475"/>
                </a:cubicBezTo>
                <a:cubicBezTo>
                  <a:pt x="56" y="478"/>
                  <a:pt x="66" y="485"/>
                  <a:pt x="73" y="492"/>
                </a:cubicBezTo>
                <a:cubicBezTo>
                  <a:pt x="83" y="499"/>
                  <a:pt x="89" y="504"/>
                  <a:pt x="104" y="504"/>
                </a:cubicBezTo>
                <a:cubicBezTo>
                  <a:pt x="118" y="504"/>
                  <a:pt x="125" y="499"/>
                  <a:pt x="134" y="492"/>
                </a:cubicBezTo>
                <a:cubicBezTo>
                  <a:pt x="144" y="483"/>
                  <a:pt x="157" y="473"/>
                  <a:pt x="180" y="473"/>
                </a:cubicBezTo>
                <a:cubicBezTo>
                  <a:pt x="204" y="473"/>
                  <a:pt x="217" y="483"/>
                  <a:pt x="227" y="492"/>
                </a:cubicBezTo>
                <a:cubicBezTo>
                  <a:pt x="236" y="499"/>
                  <a:pt x="243" y="504"/>
                  <a:pt x="257" y="504"/>
                </a:cubicBezTo>
                <a:cubicBezTo>
                  <a:pt x="272" y="504"/>
                  <a:pt x="278" y="499"/>
                  <a:pt x="288" y="492"/>
                </a:cubicBezTo>
                <a:cubicBezTo>
                  <a:pt x="298" y="483"/>
                  <a:pt x="310" y="473"/>
                  <a:pt x="334" y="473"/>
                </a:cubicBezTo>
                <a:cubicBezTo>
                  <a:pt x="358" y="473"/>
                  <a:pt x="370" y="483"/>
                  <a:pt x="380" y="492"/>
                </a:cubicBezTo>
                <a:cubicBezTo>
                  <a:pt x="389" y="498"/>
                  <a:pt x="395" y="503"/>
                  <a:pt x="407" y="504"/>
                </a:cubicBezTo>
                <a:lnTo>
                  <a:pt x="407" y="508"/>
                </a:lnTo>
                <a:close/>
                <a:moveTo>
                  <a:pt x="407" y="457"/>
                </a:moveTo>
                <a:cubicBezTo>
                  <a:pt x="407" y="457"/>
                  <a:pt x="407" y="457"/>
                  <a:pt x="407" y="457"/>
                </a:cubicBezTo>
                <a:cubicBezTo>
                  <a:pt x="383" y="457"/>
                  <a:pt x="370" y="446"/>
                  <a:pt x="360" y="438"/>
                </a:cubicBezTo>
                <a:cubicBezTo>
                  <a:pt x="351" y="431"/>
                  <a:pt x="345" y="425"/>
                  <a:pt x="330" y="425"/>
                </a:cubicBezTo>
                <a:cubicBezTo>
                  <a:pt x="315" y="425"/>
                  <a:pt x="309" y="431"/>
                  <a:pt x="300" y="438"/>
                </a:cubicBezTo>
                <a:cubicBezTo>
                  <a:pt x="290" y="446"/>
                  <a:pt x="277" y="457"/>
                  <a:pt x="253" y="457"/>
                </a:cubicBezTo>
                <a:cubicBezTo>
                  <a:pt x="229" y="457"/>
                  <a:pt x="217" y="446"/>
                  <a:pt x="207" y="438"/>
                </a:cubicBezTo>
                <a:cubicBezTo>
                  <a:pt x="198" y="431"/>
                  <a:pt x="191" y="425"/>
                  <a:pt x="176" y="425"/>
                </a:cubicBezTo>
                <a:cubicBezTo>
                  <a:pt x="162" y="425"/>
                  <a:pt x="155" y="431"/>
                  <a:pt x="146" y="438"/>
                </a:cubicBezTo>
                <a:cubicBezTo>
                  <a:pt x="136" y="446"/>
                  <a:pt x="123" y="457"/>
                  <a:pt x="100" y="457"/>
                </a:cubicBezTo>
                <a:cubicBezTo>
                  <a:pt x="76" y="457"/>
                  <a:pt x="63" y="446"/>
                  <a:pt x="53" y="438"/>
                </a:cubicBezTo>
                <a:cubicBezTo>
                  <a:pt x="49" y="435"/>
                  <a:pt x="46" y="432"/>
                  <a:pt x="42" y="430"/>
                </a:cubicBezTo>
                <a:cubicBezTo>
                  <a:pt x="42" y="402"/>
                  <a:pt x="42" y="402"/>
                  <a:pt x="42" y="402"/>
                </a:cubicBezTo>
                <a:cubicBezTo>
                  <a:pt x="54" y="406"/>
                  <a:pt x="62" y="413"/>
                  <a:pt x="69" y="418"/>
                </a:cubicBezTo>
                <a:cubicBezTo>
                  <a:pt x="79" y="426"/>
                  <a:pt x="85" y="431"/>
                  <a:pt x="100" y="431"/>
                </a:cubicBezTo>
                <a:cubicBezTo>
                  <a:pt x="114" y="431"/>
                  <a:pt x="121" y="426"/>
                  <a:pt x="130" y="418"/>
                </a:cubicBezTo>
                <a:cubicBezTo>
                  <a:pt x="140" y="410"/>
                  <a:pt x="153" y="400"/>
                  <a:pt x="176" y="400"/>
                </a:cubicBezTo>
                <a:cubicBezTo>
                  <a:pt x="200" y="400"/>
                  <a:pt x="213" y="410"/>
                  <a:pt x="223" y="418"/>
                </a:cubicBezTo>
                <a:cubicBezTo>
                  <a:pt x="232" y="426"/>
                  <a:pt x="239" y="431"/>
                  <a:pt x="253" y="431"/>
                </a:cubicBezTo>
                <a:cubicBezTo>
                  <a:pt x="268" y="431"/>
                  <a:pt x="274" y="426"/>
                  <a:pt x="284" y="418"/>
                </a:cubicBezTo>
                <a:cubicBezTo>
                  <a:pt x="294" y="410"/>
                  <a:pt x="306" y="400"/>
                  <a:pt x="330" y="400"/>
                </a:cubicBezTo>
                <a:cubicBezTo>
                  <a:pt x="354" y="400"/>
                  <a:pt x="366" y="410"/>
                  <a:pt x="376" y="418"/>
                </a:cubicBezTo>
                <a:cubicBezTo>
                  <a:pt x="385" y="426"/>
                  <a:pt x="392" y="431"/>
                  <a:pt x="407" y="431"/>
                </a:cubicBezTo>
                <a:cubicBezTo>
                  <a:pt x="407" y="431"/>
                  <a:pt x="407" y="431"/>
                  <a:pt x="407" y="431"/>
                </a:cubicBezTo>
                <a:lnTo>
                  <a:pt x="407" y="457"/>
                </a:lnTo>
                <a:close/>
                <a:moveTo>
                  <a:pt x="407" y="386"/>
                </a:moveTo>
                <a:cubicBezTo>
                  <a:pt x="407" y="386"/>
                  <a:pt x="407" y="386"/>
                  <a:pt x="407" y="386"/>
                </a:cubicBezTo>
                <a:cubicBezTo>
                  <a:pt x="383" y="386"/>
                  <a:pt x="370" y="376"/>
                  <a:pt x="360" y="368"/>
                </a:cubicBezTo>
                <a:cubicBezTo>
                  <a:pt x="351" y="361"/>
                  <a:pt x="345" y="355"/>
                  <a:pt x="330" y="355"/>
                </a:cubicBezTo>
                <a:cubicBezTo>
                  <a:pt x="315" y="355"/>
                  <a:pt x="309" y="361"/>
                  <a:pt x="300" y="368"/>
                </a:cubicBezTo>
                <a:cubicBezTo>
                  <a:pt x="290" y="376"/>
                  <a:pt x="277" y="386"/>
                  <a:pt x="253" y="386"/>
                </a:cubicBezTo>
                <a:cubicBezTo>
                  <a:pt x="229" y="386"/>
                  <a:pt x="217" y="376"/>
                  <a:pt x="207" y="368"/>
                </a:cubicBezTo>
                <a:cubicBezTo>
                  <a:pt x="198" y="361"/>
                  <a:pt x="191" y="355"/>
                  <a:pt x="176" y="355"/>
                </a:cubicBezTo>
                <a:cubicBezTo>
                  <a:pt x="162" y="355"/>
                  <a:pt x="155" y="361"/>
                  <a:pt x="146" y="368"/>
                </a:cubicBezTo>
                <a:cubicBezTo>
                  <a:pt x="136" y="376"/>
                  <a:pt x="123" y="386"/>
                  <a:pt x="100" y="386"/>
                </a:cubicBezTo>
                <a:cubicBezTo>
                  <a:pt x="76" y="386"/>
                  <a:pt x="63" y="376"/>
                  <a:pt x="53" y="368"/>
                </a:cubicBezTo>
                <a:cubicBezTo>
                  <a:pt x="49" y="365"/>
                  <a:pt x="46" y="362"/>
                  <a:pt x="42" y="360"/>
                </a:cubicBezTo>
                <a:cubicBezTo>
                  <a:pt x="42" y="332"/>
                  <a:pt x="42" y="332"/>
                  <a:pt x="42" y="332"/>
                </a:cubicBezTo>
                <a:cubicBezTo>
                  <a:pt x="54" y="336"/>
                  <a:pt x="62" y="342"/>
                  <a:pt x="69" y="348"/>
                </a:cubicBezTo>
                <a:cubicBezTo>
                  <a:pt x="79" y="355"/>
                  <a:pt x="85" y="361"/>
                  <a:pt x="100" y="361"/>
                </a:cubicBezTo>
                <a:cubicBezTo>
                  <a:pt x="114" y="361"/>
                  <a:pt x="121" y="355"/>
                  <a:pt x="130" y="348"/>
                </a:cubicBezTo>
                <a:cubicBezTo>
                  <a:pt x="140" y="340"/>
                  <a:pt x="153" y="330"/>
                  <a:pt x="176" y="330"/>
                </a:cubicBezTo>
                <a:cubicBezTo>
                  <a:pt x="200" y="330"/>
                  <a:pt x="213" y="340"/>
                  <a:pt x="223" y="348"/>
                </a:cubicBezTo>
                <a:cubicBezTo>
                  <a:pt x="232" y="355"/>
                  <a:pt x="239" y="361"/>
                  <a:pt x="253" y="361"/>
                </a:cubicBezTo>
                <a:cubicBezTo>
                  <a:pt x="268" y="361"/>
                  <a:pt x="274" y="355"/>
                  <a:pt x="284" y="348"/>
                </a:cubicBezTo>
                <a:cubicBezTo>
                  <a:pt x="294" y="340"/>
                  <a:pt x="306" y="330"/>
                  <a:pt x="330" y="330"/>
                </a:cubicBezTo>
                <a:cubicBezTo>
                  <a:pt x="354" y="330"/>
                  <a:pt x="366" y="340"/>
                  <a:pt x="376" y="348"/>
                </a:cubicBezTo>
                <a:cubicBezTo>
                  <a:pt x="385" y="355"/>
                  <a:pt x="392" y="361"/>
                  <a:pt x="407" y="361"/>
                </a:cubicBezTo>
                <a:cubicBezTo>
                  <a:pt x="407" y="361"/>
                  <a:pt x="407" y="361"/>
                  <a:pt x="407" y="361"/>
                </a:cubicBezTo>
                <a:lnTo>
                  <a:pt x="407" y="386"/>
                </a:lnTo>
                <a:close/>
                <a:moveTo>
                  <a:pt x="407" y="281"/>
                </a:moveTo>
                <a:cubicBezTo>
                  <a:pt x="359" y="279"/>
                  <a:pt x="359" y="279"/>
                  <a:pt x="359" y="279"/>
                </a:cubicBezTo>
                <a:cubicBezTo>
                  <a:pt x="359" y="277"/>
                  <a:pt x="359" y="276"/>
                  <a:pt x="359" y="274"/>
                </a:cubicBezTo>
                <a:cubicBezTo>
                  <a:pt x="359" y="271"/>
                  <a:pt x="359" y="269"/>
                  <a:pt x="359" y="266"/>
                </a:cubicBezTo>
                <a:cubicBezTo>
                  <a:pt x="407" y="263"/>
                  <a:pt x="407" y="263"/>
                  <a:pt x="407" y="263"/>
                </a:cubicBezTo>
                <a:lnTo>
                  <a:pt x="407" y="281"/>
                </a:lnTo>
                <a:close/>
                <a:moveTo>
                  <a:pt x="407" y="222"/>
                </a:moveTo>
                <a:cubicBezTo>
                  <a:pt x="354" y="237"/>
                  <a:pt x="354" y="237"/>
                  <a:pt x="354" y="237"/>
                </a:cubicBezTo>
                <a:cubicBezTo>
                  <a:pt x="353" y="233"/>
                  <a:pt x="351" y="229"/>
                  <a:pt x="350" y="225"/>
                </a:cubicBezTo>
                <a:cubicBezTo>
                  <a:pt x="407" y="202"/>
                  <a:pt x="407" y="202"/>
                  <a:pt x="407" y="202"/>
                </a:cubicBezTo>
                <a:lnTo>
                  <a:pt x="407" y="222"/>
                </a:lnTo>
                <a:close/>
                <a:moveTo>
                  <a:pt x="407" y="152"/>
                </a:moveTo>
                <a:cubicBezTo>
                  <a:pt x="336" y="199"/>
                  <a:pt x="336" y="199"/>
                  <a:pt x="336" y="199"/>
                </a:cubicBezTo>
                <a:cubicBezTo>
                  <a:pt x="334" y="195"/>
                  <a:pt x="331" y="192"/>
                  <a:pt x="328" y="188"/>
                </a:cubicBezTo>
                <a:cubicBezTo>
                  <a:pt x="407" y="124"/>
                  <a:pt x="407" y="124"/>
                  <a:pt x="407" y="124"/>
                </a:cubicBezTo>
                <a:lnTo>
                  <a:pt x="407" y="152"/>
                </a:lnTo>
                <a:close/>
                <a:moveTo>
                  <a:pt x="495" y="211"/>
                </a:moveTo>
                <a:cubicBezTo>
                  <a:pt x="521" y="211"/>
                  <a:pt x="521" y="211"/>
                  <a:pt x="521" y="211"/>
                </a:cubicBezTo>
                <a:cubicBezTo>
                  <a:pt x="570" y="292"/>
                  <a:pt x="570" y="292"/>
                  <a:pt x="570" y="292"/>
                </a:cubicBezTo>
                <a:cubicBezTo>
                  <a:pt x="570" y="211"/>
                  <a:pt x="570" y="211"/>
                  <a:pt x="570" y="211"/>
                </a:cubicBezTo>
                <a:cubicBezTo>
                  <a:pt x="595" y="211"/>
                  <a:pt x="595" y="211"/>
                  <a:pt x="595" y="211"/>
                </a:cubicBezTo>
                <a:cubicBezTo>
                  <a:pt x="595" y="334"/>
                  <a:pt x="595" y="334"/>
                  <a:pt x="595" y="334"/>
                </a:cubicBezTo>
                <a:cubicBezTo>
                  <a:pt x="570" y="334"/>
                  <a:pt x="570" y="334"/>
                  <a:pt x="570" y="334"/>
                </a:cubicBezTo>
                <a:cubicBezTo>
                  <a:pt x="521" y="253"/>
                  <a:pt x="521" y="253"/>
                  <a:pt x="521" y="253"/>
                </a:cubicBezTo>
                <a:cubicBezTo>
                  <a:pt x="521" y="334"/>
                  <a:pt x="521" y="334"/>
                  <a:pt x="521" y="334"/>
                </a:cubicBezTo>
                <a:cubicBezTo>
                  <a:pt x="495" y="334"/>
                  <a:pt x="495" y="334"/>
                  <a:pt x="495" y="334"/>
                </a:cubicBezTo>
                <a:lnTo>
                  <a:pt x="495" y="211"/>
                </a:lnTo>
                <a:close/>
                <a:moveTo>
                  <a:pt x="618" y="506"/>
                </a:moveTo>
                <a:cubicBezTo>
                  <a:pt x="608" y="506"/>
                  <a:pt x="608" y="506"/>
                  <a:pt x="608" y="506"/>
                </a:cubicBezTo>
                <a:cubicBezTo>
                  <a:pt x="608" y="453"/>
                  <a:pt x="608" y="453"/>
                  <a:pt x="608" y="453"/>
                </a:cubicBezTo>
                <a:cubicBezTo>
                  <a:pt x="609" y="398"/>
                  <a:pt x="609" y="398"/>
                  <a:pt x="609" y="398"/>
                </a:cubicBezTo>
                <a:cubicBezTo>
                  <a:pt x="563" y="506"/>
                  <a:pt x="563" y="506"/>
                  <a:pt x="563" y="506"/>
                </a:cubicBezTo>
                <a:cubicBezTo>
                  <a:pt x="555" y="506"/>
                  <a:pt x="555" y="506"/>
                  <a:pt x="555" y="506"/>
                </a:cubicBezTo>
                <a:cubicBezTo>
                  <a:pt x="510" y="398"/>
                  <a:pt x="510" y="398"/>
                  <a:pt x="510" y="398"/>
                </a:cubicBezTo>
                <a:cubicBezTo>
                  <a:pt x="510" y="452"/>
                  <a:pt x="510" y="452"/>
                  <a:pt x="510" y="452"/>
                </a:cubicBezTo>
                <a:cubicBezTo>
                  <a:pt x="510" y="506"/>
                  <a:pt x="510" y="506"/>
                  <a:pt x="510" y="506"/>
                </a:cubicBezTo>
                <a:cubicBezTo>
                  <a:pt x="500" y="506"/>
                  <a:pt x="500" y="506"/>
                  <a:pt x="500" y="506"/>
                </a:cubicBezTo>
                <a:cubicBezTo>
                  <a:pt x="500" y="384"/>
                  <a:pt x="500" y="384"/>
                  <a:pt x="500" y="384"/>
                </a:cubicBezTo>
                <a:cubicBezTo>
                  <a:pt x="514" y="384"/>
                  <a:pt x="514" y="384"/>
                  <a:pt x="514" y="384"/>
                </a:cubicBezTo>
                <a:cubicBezTo>
                  <a:pt x="559" y="492"/>
                  <a:pt x="559" y="492"/>
                  <a:pt x="559" y="492"/>
                </a:cubicBezTo>
                <a:cubicBezTo>
                  <a:pt x="604" y="384"/>
                  <a:pt x="604" y="384"/>
                  <a:pt x="604" y="384"/>
                </a:cubicBezTo>
                <a:cubicBezTo>
                  <a:pt x="618" y="384"/>
                  <a:pt x="618" y="384"/>
                  <a:pt x="618" y="384"/>
                </a:cubicBezTo>
                <a:lnTo>
                  <a:pt x="618" y="506"/>
                </a:lnTo>
                <a:close/>
                <a:moveTo>
                  <a:pt x="720" y="506"/>
                </a:moveTo>
                <a:cubicBezTo>
                  <a:pt x="649" y="506"/>
                  <a:pt x="649" y="506"/>
                  <a:pt x="649" y="506"/>
                </a:cubicBezTo>
                <a:cubicBezTo>
                  <a:pt x="649" y="384"/>
                  <a:pt x="649" y="384"/>
                  <a:pt x="649" y="384"/>
                </a:cubicBezTo>
                <a:cubicBezTo>
                  <a:pt x="660" y="384"/>
                  <a:pt x="660" y="384"/>
                  <a:pt x="660" y="384"/>
                </a:cubicBezTo>
                <a:cubicBezTo>
                  <a:pt x="660" y="497"/>
                  <a:pt x="660" y="497"/>
                  <a:pt x="660" y="497"/>
                </a:cubicBezTo>
                <a:cubicBezTo>
                  <a:pt x="720" y="497"/>
                  <a:pt x="720" y="497"/>
                  <a:pt x="720" y="497"/>
                </a:cubicBezTo>
                <a:lnTo>
                  <a:pt x="720" y="506"/>
                </a:lnTo>
                <a:close/>
                <a:moveTo>
                  <a:pt x="823" y="491"/>
                </a:moveTo>
                <a:cubicBezTo>
                  <a:pt x="819" y="497"/>
                  <a:pt x="814" y="501"/>
                  <a:pt x="806" y="503"/>
                </a:cubicBezTo>
                <a:cubicBezTo>
                  <a:pt x="798" y="506"/>
                  <a:pt x="790" y="508"/>
                  <a:pt x="780" y="508"/>
                </a:cubicBezTo>
                <a:cubicBezTo>
                  <a:pt x="771" y="508"/>
                  <a:pt x="762" y="505"/>
                  <a:pt x="755" y="501"/>
                </a:cubicBezTo>
                <a:cubicBezTo>
                  <a:pt x="747" y="496"/>
                  <a:pt x="741" y="490"/>
                  <a:pt x="737" y="481"/>
                </a:cubicBezTo>
                <a:cubicBezTo>
                  <a:pt x="733" y="473"/>
                  <a:pt x="731" y="463"/>
                  <a:pt x="731" y="452"/>
                </a:cubicBezTo>
                <a:cubicBezTo>
                  <a:pt x="731" y="437"/>
                  <a:pt x="731" y="437"/>
                  <a:pt x="731" y="437"/>
                </a:cubicBezTo>
                <a:cubicBezTo>
                  <a:pt x="731" y="420"/>
                  <a:pt x="735" y="406"/>
                  <a:pt x="744" y="397"/>
                </a:cubicBezTo>
                <a:cubicBezTo>
                  <a:pt x="753" y="387"/>
                  <a:pt x="764" y="382"/>
                  <a:pt x="779" y="382"/>
                </a:cubicBezTo>
                <a:cubicBezTo>
                  <a:pt x="791" y="382"/>
                  <a:pt x="801" y="385"/>
                  <a:pt x="809" y="391"/>
                </a:cubicBezTo>
                <a:cubicBezTo>
                  <a:pt x="817" y="398"/>
                  <a:pt x="821" y="407"/>
                  <a:pt x="823" y="418"/>
                </a:cubicBezTo>
                <a:cubicBezTo>
                  <a:pt x="812" y="418"/>
                  <a:pt x="812" y="418"/>
                  <a:pt x="812" y="418"/>
                </a:cubicBezTo>
                <a:cubicBezTo>
                  <a:pt x="811" y="409"/>
                  <a:pt x="807" y="402"/>
                  <a:pt x="801" y="398"/>
                </a:cubicBezTo>
                <a:cubicBezTo>
                  <a:pt x="796" y="393"/>
                  <a:pt x="788" y="391"/>
                  <a:pt x="779" y="391"/>
                </a:cubicBezTo>
                <a:cubicBezTo>
                  <a:pt x="767" y="391"/>
                  <a:pt x="758" y="395"/>
                  <a:pt x="751" y="403"/>
                </a:cubicBezTo>
                <a:cubicBezTo>
                  <a:pt x="745" y="411"/>
                  <a:pt x="741" y="422"/>
                  <a:pt x="741" y="437"/>
                </a:cubicBezTo>
                <a:cubicBezTo>
                  <a:pt x="741" y="452"/>
                  <a:pt x="741" y="452"/>
                  <a:pt x="741" y="452"/>
                </a:cubicBezTo>
                <a:cubicBezTo>
                  <a:pt x="741" y="461"/>
                  <a:pt x="743" y="469"/>
                  <a:pt x="746" y="476"/>
                </a:cubicBezTo>
                <a:cubicBezTo>
                  <a:pt x="749" y="484"/>
                  <a:pt x="754" y="489"/>
                  <a:pt x="760" y="493"/>
                </a:cubicBezTo>
                <a:cubicBezTo>
                  <a:pt x="766" y="497"/>
                  <a:pt x="773" y="499"/>
                  <a:pt x="780" y="499"/>
                </a:cubicBezTo>
                <a:cubicBezTo>
                  <a:pt x="789" y="499"/>
                  <a:pt x="797" y="498"/>
                  <a:pt x="803" y="495"/>
                </a:cubicBezTo>
                <a:cubicBezTo>
                  <a:pt x="807" y="493"/>
                  <a:pt x="810" y="491"/>
                  <a:pt x="812" y="488"/>
                </a:cubicBezTo>
                <a:cubicBezTo>
                  <a:pt x="812" y="457"/>
                  <a:pt x="812" y="457"/>
                  <a:pt x="812" y="457"/>
                </a:cubicBezTo>
                <a:cubicBezTo>
                  <a:pt x="780" y="457"/>
                  <a:pt x="780" y="457"/>
                  <a:pt x="780" y="457"/>
                </a:cubicBezTo>
                <a:cubicBezTo>
                  <a:pt x="780" y="448"/>
                  <a:pt x="780" y="448"/>
                  <a:pt x="780" y="448"/>
                </a:cubicBezTo>
                <a:cubicBezTo>
                  <a:pt x="823" y="448"/>
                  <a:pt x="823" y="448"/>
                  <a:pt x="823" y="448"/>
                </a:cubicBezTo>
                <a:lnTo>
                  <a:pt x="823" y="491"/>
                </a:lnTo>
                <a:close/>
              </a:path>
            </a:pathLst>
          </a:custGeom>
          <a:solidFill>
            <a:srgbClr val="BC1B2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75CFB3F-F4E1-433C-A99D-47478818B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3677" y="1081187"/>
            <a:ext cx="3496645" cy="188858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948E540-4F85-444F-AB37-3EB405F665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586" y="3264811"/>
            <a:ext cx="5756238" cy="140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3111613" y="491523"/>
            <a:ext cx="29161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BC1B28"/>
              </a:buClr>
            </a:pP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Operadores LINQ</a:t>
            </a: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 rot="10800000">
            <a:off x="-1500895" y="-763332"/>
            <a:ext cx="4711700" cy="2320925"/>
          </a:xfrm>
          <a:custGeom>
            <a:avLst/>
            <a:gdLst>
              <a:gd name="T0" fmla="*/ 630 w 1253"/>
              <a:gd name="T1" fmla="*/ 466 h 616"/>
              <a:gd name="T2" fmla="*/ 1253 w 1253"/>
              <a:gd name="T3" fmla="*/ 616 h 616"/>
              <a:gd name="T4" fmla="*/ 1225 w 1253"/>
              <a:gd name="T5" fmla="*/ 400 h 616"/>
              <a:gd name="T6" fmla="*/ 1085 w 1253"/>
              <a:gd name="T7" fmla="*/ 190 h 616"/>
              <a:gd name="T8" fmla="*/ 875 w 1253"/>
              <a:gd name="T9" fmla="*/ 49 h 616"/>
              <a:gd name="T10" fmla="*/ 629 w 1253"/>
              <a:gd name="T11" fmla="*/ 0 h 616"/>
              <a:gd name="T12" fmla="*/ 513 w 1253"/>
              <a:gd name="T13" fmla="*/ 77 h 616"/>
              <a:gd name="T14" fmla="*/ 303 w 1253"/>
              <a:gd name="T15" fmla="*/ 164 h 616"/>
              <a:gd name="T16" fmla="*/ 143 w 1253"/>
              <a:gd name="T17" fmla="*/ 325 h 616"/>
              <a:gd name="T18" fmla="*/ 56 w 1253"/>
              <a:gd name="T19" fmla="*/ 534 h 616"/>
              <a:gd name="T20" fmla="*/ 441 w 1253"/>
              <a:gd name="T21" fmla="*/ 616 h 616"/>
              <a:gd name="T22" fmla="*/ 1107 w 1253"/>
              <a:gd name="T23" fmla="*/ 524 h 616"/>
              <a:gd name="T24" fmla="*/ 838 w 1253"/>
              <a:gd name="T25" fmla="*/ 578 h 616"/>
              <a:gd name="T26" fmla="*/ 1013 w 1253"/>
              <a:gd name="T27" fmla="*/ 345 h 616"/>
              <a:gd name="T28" fmla="*/ 815 w 1253"/>
              <a:gd name="T29" fmla="*/ 535 h 616"/>
              <a:gd name="T30" fmla="*/ 1013 w 1253"/>
              <a:gd name="T31" fmla="*/ 345 h 616"/>
              <a:gd name="T32" fmla="*/ 936 w 1253"/>
              <a:gd name="T33" fmla="*/ 270 h 616"/>
              <a:gd name="T34" fmla="*/ 750 w 1253"/>
              <a:gd name="T35" fmla="*/ 471 h 616"/>
              <a:gd name="T36" fmla="*/ 699 w 1253"/>
              <a:gd name="T37" fmla="*/ 392 h 616"/>
              <a:gd name="T38" fmla="*/ 755 w 1253"/>
              <a:gd name="T39" fmla="*/ 180 h 616"/>
              <a:gd name="T40" fmla="*/ 707 w 1253"/>
              <a:gd name="T41" fmla="*/ 449 h 616"/>
              <a:gd name="T42" fmla="*/ 755 w 1253"/>
              <a:gd name="T43" fmla="*/ 180 h 616"/>
              <a:gd name="T44" fmla="*/ 630 w 1253"/>
              <a:gd name="T45" fmla="*/ 164 h 616"/>
              <a:gd name="T46" fmla="*/ 638 w 1253"/>
              <a:gd name="T47" fmla="*/ 436 h 616"/>
              <a:gd name="T48" fmla="*/ 616 w 1253"/>
              <a:gd name="T49" fmla="*/ 436 h 616"/>
              <a:gd name="T50" fmla="*/ 630 w 1253"/>
              <a:gd name="T51" fmla="*/ 164 h 616"/>
              <a:gd name="T52" fmla="*/ 568 w 1253"/>
              <a:gd name="T53" fmla="*/ 444 h 616"/>
              <a:gd name="T54" fmla="*/ 448 w 1253"/>
              <a:gd name="T55" fmla="*/ 198 h 616"/>
              <a:gd name="T56" fmla="*/ 353 w 1253"/>
              <a:gd name="T57" fmla="*/ 248 h 616"/>
              <a:gd name="T58" fmla="*/ 487 w 1253"/>
              <a:gd name="T59" fmla="*/ 487 h 616"/>
              <a:gd name="T60" fmla="*/ 353 w 1253"/>
              <a:gd name="T61" fmla="*/ 248 h 616"/>
              <a:gd name="T62" fmla="*/ 454 w 1253"/>
              <a:gd name="T63" fmla="*/ 522 h 616"/>
              <a:gd name="T64" fmla="*/ 212 w 1253"/>
              <a:gd name="T65" fmla="*/ 393 h 616"/>
              <a:gd name="T66" fmla="*/ 164 w 1253"/>
              <a:gd name="T67" fmla="*/ 489 h 616"/>
              <a:gd name="T68" fmla="*/ 413 w 1253"/>
              <a:gd name="T69" fmla="*/ 604 h 616"/>
              <a:gd name="T70" fmla="*/ 148 w 1253"/>
              <a:gd name="T71" fmla="*/ 54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53" h="616">
                <a:moveTo>
                  <a:pt x="441" y="616"/>
                </a:moveTo>
                <a:cubicBezTo>
                  <a:pt x="461" y="528"/>
                  <a:pt x="538" y="466"/>
                  <a:pt x="630" y="466"/>
                </a:cubicBezTo>
                <a:cubicBezTo>
                  <a:pt x="721" y="466"/>
                  <a:pt x="798" y="528"/>
                  <a:pt x="818" y="616"/>
                </a:cubicBezTo>
                <a:cubicBezTo>
                  <a:pt x="1253" y="616"/>
                  <a:pt x="1253" y="616"/>
                  <a:pt x="1253" y="616"/>
                </a:cubicBezTo>
                <a:cubicBezTo>
                  <a:pt x="1197" y="534"/>
                  <a:pt x="1197" y="534"/>
                  <a:pt x="1197" y="534"/>
                </a:cubicBezTo>
                <a:cubicBezTo>
                  <a:pt x="1225" y="400"/>
                  <a:pt x="1225" y="400"/>
                  <a:pt x="1225" y="400"/>
                </a:cubicBezTo>
                <a:cubicBezTo>
                  <a:pt x="1110" y="325"/>
                  <a:pt x="1110" y="325"/>
                  <a:pt x="1110" y="325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950" y="164"/>
                  <a:pt x="950" y="164"/>
                  <a:pt x="950" y="164"/>
                </a:cubicBezTo>
                <a:cubicBezTo>
                  <a:pt x="875" y="49"/>
                  <a:pt x="875" y="49"/>
                  <a:pt x="875" y="49"/>
                </a:cubicBezTo>
                <a:cubicBezTo>
                  <a:pt x="740" y="77"/>
                  <a:pt x="740" y="77"/>
                  <a:pt x="740" y="77"/>
                </a:cubicBezTo>
                <a:cubicBezTo>
                  <a:pt x="629" y="0"/>
                  <a:pt x="629" y="0"/>
                  <a:pt x="62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513" y="77"/>
                  <a:pt x="513" y="77"/>
                  <a:pt x="513" y="77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03" y="164"/>
                  <a:pt x="303" y="164"/>
                  <a:pt x="303" y="164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43" y="325"/>
                  <a:pt x="143" y="325"/>
                  <a:pt x="143" y="325"/>
                </a:cubicBezTo>
                <a:cubicBezTo>
                  <a:pt x="28" y="400"/>
                  <a:pt x="28" y="400"/>
                  <a:pt x="28" y="400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0" y="616"/>
                  <a:pt x="0" y="616"/>
                  <a:pt x="0" y="616"/>
                </a:cubicBezTo>
                <a:lnTo>
                  <a:pt x="441" y="616"/>
                </a:lnTo>
                <a:close/>
                <a:moveTo>
                  <a:pt x="1091" y="478"/>
                </a:moveTo>
                <a:cubicBezTo>
                  <a:pt x="1097" y="493"/>
                  <a:pt x="1102" y="508"/>
                  <a:pt x="1107" y="524"/>
                </a:cubicBezTo>
                <a:cubicBezTo>
                  <a:pt x="845" y="599"/>
                  <a:pt x="845" y="599"/>
                  <a:pt x="845" y="599"/>
                </a:cubicBezTo>
                <a:cubicBezTo>
                  <a:pt x="843" y="591"/>
                  <a:pt x="841" y="585"/>
                  <a:pt x="838" y="578"/>
                </a:cubicBezTo>
                <a:lnTo>
                  <a:pt x="1091" y="478"/>
                </a:lnTo>
                <a:close/>
                <a:moveTo>
                  <a:pt x="1013" y="345"/>
                </a:moveTo>
                <a:cubicBezTo>
                  <a:pt x="1023" y="357"/>
                  <a:pt x="1032" y="370"/>
                  <a:pt x="1041" y="383"/>
                </a:cubicBezTo>
                <a:cubicBezTo>
                  <a:pt x="815" y="535"/>
                  <a:pt x="815" y="535"/>
                  <a:pt x="815" y="535"/>
                </a:cubicBezTo>
                <a:cubicBezTo>
                  <a:pt x="811" y="529"/>
                  <a:pt x="807" y="523"/>
                  <a:pt x="802" y="517"/>
                </a:cubicBezTo>
                <a:lnTo>
                  <a:pt x="1013" y="345"/>
                </a:lnTo>
                <a:close/>
                <a:moveTo>
                  <a:pt x="896" y="242"/>
                </a:moveTo>
                <a:cubicBezTo>
                  <a:pt x="910" y="250"/>
                  <a:pt x="923" y="260"/>
                  <a:pt x="936" y="270"/>
                </a:cubicBezTo>
                <a:cubicBezTo>
                  <a:pt x="768" y="484"/>
                  <a:pt x="768" y="484"/>
                  <a:pt x="768" y="484"/>
                </a:cubicBezTo>
                <a:cubicBezTo>
                  <a:pt x="762" y="479"/>
                  <a:pt x="756" y="475"/>
                  <a:pt x="750" y="471"/>
                </a:cubicBezTo>
                <a:lnTo>
                  <a:pt x="896" y="242"/>
                </a:lnTo>
                <a:close/>
                <a:moveTo>
                  <a:pt x="699" y="392"/>
                </a:moveTo>
                <a:cubicBezTo>
                  <a:pt x="753" y="179"/>
                  <a:pt x="753" y="179"/>
                  <a:pt x="753" y="179"/>
                </a:cubicBezTo>
                <a:cubicBezTo>
                  <a:pt x="754" y="179"/>
                  <a:pt x="754" y="180"/>
                  <a:pt x="755" y="180"/>
                </a:cubicBezTo>
                <a:cubicBezTo>
                  <a:pt x="770" y="184"/>
                  <a:pt x="785" y="188"/>
                  <a:pt x="800" y="194"/>
                </a:cubicBezTo>
                <a:cubicBezTo>
                  <a:pt x="707" y="449"/>
                  <a:pt x="707" y="449"/>
                  <a:pt x="707" y="449"/>
                </a:cubicBezTo>
                <a:cubicBezTo>
                  <a:pt x="700" y="447"/>
                  <a:pt x="693" y="445"/>
                  <a:pt x="686" y="443"/>
                </a:cubicBezTo>
                <a:cubicBezTo>
                  <a:pt x="755" y="180"/>
                  <a:pt x="755" y="180"/>
                  <a:pt x="755" y="180"/>
                </a:cubicBezTo>
                <a:lnTo>
                  <a:pt x="699" y="392"/>
                </a:lnTo>
                <a:close/>
                <a:moveTo>
                  <a:pt x="630" y="164"/>
                </a:moveTo>
                <a:cubicBezTo>
                  <a:pt x="636" y="164"/>
                  <a:pt x="642" y="164"/>
                  <a:pt x="648" y="164"/>
                </a:cubicBezTo>
                <a:cubicBezTo>
                  <a:pt x="638" y="436"/>
                  <a:pt x="638" y="436"/>
                  <a:pt x="638" y="436"/>
                </a:cubicBezTo>
                <a:cubicBezTo>
                  <a:pt x="635" y="436"/>
                  <a:pt x="632" y="436"/>
                  <a:pt x="630" y="436"/>
                </a:cubicBezTo>
                <a:cubicBezTo>
                  <a:pt x="625" y="436"/>
                  <a:pt x="621" y="436"/>
                  <a:pt x="616" y="436"/>
                </a:cubicBezTo>
                <a:cubicBezTo>
                  <a:pt x="600" y="165"/>
                  <a:pt x="600" y="165"/>
                  <a:pt x="600" y="165"/>
                </a:cubicBezTo>
                <a:cubicBezTo>
                  <a:pt x="610" y="164"/>
                  <a:pt x="620" y="164"/>
                  <a:pt x="630" y="164"/>
                </a:cubicBezTo>
                <a:close/>
                <a:moveTo>
                  <a:pt x="494" y="183"/>
                </a:moveTo>
                <a:cubicBezTo>
                  <a:pt x="568" y="444"/>
                  <a:pt x="568" y="444"/>
                  <a:pt x="568" y="444"/>
                </a:cubicBezTo>
                <a:cubicBezTo>
                  <a:pt x="561" y="446"/>
                  <a:pt x="554" y="449"/>
                  <a:pt x="548" y="451"/>
                </a:cubicBezTo>
                <a:cubicBezTo>
                  <a:pt x="448" y="198"/>
                  <a:pt x="448" y="198"/>
                  <a:pt x="448" y="198"/>
                </a:cubicBezTo>
                <a:cubicBezTo>
                  <a:pt x="463" y="192"/>
                  <a:pt x="478" y="187"/>
                  <a:pt x="494" y="183"/>
                </a:cubicBezTo>
                <a:close/>
                <a:moveTo>
                  <a:pt x="353" y="248"/>
                </a:moveTo>
                <a:cubicBezTo>
                  <a:pt x="505" y="474"/>
                  <a:pt x="505" y="474"/>
                  <a:pt x="505" y="474"/>
                </a:cubicBezTo>
                <a:cubicBezTo>
                  <a:pt x="499" y="478"/>
                  <a:pt x="493" y="482"/>
                  <a:pt x="487" y="487"/>
                </a:cubicBezTo>
                <a:cubicBezTo>
                  <a:pt x="315" y="277"/>
                  <a:pt x="315" y="277"/>
                  <a:pt x="315" y="277"/>
                </a:cubicBezTo>
                <a:cubicBezTo>
                  <a:pt x="327" y="266"/>
                  <a:pt x="340" y="257"/>
                  <a:pt x="353" y="248"/>
                </a:cubicBezTo>
                <a:close/>
                <a:moveTo>
                  <a:pt x="240" y="353"/>
                </a:moveTo>
                <a:cubicBezTo>
                  <a:pt x="454" y="522"/>
                  <a:pt x="454" y="522"/>
                  <a:pt x="454" y="522"/>
                </a:cubicBezTo>
                <a:cubicBezTo>
                  <a:pt x="449" y="527"/>
                  <a:pt x="445" y="533"/>
                  <a:pt x="441" y="539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20" y="379"/>
                  <a:pt x="230" y="366"/>
                  <a:pt x="240" y="353"/>
                </a:cubicBezTo>
                <a:close/>
                <a:moveTo>
                  <a:pt x="164" y="489"/>
                </a:moveTo>
                <a:cubicBezTo>
                  <a:pt x="419" y="583"/>
                  <a:pt x="419" y="583"/>
                  <a:pt x="419" y="583"/>
                </a:cubicBezTo>
                <a:cubicBezTo>
                  <a:pt x="417" y="590"/>
                  <a:pt x="414" y="597"/>
                  <a:pt x="413" y="604"/>
                </a:cubicBezTo>
                <a:cubicBezTo>
                  <a:pt x="364" y="591"/>
                  <a:pt x="364" y="591"/>
                  <a:pt x="364" y="591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52" y="524"/>
                  <a:pt x="157" y="506"/>
                  <a:pt x="164" y="489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Freeform 5"/>
          <p:cNvSpPr>
            <a:spLocks noEditPoints="1"/>
          </p:cNvSpPr>
          <p:nvPr/>
        </p:nvSpPr>
        <p:spPr bwMode="auto">
          <a:xfrm>
            <a:off x="5492088" y="4215510"/>
            <a:ext cx="4711700" cy="2320925"/>
          </a:xfrm>
          <a:custGeom>
            <a:avLst/>
            <a:gdLst>
              <a:gd name="T0" fmla="*/ 630 w 1253"/>
              <a:gd name="T1" fmla="*/ 466 h 616"/>
              <a:gd name="T2" fmla="*/ 1253 w 1253"/>
              <a:gd name="T3" fmla="*/ 616 h 616"/>
              <a:gd name="T4" fmla="*/ 1225 w 1253"/>
              <a:gd name="T5" fmla="*/ 400 h 616"/>
              <a:gd name="T6" fmla="*/ 1085 w 1253"/>
              <a:gd name="T7" fmla="*/ 190 h 616"/>
              <a:gd name="T8" fmla="*/ 875 w 1253"/>
              <a:gd name="T9" fmla="*/ 49 h 616"/>
              <a:gd name="T10" fmla="*/ 629 w 1253"/>
              <a:gd name="T11" fmla="*/ 0 h 616"/>
              <a:gd name="T12" fmla="*/ 513 w 1253"/>
              <a:gd name="T13" fmla="*/ 77 h 616"/>
              <a:gd name="T14" fmla="*/ 303 w 1253"/>
              <a:gd name="T15" fmla="*/ 164 h 616"/>
              <a:gd name="T16" fmla="*/ 143 w 1253"/>
              <a:gd name="T17" fmla="*/ 325 h 616"/>
              <a:gd name="T18" fmla="*/ 56 w 1253"/>
              <a:gd name="T19" fmla="*/ 534 h 616"/>
              <a:gd name="T20" fmla="*/ 441 w 1253"/>
              <a:gd name="T21" fmla="*/ 616 h 616"/>
              <a:gd name="T22" fmla="*/ 1107 w 1253"/>
              <a:gd name="T23" fmla="*/ 524 h 616"/>
              <a:gd name="T24" fmla="*/ 838 w 1253"/>
              <a:gd name="T25" fmla="*/ 578 h 616"/>
              <a:gd name="T26" fmla="*/ 1013 w 1253"/>
              <a:gd name="T27" fmla="*/ 345 h 616"/>
              <a:gd name="T28" fmla="*/ 815 w 1253"/>
              <a:gd name="T29" fmla="*/ 535 h 616"/>
              <a:gd name="T30" fmla="*/ 1013 w 1253"/>
              <a:gd name="T31" fmla="*/ 345 h 616"/>
              <a:gd name="T32" fmla="*/ 936 w 1253"/>
              <a:gd name="T33" fmla="*/ 270 h 616"/>
              <a:gd name="T34" fmla="*/ 750 w 1253"/>
              <a:gd name="T35" fmla="*/ 471 h 616"/>
              <a:gd name="T36" fmla="*/ 699 w 1253"/>
              <a:gd name="T37" fmla="*/ 392 h 616"/>
              <a:gd name="T38" fmla="*/ 755 w 1253"/>
              <a:gd name="T39" fmla="*/ 180 h 616"/>
              <a:gd name="T40" fmla="*/ 707 w 1253"/>
              <a:gd name="T41" fmla="*/ 449 h 616"/>
              <a:gd name="T42" fmla="*/ 755 w 1253"/>
              <a:gd name="T43" fmla="*/ 180 h 616"/>
              <a:gd name="T44" fmla="*/ 630 w 1253"/>
              <a:gd name="T45" fmla="*/ 164 h 616"/>
              <a:gd name="T46" fmla="*/ 638 w 1253"/>
              <a:gd name="T47" fmla="*/ 436 h 616"/>
              <a:gd name="T48" fmla="*/ 616 w 1253"/>
              <a:gd name="T49" fmla="*/ 436 h 616"/>
              <a:gd name="T50" fmla="*/ 630 w 1253"/>
              <a:gd name="T51" fmla="*/ 164 h 616"/>
              <a:gd name="T52" fmla="*/ 568 w 1253"/>
              <a:gd name="T53" fmla="*/ 444 h 616"/>
              <a:gd name="T54" fmla="*/ 448 w 1253"/>
              <a:gd name="T55" fmla="*/ 198 h 616"/>
              <a:gd name="T56" fmla="*/ 353 w 1253"/>
              <a:gd name="T57" fmla="*/ 248 h 616"/>
              <a:gd name="T58" fmla="*/ 487 w 1253"/>
              <a:gd name="T59" fmla="*/ 487 h 616"/>
              <a:gd name="T60" fmla="*/ 353 w 1253"/>
              <a:gd name="T61" fmla="*/ 248 h 616"/>
              <a:gd name="T62" fmla="*/ 454 w 1253"/>
              <a:gd name="T63" fmla="*/ 522 h 616"/>
              <a:gd name="T64" fmla="*/ 212 w 1253"/>
              <a:gd name="T65" fmla="*/ 393 h 616"/>
              <a:gd name="T66" fmla="*/ 164 w 1253"/>
              <a:gd name="T67" fmla="*/ 489 h 616"/>
              <a:gd name="T68" fmla="*/ 413 w 1253"/>
              <a:gd name="T69" fmla="*/ 604 h 616"/>
              <a:gd name="T70" fmla="*/ 148 w 1253"/>
              <a:gd name="T71" fmla="*/ 54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53" h="616">
                <a:moveTo>
                  <a:pt x="441" y="616"/>
                </a:moveTo>
                <a:cubicBezTo>
                  <a:pt x="461" y="528"/>
                  <a:pt x="538" y="466"/>
                  <a:pt x="630" y="466"/>
                </a:cubicBezTo>
                <a:cubicBezTo>
                  <a:pt x="721" y="466"/>
                  <a:pt x="798" y="528"/>
                  <a:pt x="818" y="616"/>
                </a:cubicBezTo>
                <a:cubicBezTo>
                  <a:pt x="1253" y="616"/>
                  <a:pt x="1253" y="616"/>
                  <a:pt x="1253" y="616"/>
                </a:cubicBezTo>
                <a:cubicBezTo>
                  <a:pt x="1197" y="534"/>
                  <a:pt x="1197" y="534"/>
                  <a:pt x="1197" y="534"/>
                </a:cubicBezTo>
                <a:cubicBezTo>
                  <a:pt x="1225" y="400"/>
                  <a:pt x="1225" y="400"/>
                  <a:pt x="1225" y="400"/>
                </a:cubicBezTo>
                <a:cubicBezTo>
                  <a:pt x="1110" y="325"/>
                  <a:pt x="1110" y="325"/>
                  <a:pt x="1110" y="325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950" y="164"/>
                  <a:pt x="950" y="164"/>
                  <a:pt x="950" y="164"/>
                </a:cubicBezTo>
                <a:cubicBezTo>
                  <a:pt x="875" y="49"/>
                  <a:pt x="875" y="49"/>
                  <a:pt x="875" y="49"/>
                </a:cubicBezTo>
                <a:cubicBezTo>
                  <a:pt x="740" y="77"/>
                  <a:pt x="740" y="77"/>
                  <a:pt x="740" y="77"/>
                </a:cubicBezTo>
                <a:cubicBezTo>
                  <a:pt x="629" y="0"/>
                  <a:pt x="629" y="0"/>
                  <a:pt x="62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513" y="77"/>
                  <a:pt x="513" y="77"/>
                  <a:pt x="513" y="77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03" y="164"/>
                  <a:pt x="303" y="164"/>
                  <a:pt x="303" y="164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43" y="325"/>
                  <a:pt x="143" y="325"/>
                  <a:pt x="143" y="325"/>
                </a:cubicBezTo>
                <a:cubicBezTo>
                  <a:pt x="28" y="400"/>
                  <a:pt x="28" y="400"/>
                  <a:pt x="28" y="400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0" y="616"/>
                  <a:pt x="0" y="616"/>
                  <a:pt x="0" y="616"/>
                </a:cubicBezTo>
                <a:lnTo>
                  <a:pt x="441" y="616"/>
                </a:lnTo>
                <a:close/>
                <a:moveTo>
                  <a:pt x="1091" y="478"/>
                </a:moveTo>
                <a:cubicBezTo>
                  <a:pt x="1097" y="493"/>
                  <a:pt x="1102" y="508"/>
                  <a:pt x="1107" y="524"/>
                </a:cubicBezTo>
                <a:cubicBezTo>
                  <a:pt x="845" y="599"/>
                  <a:pt x="845" y="599"/>
                  <a:pt x="845" y="599"/>
                </a:cubicBezTo>
                <a:cubicBezTo>
                  <a:pt x="843" y="591"/>
                  <a:pt x="841" y="585"/>
                  <a:pt x="838" y="578"/>
                </a:cubicBezTo>
                <a:lnTo>
                  <a:pt x="1091" y="478"/>
                </a:lnTo>
                <a:close/>
                <a:moveTo>
                  <a:pt x="1013" y="345"/>
                </a:moveTo>
                <a:cubicBezTo>
                  <a:pt x="1023" y="357"/>
                  <a:pt x="1032" y="370"/>
                  <a:pt x="1041" y="383"/>
                </a:cubicBezTo>
                <a:cubicBezTo>
                  <a:pt x="815" y="535"/>
                  <a:pt x="815" y="535"/>
                  <a:pt x="815" y="535"/>
                </a:cubicBezTo>
                <a:cubicBezTo>
                  <a:pt x="811" y="529"/>
                  <a:pt x="807" y="523"/>
                  <a:pt x="802" y="517"/>
                </a:cubicBezTo>
                <a:lnTo>
                  <a:pt x="1013" y="345"/>
                </a:lnTo>
                <a:close/>
                <a:moveTo>
                  <a:pt x="896" y="242"/>
                </a:moveTo>
                <a:cubicBezTo>
                  <a:pt x="910" y="250"/>
                  <a:pt x="923" y="260"/>
                  <a:pt x="936" y="270"/>
                </a:cubicBezTo>
                <a:cubicBezTo>
                  <a:pt x="768" y="484"/>
                  <a:pt x="768" y="484"/>
                  <a:pt x="768" y="484"/>
                </a:cubicBezTo>
                <a:cubicBezTo>
                  <a:pt x="762" y="479"/>
                  <a:pt x="756" y="475"/>
                  <a:pt x="750" y="471"/>
                </a:cubicBezTo>
                <a:lnTo>
                  <a:pt x="896" y="242"/>
                </a:lnTo>
                <a:close/>
                <a:moveTo>
                  <a:pt x="699" y="392"/>
                </a:moveTo>
                <a:cubicBezTo>
                  <a:pt x="753" y="179"/>
                  <a:pt x="753" y="179"/>
                  <a:pt x="753" y="179"/>
                </a:cubicBezTo>
                <a:cubicBezTo>
                  <a:pt x="754" y="179"/>
                  <a:pt x="754" y="180"/>
                  <a:pt x="755" y="180"/>
                </a:cubicBezTo>
                <a:cubicBezTo>
                  <a:pt x="770" y="184"/>
                  <a:pt x="785" y="188"/>
                  <a:pt x="800" y="194"/>
                </a:cubicBezTo>
                <a:cubicBezTo>
                  <a:pt x="707" y="449"/>
                  <a:pt x="707" y="449"/>
                  <a:pt x="707" y="449"/>
                </a:cubicBezTo>
                <a:cubicBezTo>
                  <a:pt x="700" y="447"/>
                  <a:pt x="693" y="445"/>
                  <a:pt x="686" y="443"/>
                </a:cubicBezTo>
                <a:cubicBezTo>
                  <a:pt x="755" y="180"/>
                  <a:pt x="755" y="180"/>
                  <a:pt x="755" y="180"/>
                </a:cubicBezTo>
                <a:lnTo>
                  <a:pt x="699" y="392"/>
                </a:lnTo>
                <a:close/>
                <a:moveTo>
                  <a:pt x="630" y="164"/>
                </a:moveTo>
                <a:cubicBezTo>
                  <a:pt x="636" y="164"/>
                  <a:pt x="642" y="164"/>
                  <a:pt x="648" y="164"/>
                </a:cubicBezTo>
                <a:cubicBezTo>
                  <a:pt x="638" y="436"/>
                  <a:pt x="638" y="436"/>
                  <a:pt x="638" y="436"/>
                </a:cubicBezTo>
                <a:cubicBezTo>
                  <a:pt x="635" y="436"/>
                  <a:pt x="632" y="436"/>
                  <a:pt x="630" y="436"/>
                </a:cubicBezTo>
                <a:cubicBezTo>
                  <a:pt x="625" y="436"/>
                  <a:pt x="621" y="436"/>
                  <a:pt x="616" y="436"/>
                </a:cubicBezTo>
                <a:cubicBezTo>
                  <a:pt x="600" y="165"/>
                  <a:pt x="600" y="165"/>
                  <a:pt x="600" y="165"/>
                </a:cubicBezTo>
                <a:cubicBezTo>
                  <a:pt x="610" y="164"/>
                  <a:pt x="620" y="164"/>
                  <a:pt x="630" y="164"/>
                </a:cubicBezTo>
                <a:close/>
                <a:moveTo>
                  <a:pt x="494" y="183"/>
                </a:moveTo>
                <a:cubicBezTo>
                  <a:pt x="568" y="444"/>
                  <a:pt x="568" y="444"/>
                  <a:pt x="568" y="444"/>
                </a:cubicBezTo>
                <a:cubicBezTo>
                  <a:pt x="561" y="446"/>
                  <a:pt x="554" y="449"/>
                  <a:pt x="548" y="451"/>
                </a:cubicBezTo>
                <a:cubicBezTo>
                  <a:pt x="448" y="198"/>
                  <a:pt x="448" y="198"/>
                  <a:pt x="448" y="198"/>
                </a:cubicBezTo>
                <a:cubicBezTo>
                  <a:pt x="463" y="192"/>
                  <a:pt x="478" y="187"/>
                  <a:pt x="494" y="183"/>
                </a:cubicBezTo>
                <a:close/>
                <a:moveTo>
                  <a:pt x="353" y="248"/>
                </a:moveTo>
                <a:cubicBezTo>
                  <a:pt x="505" y="474"/>
                  <a:pt x="505" y="474"/>
                  <a:pt x="505" y="474"/>
                </a:cubicBezTo>
                <a:cubicBezTo>
                  <a:pt x="499" y="478"/>
                  <a:pt x="493" y="482"/>
                  <a:pt x="487" y="487"/>
                </a:cubicBezTo>
                <a:cubicBezTo>
                  <a:pt x="315" y="277"/>
                  <a:pt x="315" y="277"/>
                  <a:pt x="315" y="277"/>
                </a:cubicBezTo>
                <a:cubicBezTo>
                  <a:pt x="327" y="266"/>
                  <a:pt x="340" y="257"/>
                  <a:pt x="353" y="248"/>
                </a:cubicBezTo>
                <a:close/>
                <a:moveTo>
                  <a:pt x="240" y="353"/>
                </a:moveTo>
                <a:cubicBezTo>
                  <a:pt x="454" y="522"/>
                  <a:pt x="454" y="522"/>
                  <a:pt x="454" y="522"/>
                </a:cubicBezTo>
                <a:cubicBezTo>
                  <a:pt x="449" y="527"/>
                  <a:pt x="445" y="533"/>
                  <a:pt x="441" y="539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20" y="379"/>
                  <a:pt x="230" y="366"/>
                  <a:pt x="240" y="353"/>
                </a:cubicBezTo>
                <a:close/>
                <a:moveTo>
                  <a:pt x="164" y="489"/>
                </a:moveTo>
                <a:cubicBezTo>
                  <a:pt x="419" y="583"/>
                  <a:pt x="419" y="583"/>
                  <a:pt x="419" y="583"/>
                </a:cubicBezTo>
                <a:cubicBezTo>
                  <a:pt x="417" y="590"/>
                  <a:pt x="414" y="597"/>
                  <a:pt x="413" y="604"/>
                </a:cubicBezTo>
                <a:cubicBezTo>
                  <a:pt x="364" y="591"/>
                  <a:pt x="364" y="591"/>
                  <a:pt x="364" y="591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52" y="524"/>
                  <a:pt x="157" y="506"/>
                  <a:pt x="164" y="489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7" y="410450"/>
            <a:ext cx="1039166" cy="285404"/>
          </a:xfrm>
          <a:prstGeom prst="rect">
            <a:avLst/>
          </a:prstGeom>
        </p:spPr>
      </p:pic>
      <p:sp>
        <p:nvSpPr>
          <p:cNvPr id="22" name="Freeform 30"/>
          <p:cNvSpPr>
            <a:spLocks noEditPoints="1"/>
          </p:cNvSpPr>
          <p:nvPr/>
        </p:nvSpPr>
        <p:spPr bwMode="auto">
          <a:xfrm>
            <a:off x="405241" y="343562"/>
            <a:ext cx="1261636" cy="803754"/>
          </a:xfrm>
          <a:custGeom>
            <a:avLst/>
            <a:gdLst>
              <a:gd name="T0" fmla="*/ 683 w 865"/>
              <a:gd name="T1" fmla="*/ 59 h 550"/>
              <a:gd name="T2" fmla="*/ 628 w 865"/>
              <a:gd name="T3" fmla="*/ 141 h 550"/>
              <a:gd name="T4" fmla="*/ 565 w 865"/>
              <a:gd name="T5" fmla="*/ 61 h 550"/>
              <a:gd name="T6" fmla="*/ 565 w 865"/>
              <a:gd name="T7" fmla="*/ 140 h 550"/>
              <a:gd name="T8" fmla="*/ 0 w 865"/>
              <a:gd name="T9" fmla="*/ 0 h 550"/>
              <a:gd name="T10" fmla="*/ 768 w 865"/>
              <a:gd name="T11" fmla="*/ 162 h 550"/>
              <a:gd name="T12" fmla="*/ 708 w 865"/>
              <a:gd name="T13" fmla="*/ 211 h 550"/>
              <a:gd name="T14" fmla="*/ 745 w 865"/>
              <a:gd name="T15" fmla="*/ 334 h 550"/>
              <a:gd name="T16" fmla="*/ 614 w 865"/>
              <a:gd name="T17" fmla="*/ 64 h 550"/>
              <a:gd name="T18" fmla="*/ 703 w 865"/>
              <a:gd name="T19" fmla="*/ 92 h 550"/>
              <a:gd name="T20" fmla="*/ 621 w 865"/>
              <a:gd name="T21" fmla="*/ 148 h 550"/>
              <a:gd name="T22" fmla="*/ 642 w 865"/>
              <a:gd name="T23" fmla="*/ 281 h 550"/>
              <a:gd name="T24" fmla="*/ 617 w 865"/>
              <a:gd name="T25" fmla="*/ 211 h 550"/>
              <a:gd name="T26" fmla="*/ 691 w 865"/>
              <a:gd name="T27" fmla="*/ 261 h 550"/>
              <a:gd name="T28" fmla="*/ 587 w 865"/>
              <a:gd name="T29" fmla="*/ 95 h 550"/>
              <a:gd name="T30" fmla="*/ 500 w 865"/>
              <a:gd name="T31" fmla="*/ 162 h 550"/>
              <a:gd name="T32" fmla="*/ 373 w 865"/>
              <a:gd name="T33" fmla="*/ 42 h 550"/>
              <a:gd name="T34" fmla="*/ 253 w 865"/>
              <a:gd name="T35" fmla="*/ 317 h 550"/>
              <a:gd name="T36" fmla="*/ 341 w 865"/>
              <a:gd name="T37" fmla="*/ 274 h 550"/>
              <a:gd name="T38" fmla="*/ 258 w 865"/>
              <a:gd name="T39" fmla="*/ 144 h 550"/>
              <a:gd name="T40" fmla="*/ 216 w 865"/>
              <a:gd name="T41" fmla="*/ 140 h 550"/>
              <a:gd name="T42" fmla="*/ 175 w 865"/>
              <a:gd name="T43" fmla="*/ 149 h 550"/>
              <a:gd name="T44" fmla="*/ 149 w 865"/>
              <a:gd name="T45" fmla="*/ 162 h 550"/>
              <a:gd name="T46" fmla="*/ 118 w 865"/>
              <a:gd name="T47" fmla="*/ 191 h 550"/>
              <a:gd name="T48" fmla="*/ 98 w 865"/>
              <a:gd name="T49" fmla="*/ 228 h 550"/>
              <a:gd name="T50" fmla="*/ 42 w 865"/>
              <a:gd name="T51" fmla="*/ 267 h 550"/>
              <a:gd name="T52" fmla="*/ 42 w 865"/>
              <a:gd name="T53" fmla="*/ 267 h 550"/>
              <a:gd name="T54" fmla="*/ 206 w 865"/>
              <a:gd name="T55" fmla="*/ 508 h 550"/>
              <a:gd name="T56" fmla="*/ 42 w 865"/>
              <a:gd name="T57" fmla="*/ 475 h 550"/>
              <a:gd name="T58" fmla="*/ 227 w 865"/>
              <a:gd name="T59" fmla="*/ 492 h 550"/>
              <a:gd name="T60" fmla="*/ 407 w 865"/>
              <a:gd name="T61" fmla="*/ 504 h 550"/>
              <a:gd name="T62" fmla="*/ 330 w 865"/>
              <a:gd name="T63" fmla="*/ 425 h 550"/>
              <a:gd name="T64" fmla="*/ 146 w 865"/>
              <a:gd name="T65" fmla="*/ 438 h 550"/>
              <a:gd name="T66" fmla="*/ 69 w 865"/>
              <a:gd name="T67" fmla="*/ 418 h 550"/>
              <a:gd name="T68" fmla="*/ 253 w 865"/>
              <a:gd name="T69" fmla="*/ 431 h 550"/>
              <a:gd name="T70" fmla="*/ 407 w 865"/>
              <a:gd name="T71" fmla="*/ 431 h 550"/>
              <a:gd name="T72" fmla="*/ 330 w 865"/>
              <a:gd name="T73" fmla="*/ 355 h 550"/>
              <a:gd name="T74" fmla="*/ 146 w 865"/>
              <a:gd name="T75" fmla="*/ 368 h 550"/>
              <a:gd name="T76" fmla="*/ 69 w 865"/>
              <a:gd name="T77" fmla="*/ 348 h 550"/>
              <a:gd name="T78" fmla="*/ 253 w 865"/>
              <a:gd name="T79" fmla="*/ 361 h 550"/>
              <a:gd name="T80" fmla="*/ 407 w 865"/>
              <a:gd name="T81" fmla="*/ 361 h 550"/>
              <a:gd name="T82" fmla="*/ 359 w 865"/>
              <a:gd name="T83" fmla="*/ 266 h 550"/>
              <a:gd name="T84" fmla="*/ 350 w 865"/>
              <a:gd name="T85" fmla="*/ 225 h 550"/>
              <a:gd name="T86" fmla="*/ 328 w 865"/>
              <a:gd name="T87" fmla="*/ 188 h 550"/>
              <a:gd name="T88" fmla="*/ 570 w 865"/>
              <a:gd name="T89" fmla="*/ 292 h 550"/>
              <a:gd name="T90" fmla="*/ 521 w 865"/>
              <a:gd name="T91" fmla="*/ 253 h 550"/>
              <a:gd name="T92" fmla="*/ 608 w 865"/>
              <a:gd name="T93" fmla="*/ 506 h 550"/>
              <a:gd name="T94" fmla="*/ 510 w 865"/>
              <a:gd name="T95" fmla="*/ 398 h 550"/>
              <a:gd name="T96" fmla="*/ 514 w 865"/>
              <a:gd name="T97" fmla="*/ 384 h 550"/>
              <a:gd name="T98" fmla="*/ 720 w 865"/>
              <a:gd name="T99" fmla="*/ 506 h 550"/>
              <a:gd name="T100" fmla="*/ 720 w 865"/>
              <a:gd name="T101" fmla="*/ 497 h 550"/>
              <a:gd name="T102" fmla="*/ 755 w 865"/>
              <a:gd name="T103" fmla="*/ 501 h 550"/>
              <a:gd name="T104" fmla="*/ 779 w 865"/>
              <a:gd name="T105" fmla="*/ 382 h 550"/>
              <a:gd name="T106" fmla="*/ 779 w 865"/>
              <a:gd name="T107" fmla="*/ 391 h 550"/>
              <a:gd name="T108" fmla="*/ 760 w 865"/>
              <a:gd name="T109" fmla="*/ 493 h 550"/>
              <a:gd name="T110" fmla="*/ 780 w 865"/>
              <a:gd name="T111" fmla="*/ 457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65" h="550">
                <a:moveTo>
                  <a:pt x="656" y="154"/>
                </a:moveTo>
                <a:cubicBezTo>
                  <a:pt x="667" y="154"/>
                  <a:pt x="677" y="150"/>
                  <a:pt x="683" y="142"/>
                </a:cubicBezTo>
                <a:cubicBezTo>
                  <a:pt x="690" y="133"/>
                  <a:pt x="693" y="122"/>
                  <a:pt x="693" y="107"/>
                </a:cubicBezTo>
                <a:cubicBezTo>
                  <a:pt x="693" y="94"/>
                  <a:pt x="693" y="94"/>
                  <a:pt x="693" y="94"/>
                </a:cubicBezTo>
                <a:cubicBezTo>
                  <a:pt x="693" y="79"/>
                  <a:pt x="690" y="67"/>
                  <a:pt x="683" y="59"/>
                </a:cubicBezTo>
                <a:cubicBezTo>
                  <a:pt x="676" y="51"/>
                  <a:pt x="667" y="46"/>
                  <a:pt x="656" y="46"/>
                </a:cubicBezTo>
                <a:cubicBezTo>
                  <a:pt x="644" y="46"/>
                  <a:pt x="635" y="51"/>
                  <a:pt x="628" y="59"/>
                </a:cubicBezTo>
                <a:cubicBezTo>
                  <a:pt x="622" y="67"/>
                  <a:pt x="618" y="79"/>
                  <a:pt x="618" y="94"/>
                </a:cubicBezTo>
                <a:cubicBezTo>
                  <a:pt x="618" y="107"/>
                  <a:pt x="618" y="107"/>
                  <a:pt x="618" y="107"/>
                </a:cubicBezTo>
                <a:cubicBezTo>
                  <a:pt x="618" y="121"/>
                  <a:pt x="622" y="133"/>
                  <a:pt x="628" y="141"/>
                </a:cubicBezTo>
                <a:cubicBezTo>
                  <a:pt x="635" y="150"/>
                  <a:pt x="644" y="154"/>
                  <a:pt x="656" y="154"/>
                </a:cubicBezTo>
                <a:close/>
                <a:moveTo>
                  <a:pt x="565" y="140"/>
                </a:moveTo>
                <a:cubicBezTo>
                  <a:pt x="572" y="131"/>
                  <a:pt x="576" y="120"/>
                  <a:pt x="576" y="105"/>
                </a:cubicBezTo>
                <a:cubicBezTo>
                  <a:pt x="576" y="94"/>
                  <a:pt x="576" y="94"/>
                  <a:pt x="576" y="94"/>
                </a:cubicBezTo>
                <a:cubicBezTo>
                  <a:pt x="576" y="80"/>
                  <a:pt x="572" y="69"/>
                  <a:pt x="565" y="61"/>
                </a:cubicBezTo>
                <a:cubicBezTo>
                  <a:pt x="557" y="52"/>
                  <a:pt x="547" y="48"/>
                  <a:pt x="534" y="48"/>
                </a:cubicBezTo>
                <a:cubicBezTo>
                  <a:pt x="510" y="48"/>
                  <a:pt x="510" y="48"/>
                  <a:pt x="510" y="48"/>
                </a:cubicBezTo>
                <a:cubicBezTo>
                  <a:pt x="510" y="153"/>
                  <a:pt x="510" y="153"/>
                  <a:pt x="510" y="153"/>
                </a:cubicBezTo>
                <a:cubicBezTo>
                  <a:pt x="534" y="153"/>
                  <a:pt x="534" y="153"/>
                  <a:pt x="534" y="153"/>
                </a:cubicBezTo>
                <a:cubicBezTo>
                  <a:pt x="546" y="153"/>
                  <a:pt x="557" y="149"/>
                  <a:pt x="565" y="140"/>
                </a:cubicBezTo>
                <a:close/>
                <a:moveTo>
                  <a:pt x="0" y="0"/>
                </a:moveTo>
                <a:cubicBezTo>
                  <a:pt x="0" y="550"/>
                  <a:pt x="0" y="550"/>
                  <a:pt x="0" y="550"/>
                </a:cubicBezTo>
                <a:cubicBezTo>
                  <a:pt x="865" y="550"/>
                  <a:pt x="865" y="550"/>
                  <a:pt x="865" y="550"/>
                </a:cubicBezTo>
                <a:cubicBezTo>
                  <a:pt x="865" y="0"/>
                  <a:pt x="865" y="0"/>
                  <a:pt x="865" y="0"/>
                </a:cubicBezTo>
                <a:lnTo>
                  <a:pt x="0" y="0"/>
                </a:lnTo>
                <a:close/>
                <a:moveTo>
                  <a:pt x="716" y="39"/>
                </a:moveTo>
                <a:cubicBezTo>
                  <a:pt x="810" y="39"/>
                  <a:pt x="810" y="39"/>
                  <a:pt x="810" y="39"/>
                </a:cubicBezTo>
                <a:cubicBezTo>
                  <a:pt x="810" y="48"/>
                  <a:pt x="810" y="48"/>
                  <a:pt x="810" y="48"/>
                </a:cubicBezTo>
                <a:cubicBezTo>
                  <a:pt x="768" y="48"/>
                  <a:pt x="768" y="48"/>
                  <a:pt x="768" y="48"/>
                </a:cubicBezTo>
                <a:cubicBezTo>
                  <a:pt x="768" y="162"/>
                  <a:pt x="768" y="162"/>
                  <a:pt x="768" y="162"/>
                </a:cubicBezTo>
                <a:cubicBezTo>
                  <a:pt x="758" y="162"/>
                  <a:pt x="758" y="162"/>
                  <a:pt x="758" y="162"/>
                </a:cubicBezTo>
                <a:cubicBezTo>
                  <a:pt x="758" y="48"/>
                  <a:pt x="758" y="48"/>
                  <a:pt x="758" y="48"/>
                </a:cubicBezTo>
                <a:cubicBezTo>
                  <a:pt x="716" y="48"/>
                  <a:pt x="716" y="48"/>
                  <a:pt x="716" y="48"/>
                </a:cubicBezTo>
                <a:lnTo>
                  <a:pt x="716" y="39"/>
                </a:lnTo>
                <a:close/>
                <a:moveTo>
                  <a:pt x="708" y="211"/>
                </a:moveTo>
                <a:cubicBezTo>
                  <a:pt x="808" y="211"/>
                  <a:pt x="808" y="211"/>
                  <a:pt x="808" y="211"/>
                </a:cubicBezTo>
                <a:cubicBezTo>
                  <a:pt x="808" y="232"/>
                  <a:pt x="808" y="232"/>
                  <a:pt x="808" y="232"/>
                </a:cubicBezTo>
                <a:cubicBezTo>
                  <a:pt x="770" y="232"/>
                  <a:pt x="770" y="232"/>
                  <a:pt x="770" y="232"/>
                </a:cubicBezTo>
                <a:cubicBezTo>
                  <a:pt x="770" y="334"/>
                  <a:pt x="770" y="334"/>
                  <a:pt x="770" y="334"/>
                </a:cubicBezTo>
                <a:cubicBezTo>
                  <a:pt x="745" y="334"/>
                  <a:pt x="745" y="334"/>
                  <a:pt x="745" y="334"/>
                </a:cubicBezTo>
                <a:cubicBezTo>
                  <a:pt x="745" y="232"/>
                  <a:pt x="745" y="232"/>
                  <a:pt x="745" y="232"/>
                </a:cubicBezTo>
                <a:cubicBezTo>
                  <a:pt x="708" y="232"/>
                  <a:pt x="708" y="232"/>
                  <a:pt x="708" y="232"/>
                </a:cubicBezTo>
                <a:lnTo>
                  <a:pt x="708" y="211"/>
                </a:lnTo>
                <a:close/>
                <a:moveTo>
                  <a:pt x="608" y="94"/>
                </a:moveTo>
                <a:cubicBezTo>
                  <a:pt x="608" y="83"/>
                  <a:pt x="610" y="73"/>
                  <a:pt x="614" y="64"/>
                </a:cubicBezTo>
                <a:cubicBezTo>
                  <a:pt x="618" y="56"/>
                  <a:pt x="623" y="49"/>
                  <a:pt x="631" y="44"/>
                </a:cubicBezTo>
                <a:cubicBezTo>
                  <a:pt x="638" y="40"/>
                  <a:pt x="646" y="37"/>
                  <a:pt x="656" y="37"/>
                </a:cubicBezTo>
                <a:cubicBezTo>
                  <a:pt x="665" y="37"/>
                  <a:pt x="673" y="40"/>
                  <a:pt x="681" y="44"/>
                </a:cubicBezTo>
                <a:cubicBezTo>
                  <a:pt x="688" y="49"/>
                  <a:pt x="693" y="55"/>
                  <a:pt x="697" y="63"/>
                </a:cubicBezTo>
                <a:cubicBezTo>
                  <a:pt x="701" y="72"/>
                  <a:pt x="703" y="81"/>
                  <a:pt x="703" y="92"/>
                </a:cubicBezTo>
                <a:cubicBezTo>
                  <a:pt x="703" y="107"/>
                  <a:pt x="703" y="107"/>
                  <a:pt x="703" y="107"/>
                </a:cubicBezTo>
                <a:cubicBezTo>
                  <a:pt x="703" y="118"/>
                  <a:pt x="701" y="128"/>
                  <a:pt x="698" y="137"/>
                </a:cubicBezTo>
                <a:cubicBezTo>
                  <a:pt x="694" y="145"/>
                  <a:pt x="688" y="152"/>
                  <a:pt x="681" y="156"/>
                </a:cubicBezTo>
                <a:cubicBezTo>
                  <a:pt x="674" y="161"/>
                  <a:pt x="665" y="163"/>
                  <a:pt x="656" y="163"/>
                </a:cubicBezTo>
                <a:cubicBezTo>
                  <a:pt x="641" y="163"/>
                  <a:pt x="630" y="158"/>
                  <a:pt x="621" y="148"/>
                </a:cubicBezTo>
                <a:cubicBezTo>
                  <a:pt x="612" y="138"/>
                  <a:pt x="608" y="124"/>
                  <a:pt x="608" y="106"/>
                </a:cubicBezTo>
                <a:lnTo>
                  <a:pt x="608" y="94"/>
                </a:lnTo>
                <a:close/>
                <a:moveTo>
                  <a:pt x="691" y="261"/>
                </a:moveTo>
                <a:cubicBezTo>
                  <a:pt x="691" y="281"/>
                  <a:pt x="691" y="281"/>
                  <a:pt x="691" y="281"/>
                </a:cubicBezTo>
                <a:cubicBezTo>
                  <a:pt x="642" y="281"/>
                  <a:pt x="642" y="281"/>
                  <a:pt x="642" y="281"/>
                </a:cubicBezTo>
                <a:cubicBezTo>
                  <a:pt x="642" y="313"/>
                  <a:pt x="642" y="313"/>
                  <a:pt x="642" y="313"/>
                </a:cubicBezTo>
                <a:cubicBezTo>
                  <a:pt x="699" y="313"/>
                  <a:pt x="699" y="313"/>
                  <a:pt x="699" y="313"/>
                </a:cubicBezTo>
                <a:cubicBezTo>
                  <a:pt x="699" y="334"/>
                  <a:pt x="699" y="334"/>
                  <a:pt x="699" y="334"/>
                </a:cubicBezTo>
                <a:cubicBezTo>
                  <a:pt x="617" y="334"/>
                  <a:pt x="617" y="334"/>
                  <a:pt x="617" y="334"/>
                </a:cubicBezTo>
                <a:cubicBezTo>
                  <a:pt x="617" y="211"/>
                  <a:pt x="617" y="211"/>
                  <a:pt x="617" y="211"/>
                </a:cubicBezTo>
                <a:cubicBezTo>
                  <a:pt x="699" y="211"/>
                  <a:pt x="699" y="211"/>
                  <a:pt x="699" y="211"/>
                </a:cubicBezTo>
                <a:cubicBezTo>
                  <a:pt x="699" y="232"/>
                  <a:pt x="699" y="232"/>
                  <a:pt x="699" y="232"/>
                </a:cubicBezTo>
                <a:cubicBezTo>
                  <a:pt x="642" y="232"/>
                  <a:pt x="642" y="232"/>
                  <a:pt x="642" y="232"/>
                </a:cubicBezTo>
                <a:cubicBezTo>
                  <a:pt x="642" y="261"/>
                  <a:pt x="642" y="261"/>
                  <a:pt x="642" y="261"/>
                </a:cubicBezTo>
                <a:lnTo>
                  <a:pt x="691" y="261"/>
                </a:lnTo>
                <a:close/>
                <a:moveTo>
                  <a:pt x="500" y="39"/>
                </a:moveTo>
                <a:cubicBezTo>
                  <a:pt x="534" y="39"/>
                  <a:pt x="534" y="39"/>
                  <a:pt x="534" y="39"/>
                </a:cubicBezTo>
                <a:cubicBezTo>
                  <a:pt x="544" y="39"/>
                  <a:pt x="553" y="41"/>
                  <a:pt x="561" y="46"/>
                </a:cubicBezTo>
                <a:cubicBezTo>
                  <a:pt x="569" y="50"/>
                  <a:pt x="575" y="57"/>
                  <a:pt x="580" y="66"/>
                </a:cubicBezTo>
                <a:cubicBezTo>
                  <a:pt x="584" y="74"/>
                  <a:pt x="587" y="84"/>
                  <a:pt x="587" y="95"/>
                </a:cubicBezTo>
                <a:cubicBezTo>
                  <a:pt x="587" y="106"/>
                  <a:pt x="587" y="106"/>
                  <a:pt x="587" y="106"/>
                </a:cubicBezTo>
                <a:cubicBezTo>
                  <a:pt x="587" y="117"/>
                  <a:pt x="584" y="127"/>
                  <a:pt x="580" y="135"/>
                </a:cubicBezTo>
                <a:cubicBezTo>
                  <a:pt x="576" y="144"/>
                  <a:pt x="569" y="150"/>
                  <a:pt x="561" y="155"/>
                </a:cubicBezTo>
                <a:cubicBezTo>
                  <a:pt x="553" y="159"/>
                  <a:pt x="544" y="162"/>
                  <a:pt x="534" y="162"/>
                </a:cubicBezTo>
                <a:cubicBezTo>
                  <a:pt x="500" y="162"/>
                  <a:pt x="500" y="162"/>
                  <a:pt x="500" y="162"/>
                </a:cubicBezTo>
                <a:lnTo>
                  <a:pt x="500" y="39"/>
                </a:lnTo>
                <a:close/>
                <a:moveTo>
                  <a:pt x="407" y="42"/>
                </a:moveTo>
                <a:cubicBezTo>
                  <a:pt x="308" y="168"/>
                  <a:pt x="308" y="168"/>
                  <a:pt x="308" y="168"/>
                </a:cubicBezTo>
                <a:cubicBezTo>
                  <a:pt x="304" y="165"/>
                  <a:pt x="301" y="163"/>
                  <a:pt x="297" y="161"/>
                </a:cubicBezTo>
                <a:cubicBezTo>
                  <a:pt x="373" y="42"/>
                  <a:pt x="373" y="42"/>
                  <a:pt x="373" y="42"/>
                </a:cubicBezTo>
                <a:lnTo>
                  <a:pt x="407" y="42"/>
                </a:lnTo>
                <a:close/>
                <a:moveTo>
                  <a:pt x="341" y="274"/>
                </a:moveTo>
                <a:cubicBezTo>
                  <a:pt x="341" y="278"/>
                  <a:pt x="341" y="283"/>
                  <a:pt x="340" y="287"/>
                </a:cubicBezTo>
                <a:cubicBezTo>
                  <a:pt x="337" y="286"/>
                  <a:pt x="334" y="286"/>
                  <a:pt x="330" y="286"/>
                </a:cubicBezTo>
                <a:cubicBezTo>
                  <a:pt x="292" y="286"/>
                  <a:pt x="292" y="317"/>
                  <a:pt x="253" y="317"/>
                </a:cubicBezTo>
                <a:cubicBezTo>
                  <a:pt x="215" y="317"/>
                  <a:pt x="215" y="286"/>
                  <a:pt x="176" y="286"/>
                </a:cubicBezTo>
                <a:cubicBezTo>
                  <a:pt x="144" y="286"/>
                  <a:pt x="139" y="308"/>
                  <a:pt x="115" y="315"/>
                </a:cubicBezTo>
                <a:cubicBezTo>
                  <a:pt x="110" y="302"/>
                  <a:pt x="108" y="288"/>
                  <a:pt x="108" y="274"/>
                </a:cubicBezTo>
                <a:cubicBezTo>
                  <a:pt x="108" y="210"/>
                  <a:pt x="160" y="158"/>
                  <a:pt x="224" y="158"/>
                </a:cubicBezTo>
                <a:cubicBezTo>
                  <a:pt x="289" y="158"/>
                  <a:pt x="341" y="210"/>
                  <a:pt x="341" y="274"/>
                </a:cubicBezTo>
                <a:close/>
                <a:moveTo>
                  <a:pt x="266" y="113"/>
                </a:moveTo>
                <a:cubicBezTo>
                  <a:pt x="284" y="42"/>
                  <a:pt x="284" y="42"/>
                  <a:pt x="284" y="42"/>
                </a:cubicBezTo>
                <a:cubicBezTo>
                  <a:pt x="309" y="42"/>
                  <a:pt x="309" y="42"/>
                  <a:pt x="309" y="42"/>
                </a:cubicBezTo>
                <a:cubicBezTo>
                  <a:pt x="271" y="148"/>
                  <a:pt x="271" y="148"/>
                  <a:pt x="271" y="148"/>
                </a:cubicBezTo>
                <a:cubicBezTo>
                  <a:pt x="267" y="146"/>
                  <a:pt x="262" y="145"/>
                  <a:pt x="258" y="144"/>
                </a:cubicBezTo>
                <a:lnTo>
                  <a:pt x="266" y="113"/>
                </a:lnTo>
                <a:close/>
                <a:moveTo>
                  <a:pt x="233" y="42"/>
                </a:moveTo>
                <a:cubicBezTo>
                  <a:pt x="229" y="139"/>
                  <a:pt x="229" y="139"/>
                  <a:pt x="229" y="139"/>
                </a:cubicBezTo>
                <a:cubicBezTo>
                  <a:pt x="228" y="139"/>
                  <a:pt x="226" y="139"/>
                  <a:pt x="224" y="139"/>
                </a:cubicBezTo>
                <a:cubicBezTo>
                  <a:pt x="222" y="139"/>
                  <a:pt x="219" y="139"/>
                  <a:pt x="216" y="140"/>
                </a:cubicBezTo>
                <a:cubicBezTo>
                  <a:pt x="210" y="42"/>
                  <a:pt x="210" y="42"/>
                  <a:pt x="210" y="42"/>
                </a:cubicBezTo>
                <a:lnTo>
                  <a:pt x="233" y="42"/>
                </a:lnTo>
                <a:close/>
                <a:moveTo>
                  <a:pt x="158" y="42"/>
                </a:moveTo>
                <a:cubicBezTo>
                  <a:pt x="187" y="144"/>
                  <a:pt x="187" y="144"/>
                  <a:pt x="187" y="144"/>
                </a:cubicBezTo>
                <a:cubicBezTo>
                  <a:pt x="183" y="146"/>
                  <a:pt x="179" y="147"/>
                  <a:pt x="175" y="149"/>
                </a:cubicBezTo>
                <a:cubicBezTo>
                  <a:pt x="133" y="42"/>
                  <a:pt x="133" y="42"/>
                  <a:pt x="133" y="42"/>
                </a:cubicBezTo>
                <a:lnTo>
                  <a:pt x="158" y="42"/>
                </a:lnTo>
                <a:close/>
                <a:moveTo>
                  <a:pt x="42" y="42"/>
                </a:moveTo>
                <a:cubicBezTo>
                  <a:pt x="68" y="42"/>
                  <a:pt x="68" y="42"/>
                  <a:pt x="68" y="42"/>
                </a:cubicBezTo>
                <a:cubicBezTo>
                  <a:pt x="149" y="162"/>
                  <a:pt x="149" y="162"/>
                  <a:pt x="149" y="162"/>
                </a:cubicBezTo>
                <a:cubicBezTo>
                  <a:pt x="146" y="165"/>
                  <a:pt x="142" y="167"/>
                  <a:pt x="139" y="170"/>
                </a:cubicBezTo>
                <a:cubicBezTo>
                  <a:pt x="42" y="52"/>
                  <a:pt x="42" y="52"/>
                  <a:pt x="42" y="52"/>
                </a:cubicBezTo>
                <a:lnTo>
                  <a:pt x="42" y="42"/>
                </a:lnTo>
                <a:close/>
                <a:moveTo>
                  <a:pt x="42" y="131"/>
                </a:moveTo>
                <a:cubicBezTo>
                  <a:pt x="118" y="191"/>
                  <a:pt x="118" y="191"/>
                  <a:pt x="118" y="191"/>
                </a:cubicBezTo>
                <a:cubicBezTo>
                  <a:pt x="116" y="194"/>
                  <a:pt x="113" y="198"/>
                  <a:pt x="111" y="202"/>
                </a:cubicBezTo>
                <a:cubicBezTo>
                  <a:pt x="42" y="158"/>
                  <a:pt x="42" y="158"/>
                  <a:pt x="42" y="158"/>
                </a:cubicBezTo>
                <a:lnTo>
                  <a:pt x="42" y="131"/>
                </a:lnTo>
                <a:close/>
                <a:moveTo>
                  <a:pt x="42" y="207"/>
                </a:moveTo>
                <a:cubicBezTo>
                  <a:pt x="98" y="228"/>
                  <a:pt x="98" y="228"/>
                  <a:pt x="98" y="228"/>
                </a:cubicBezTo>
                <a:cubicBezTo>
                  <a:pt x="96" y="232"/>
                  <a:pt x="95" y="236"/>
                  <a:pt x="94" y="241"/>
                </a:cubicBezTo>
                <a:cubicBezTo>
                  <a:pt x="64" y="233"/>
                  <a:pt x="64" y="233"/>
                  <a:pt x="64" y="233"/>
                </a:cubicBezTo>
                <a:cubicBezTo>
                  <a:pt x="42" y="228"/>
                  <a:pt x="42" y="228"/>
                  <a:pt x="42" y="228"/>
                </a:cubicBezTo>
                <a:lnTo>
                  <a:pt x="42" y="207"/>
                </a:lnTo>
                <a:close/>
                <a:moveTo>
                  <a:pt x="42" y="267"/>
                </a:moveTo>
                <a:cubicBezTo>
                  <a:pt x="90" y="269"/>
                  <a:pt x="90" y="269"/>
                  <a:pt x="90" y="269"/>
                </a:cubicBezTo>
                <a:cubicBezTo>
                  <a:pt x="89" y="271"/>
                  <a:pt x="89" y="273"/>
                  <a:pt x="89" y="274"/>
                </a:cubicBezTo>
                <a:cubicBezTo>
                  <a:pt x="89" y="277"/>
                  <a:pt x="90" y="280"/>
                  <a:pt x="90" y="282"/>
                </a:cubicBezTo>
                <a:cubicBezTo>
                  <a:pt x="42" y="285"/>
                  <a:pt x="42" y="285"/>
                  <a:pt x="42" y="285"/>
                </a:cubicBezTo>
                <a:lnTo>
                  <a:pt x="42" y="267"/>
                </a:lnTo>
                <a:close/>
                <a:moveTo>
                  <a:pt x="407" y="508"/>
                </a:moveTo>
                <a:cubicBezTo>
                  <a:pt x="359" y="508"/>
                  <a:pt x="359" y="508"/>
                  <a:pt x="359" y="508"/>
                </a:cubicBezTo>
                <a:cubicBezTo>
                  <a:pt x="352" y="502"/>
                  <a:pt x="346" y="499"/>
                  <a:pt x="334" y="499"/>
                </a:cubicBezTo>
                <a:cubicBezTo>
                  <a:pt x="322" y="499"/>
                  <a:pt x="315" y="502"/>
                  <a:pt x="309" y="508"/>
                </a:cubicBezTo>
                <a:cubicBezTo>
                  <a:pt x="206" y="508"/>
                  <a:pt x="206" y="508"/>
                  <a:pt x="206" y="508"/>
                </a:cubicBezTo>
                <a:cubicBezTo>
                  <a:pt x="199" y="502"/>
                  <a:pt x="192" y="499"/>
                  <a:pt x="180" y="499"/>
                </a:cubicBezTo>
                <a:cubicBezTo>
                  <a:pt x="169" y="499"/>
                  <a:pt x="162" y="502"/>
                  <a:pt x="155" y="508"/>
                </a:cubicBezTo>
                <a:cubicBezTo>
                  <a:pt x="52" y="508"/>
                  <a:pt x="52" y="508"/>
                  <a:pt x="52" y="508"/>
                </a:cubicBezTo>
                <a:cubicBezTo>
                  <a:pt x="49" y="505"/>
                  <a:pt x="46" y="503"/>
                  <a:pt x="42" y="501"/>
                </a:cubicBezTo>
                <a:cubicBezTo>
                  <a:pt x="42" y="475"/>
                  <a:pt x="42" y="475"/>
                  <a:pt x="42" y="475"/>
                </a:cubicBezTo>
                <a:cubicBezTo>
                  <a:pt x="56" y="478"/>
                  <a:pt x="66" y="485"/>
                  <a:pt x="73" y="492"/>
                </a:cubicBezTo>
                <a:cubicBezTo>
                  <a:pt x="83" y="499"/>
                  <a:pt x="89" y="504"/>
                  <a:pt x="104" y="504"/>
                </a:cubicBezTo>
                <a:cubicBezTo>
                  <a:pt x="118" y="504"/>
                  <a:pt x="125" y="499"/>
                  <a:pt x="134" y="492"/>
                </a:cubicBezTo>
                <a:cubicBezTo>
                  <a:pt x="144" y="483"/>
                  <a:pt x="157" y="473"/>
                  <a:pt x="180" y="473"/>
                </a:cubicBezTo>
                <a:cubicBezTo>
                  <a:pt x="204" y="473"/>
                  <a:pt x="217" y="483"/>
                  <a:pt x="227" y="492"/>
                </a:cubicBezTo>
                <a:cubicBezTo>
                  <a:pt x="236" y="499"/>
                  <a:pt x="243" y="504"/>
                  <a:pt x="257" y="504"/>
                </a:cubicBezTo>
                <a:cubicBezTo>
                  <a:pt x="272" y="504"/>
                  <a:pt x="278" y="499"/>
                  <a:pt x="288" y="492"/>
                </a:cubicBezTo>
                <a:cubicBezTo>
                  <a:pt x="298" y="483"/>
                  <a:pt x="310" y="473"/>
                  <a:pt x="334" y="473"/>
                </a:cubicBezTo>
                <a:cubicBezTo>
                  <a:pt x="358" y="473"/>
                  <a:pt x="370" y="483"/>
                  <a:pt x="380" y="492"/>
                </a:cubicBezTo>
                <a:cubicBezTo>
                  <a:pt x="389" y="498"/>
                  <a:pt x="395" y="503"/>
                  <a:pt x="407" y="504"/>
                </a:cubicBezTo>
                <a:lnTo>
                  <a:pt x="407" y="508"/>
                </a:lnTo>
                <a:close/>
                <a:moveTo>
                  <a:pt x="407" y="457"/>
                </a:moveTo>
                <a:cubicBezTo>
                  <a:pt x="407" y="457"/>
                  <a:pt x="407" y="457"/>
                  <a:pt x="407" y="457"/>
                </a:cubicBezTo>
                <a:cubicBezTo>
                  <a:pt x="383" y="457"/>
                  <a:pt x="370" y="446"/>
                  <a:pt x="360" y="438"/>
                </a:cubicBezTo>
                <a:cubicBezTo>
                  <a:pt x="351" y="431"/>
                  <a:pt x="345" y="425"/>
                  <a:pt x="330" y="425"/>
                </a:cubicBezTo>
                <a:cubicBezTo>
                  <a:pt x="315" y="425"/>
                  <a:pt x="309" y="431"/>
                  <a:pt x="300" y="438"/>
                </a:cubicBezTo>
                <a:cubicBezTo>
                  <a:pt x="290" y="446"/>
                  <a:pt x="277" y="457"/>
                  <a:pt x="253" y="457"/>
                </a:cubicBezTo>
                <a:cubicBezTo>
                  <a:pt x="229" y="457"/>
                  <a:pt x="217" y="446"/>
                  <a:pt x="207" y="438"/>
                </a:cubicBezTo>
                <a:cubicBezTo>
                  <a:pt x="198" y="431"/>
                  <a:pt x="191" y="425"/>
                  <a:pt x="176" y="425"/>
                </a:cubicBezTo>
                <a:cubicBezTo>
                  <a:pt x="162" y="425"/>
                  <a:pt x="155" y="431"/>
                  <a:pt x="146" y="438"/>
                </a:cubicBezTo>
                <a:cubicBezTo>
                  <a:pt x="136" y="446"/>
                  <a:pt x="123" y="457"/>
                  <a:pt x="100" y="457"/>
                </a:cubicBezTo>
                <a:cubicBezTo>
                  <a:pt x="76" y="457"/>
                  <a:pt x="63" y="446"/>
                  <a:pt x="53" y="438"/>
                </a:cubicBezTo>
                <a:cubicBezTo>
                  <a:pt x="49" y="435"/>
                  <a:pt x="46" y="432"/>
                  <a:pt x="42" y="430"/>
                </a:cubicBezTo>
                <a:cubicBezTo>
                  <a:pt x="42" y="402"/>
                  <a:pt x="42" y="402"/>
                  <a:pt x="42" y="402"/>
                </a:cubicBezTo>
                <a:cubicBezTo>
                  <a:pt x="54" y="406"/>
                  <a:pt x="62" y="413"/>
                  <a:pt x="69" y="418"/>
                </a:cubicBezTo>
                <a:cubicBezTo>
                  <a:pt x="79" y="426"/>
                  <a:pt x="85" y="431"/>
                  <a:pt x="100" y="431"/>
                </a:cubicBezTo>
                <a:cubicBezTo>
                  <a:pt x="114" y="431"/>
                  <a:pt x="121" y="426"/>
                  <a:pt x="130" y="418"/>
                </a:cubicBezTo>
                <a:cubicBezTo>
                  <a:pt x="140" y="410"/>
                  <a:pt x="153" y="400"/>
                  <a:pt x="176" y="400"/>
                </a:cubicBezTo>
                <a:cubicBezTo>
                  <a:pt x="200" y="400"/>
                  <a:pt x="213" y="410"/>
                  <a:pt x="223" y="418"/>
                </a:cubicBezTo>
                <a:cubicBezTo>
                  <a:pt x="232" y="426"/>
                  <a:pt x="239" y="431"/>
                  <a:pt x="253" y="431"/>
                </a:cubicBezTo>
                <a:cubicBezTo>
                  <a:pt x="268" y="431"/>
                  <a:pt x="274" y="426"/>
                  <a:pt x="284" y="418"/>
                </a:cubicBezTo>
                <a:cubicBezTo>
                  <a:pt x="294" y="410"/>
                  <a:pt x="306" y="400"/>
                  <a:pt x="330" y="400"/>
                </a:cubicBezTo>
                <a:cubicBezTo>
                  <a:pt x="354" y="400"/>
                  <a:pt x="366" y="410"/>
                  <a:pt x="376" y="418"/>
                </a:cubicBezTo>
                <a:cubicBezTo>
                  <a:pt x="385" y="426"/>
                  <a:pt x="392" y="431"/>
                  <a:pt x="407" y="431"/>
                </a:cubicBezTo>
                <a:cubicBezTo>
                  <a:pt x="407" y="431"/>
                  <a:pt x="407" y="431"/>
                  <a:pt x="407" y="431"/>
                </a:cubicBezTo>
                <a:lnTo>
                  <a:pt x="407" y="457"/>
                </a:lnTo>
                <a:close/>
                <a:moveTo>
                  <a:pt x="407" y="386"/>
                </a:moveTo>
                <a:cubicBezTo>
                  <a:pt x="407" y="386"/>
                  <a:pt x="407" y="386"/>
                  <a:pt x="407" y="386"/>
                </a:cubicBezTo>
                <a:cubicBezTo>
                  <a:pt x="383" y="386"/>
                  <a:pt x="370" y="376"/>
                  <a:pt x="360" y="368"/>
                </a:cubicBezTo>
                <a:cubicBezTo>
                  <a:pt x="351" y="361"/>
                  <a:pt x="345" y="355"/>
                  <a:pt x="330" y="355"/>
                </a:cubicBezTo>
                <a:cubicBezTo>
                  <a:pt x="315" y="355"/>
                  <a:pt x="309" y="361"/>
                  <a:pt x="300" y="368"/>
                </a:cubicBezTo>
                <a:cubicBezTo>
                  <a:pt x="290" y="376"/>
                  <a:pt x="277" y="386"/>
                  <a:pt x="253" y="386"/>
                </a:cubicBezTo>
                <a:cubicBezTo>
                  <a:pt x="229" y="386"/>
                  <a:pt x="217" y="376"/>
                  <a:pt x="207" y="368"/>
                </a:cubicBezTo>
                <a:cubicBezTo>
                  <a:pt x="198" y="361"/>
                  <a:pt x="191" y="355"/>
                  <a:pt x="176" y="355"/>
                </a:cubicBezTo>
                <a:cubicBezTo>
                  <a:pt x="162" y="355"/>
                  <a:pt x="155" y="361"/>
                  <a:pt x="146" y="368"/>
                </a:cubicBezTo>
                <a:cubicBezTo>
                  <a:pt x="136" y="376"/>
                  <a:pt x="123" y="386"/>
                  <a:pt x="100" y="386"/>
                </a:cubicBezTo>
                <a:cubicBezTo>
                  <a:pt x="76" y="386"/>
                  <a:pt x="63" y="376"/>
                  <a:pt x="53" y="368"/>
                </a:cubicBezTo>
                <a:cubicBezTo>
                  <a:pt x="49" y="365"/>
                  <a:pt x="46" y="362"/>
                  <a:pt x="42" y="360"/>
                </a:cubicBezTo>
                <a:cubicBezTo>
                  <a:pt x="42" y="332"/>
                  <a:pt x="42" y="332"/>
                  <a:pt x="42" y="332"/>
                </a:cubicBezTo>
                <a:cubicBezTo>
                  <a:pt x="54" y="336"/>
                  <a:pt x="62" y="342"/>
                  <a:pt x="69" y="348"/>
                </a:cubicBezTo>
                <a:cubicBezTo>
                  <a:pt x="79" y="355"/>
                  <a:pt x="85" y="361"/>
                  <a:pt x="100" y="361"/>
                </a:cubicBezTo>
                <a:cubicBezTo>
                  <a:pt x="114" y="361"/>
                  <a:pt x="121" y="355"/>
                  <a:pt x="130" y="348"/>
                </a:cubicBezTo>
                <a:cubicBezTo>
                  <a:pt x="140" y="340"/>
                  <a:pt x="153" y="330"/>
                  <a:pt x="176" y="330"/>
                </a:cubicBezTo>
                <a:cubicBezTo>
                  <a:pt x="200" y="330"/>
                  <a:pt x="213" y="340"/>
                  <a:pt x="223" y="348"/>
                </a:cubicBezTo>
                <a:cubicBezTo>
                  <a:pt x="232" y="355"/>
                  <a:pt x="239" y="361"/>
                  <a:pt x="253" y="361"/>
                </a:cubicBezTo>
                <a:cubicBezTo>
                  <a:pt x="268" y="361"/>
                  <a:pt x="274" y="355"/>
                  <a:pt x="284" y="348"/>
                </a:cubicBezTo>
                <a:cubicBezTo>
                  <a:pt x="294" y="340"/>
                  <a:pt x="306" y="330"/>
                  <a:pt x="330" y="330"/>
                </a:cubicBezTo>
                <a:cubicBezTo>
                  <a:pt x="354" y="330"/>
                  <a:pt x="366" y="340"/>
                  <a:pt x="376" y="348"/>
                </a:cubicBezTo>
                <a:cubicBezTo>
                  <a:pt x="385" y="355"/>
                  <a:pt x="392" y="361"/>
                  <a:pt x="407" y="361"/>
                </a:cubicBezTo>
                <a:cubicBezTo>
                  <a:pt x="407" y="361"/>
                  <a:pt x="407" y="361"/>
                  <a:pt x="407" y="361"/>
                </a:cubicBezTo>
                <a:lnTo>
                  <a:pt x="407" y="386"/>
                </a:lnTo>
                <a:close/>
                <a:moveTo>
                  <a:pt x="407" y="281"/>
                </a:moveTo>
                <a:cubicBezTo>
                  <a:pt x="359" y="279"/>
                  <a:pt x="359" y="279"/>
                  <a:pt x="359" y="279"/>
                </a:cubicBezTo>
                <a:cubicBezTo>
                  <a:pt x="359" y="277"/>
                  <a:pt x="359" y="276"/>
                  <a:pt x="359" y="274"/>
                </a:cubicBezTo>
                <a:cubicBezTo>
                  <a:pt x="359" y="271"/>
                  <a:pt x="359" y="269"/>
                  <a:pt x="359" y="266"/>
                </a:cubicBezTo>
                <a:cubicBezTo>
                  <a:pt x="407" y="263"/>
                  <a:pt x="407" y="263"/>
                  <a:pt x="407" y="263"/>
                </a:cubicBezTo>
                <a:lnTo>
                  <a:pt x="407" y="281"/>
                </a:lnTo>
                <a:close/>
                <a:moveTo>
                  <a:pt x="407" y="222"/>
                </a:moveTo>
                <a:cubicBezTo>
                  <a:pt x="354" y="237"/>
                  <a:pt x="354" y="237"/>
                  <a:pt x="354" y="237"/>
                </a:cubicBezTo>
                <a:cubicBezTo>
                  <a:pt x="353" y="233"/>
                  <a:pt x="351" y="229"/>
                  <a:pt x="350" y="225"/>
                </a:cubicBezTo>
                <a:cubicBezTo>
                  <a:pt x="407" y="202"/>
                  <a:pt x="407" y="202"/>
                  <a:pt x="407" y="202"/>
                </a:cubicBezTo>
                <a:lnTo>
                  <a:pt x="407" y="222"/>
                </a:lnTo>
                <a:close/>
                <a:moveTo>
                  <a:pt x="407" y="152"/>
                </a:moveTo>
                <a:cubicBezTo>
                  <a:pt x="336" y="199"/>
                  <a:pt x="336" y="199"/>
                  <a:pt x="336" y="199"/>
                </a:cubicBezTo>
                <a:cubicBezTo>
                  <a:pt x="334" y="195"/>
                  <a:pt x="331" y="192"/>
                  <a:pt x="328" y="188"/>
                </a:cubicBezTo>
                <a:cubicBezTo>
                  <a:pt x="407" y="124"/>
                  <a:pt x="407" y="124"/>
                  <a:pt x="407" y="124"/>
                </a:cubicBezTo>
                <a:lnTo>
                  <a:pt x="407" y="152"/>
                </a:lnTo>
                <a:close/>
                <a:moveTo>
                  <a:pt x="495" y="211"/>
                </a:moveTo>
                <a:cubicBezTo>
                  <a:pt x="521" y="211"/>
                  <a:pt x="521" y="211"/>
                  <a:pt x="521" y="211"/>
                </a:cubicBezTo>
                <a:cubicBezTo>
                  <a:pt x="570" y="292"/>
                  <a:pt x="570" y="292"/>
                  <a:pt x="570" y="292"/>
                </a:cubicBezTo>
                <a:cubicBezTo>
                  <a:pt x="570" y="211"/>
                  <a:pt x="570" y="211"/>
                  <a:pt x="570" y="211"/>
                </a:cubicBezTo>
                <a:cubicBezTo>
                  <a:pt x="595" y="211"/>
                  <a:pt x="595" y="211"/>
                  <a:pt x="595" y="211"/>
                </a:cubicBezTo>
                <a:cubicBezTo>
                  <a:pt x="595" y="334"/>
                  <a:pt x="595" y="334"/>
                  <a:pt x="595" y="334"/>
                </a:cubicBezTo>
                <a:cubicBezTo>
                  <a:pt x="570" y="334"/>
                  <a:pt x="570" y="334"/>
                  <a:pt x="570" y="334"/>
                </a:cubicBezTo>
                <a:cubicBezTo>
                  <a:pt x="521" y="253"/>
                  <a:pt x="521" y="253"/>
                  <a:pt x="521" y="253"/>
                </a:cubicBezTo>
                <a:cubicBezTo>
                  <a:pt x="521" y="334"/>
                  <a:pt x="521" y="334"/>
                  <a:pt x="521" y="334"/>
                </a:cubicBezTo>
                <a:cubicBezTo>
                  <a:pt x="495" y="334"/>
                  <a:pt x="495" y="334"/>
                  <a:pt x="495" y="334"/>
                </a:cubicBezTo>
                <a:lnTo>
                  <a:pt x="495" y="211"/>
                </a:lnTo>
                <a:close/>
                <a:moveTo>
                  <a:pt x="618" y="506"/>
                </a:moveTo>
                <a:cubicBezTo>
                  <a:pt x="608" y="506"/>
                  <a:pt x="608" y="506"/>
                  <a:pt x="608" y="506"/>
                </a:cubicBezTo>
                <a:cubicBezTo>
                  <a:pt x="608" y="453"/>
                  <a:pt x="608" y="453"/>
                  <a:pt x="608" y="453"/>
                </a:cubicBezTo>
                <a:cubicBezTo>
                  <a:pt x="609" y="398"/>
                  <a:pt x="609" y="398"/>
                  <a:pt x="609" y="398"/>
                </a:cubicBezTo>
                <a:cubicBezTo>
                  <a:pt x="563" y="506"/>
                  <a:pt x="563" y="506"/>
                  <a:pt x="563" y="506"/>
                </a:cubicBezTo>
                <a:cubicBezTo>
                  <a:pt x="555" y="506"/>
                  <a:pt x="555" y="506"/>
                  <a:pt x="555" y="506"/>
                </a:cubicBezTo>
                <a:cubicBezTo>
                  <a:pt x="510" y="398"/>
                  <a:pt x="510" y="398"/>
                  <a:pt x="510" y="398"/>
                </a:cubicBezTo>
                <a:cubicBezTo>
                  <a:pt x="510" y="452"/>
                  <a:pt x="510" y="452"/>
                  <a:pt x="510" y="452"/>
                </a:cubicBezTo>
                <a:cubicBezTo>
                  <a:pt x="510" y="506"/>
                  <a:pt x="510" y="506"/>
                  <a:pt x="510" y="506"/>
                </a:cubicBezTo>
                <a:cubicBezTo>
                  <a:pt x="500" y="506"/>
                  <a:pt x="500" y="506"/>
                  <a:pt x="500" y="506"/>
                </a:cubicBezTo>
                <a:cubicBezTo>
                  <a:pt x="500" y="384"/>
                  <a:pt x="500" y="384"/>
                  <a:pt x="500" y="384"/>
                </a:cubicBezTo>
                <a:cubicBezTo>
                  <a:pt x="514" y="384"/>
                  <a:pt x="514" y="384"/>
                  <a:pt x="514" y="384"/>
                </a:cubicBezTo>
                <a:cubicBezTo>
                  <a:pt x="559" y="492"/>
                  <a:pt x="559" y="492"/>
                  <a:pt x="559" y="492"/>
                </a:cubicBezTo>
                <a:cubicBezTo>
                  <a:pt x="604" y="384"/>
                  <a:pt x="604" y="384"/>
                  <a:pt x="604" y="384"/>
                </a:cubicBezTo>
                <a:cubicBezTo>
                  <a:pt x="618" y="384"/>
                  <a:pt x="618" y="384"/>
                  <a:pt x="618" y="384"/>
                </a:cubicBezTo>
                <a:lnTo>
                  <a:pt x="618" y="506"/>
                </a:lnTo>
                <a:close/>
                <a:moveTo>
                  <a:pt x="720" y="506"/>
                </a:moveTo>
                <a:cubicBezTo>
                  <a:pt x="649" y="506"/>
                  <a:pt x="649" y="506"/>
                  <a:pt x="649" y="506"/>
                </a:cubicBezTo>
                <a:cubicBezTo>
                  <a:pt x="649" y="384"/>
                  <a:pt x="649" y="384"/>
                  <a:pt x="649" y="384"/>
                </a:cubicBezTo>
                <a:cubicBezTo>
                  <a:pt x="660" y="384"/>
                  <a:pt x="660" y="384"/>
                  <a:pt x="660" y="384"/>
                </a:cubicBezTo>
                <a:cubicBezTo>
                  <a:pt x="660" y="497"/>
                  <a:pt x="660" y="497"/>
                  <a:pt x="660" y="497"/>
                </a:cubicBezTo>
                <a:cubicBezTo>
                  <a:pt x="720" y="497"/>
                  <a:pt x="720" y="497"/>
                  <a:pt x="720" y="497"/>
                </a:cubicBezTo>
                <a:lnTo>
                  <a:pt x="720" y="506"/>
                </a:lnTo>
                <a:close/>
                <a:moveTo>
                  <a:pt x="823" y="491"/>
                </a:moveTo>
                <a:cubicBezTo>
                  <a:pt x="819" y="497"/>
                  <a:pt x="814" y="501"/>
                  <a:pt x="806" y="503"/>
                </a:cubicBezTo>
                <a:cubicBezTo>
                  <a:pt x="798" y="506"/>
                  <a:pt x="790" y="508"/>
                  <a:pt x="780" y="508"/>
                </a:cubicBezTo>
                <a:cubicBezTo>
                  <a:pt x="771" y="508"/>
                  <a:pt x="762" y="505"/>
                  <a:pt x="755" y="501"/>
                </a:cubicBezTo>
                <a:cubicBezTo>
                  <a:pt x="747" y="496"/>
                  <a:pt x="741" y="490"/>
                  <a:pt x="737" y="481"/>
                </a:cubicBezTo>
                <a:cubicBezTo>
                  <a:pt x="733" y="473"/>
                  <a:pt x="731" y="463"/>
                  <a:pt x="731" y="452"/>
                </a:cubicBezTo>
                <a:cubicBezTo>
                  <a:pt x="731" y="437"/>
                  <a:pt x="731" y="437"/>
                  <a:pt x="731" y="437"/>
                </a:cubicBezTo>
                <a:cubicBezTo>
                  <a:pt x="731" y="420"/>
                  <a:pt x="735" y="406"/>
                  <a:pt x="744" y="397"/>
                </a:cubicBezTo>
                <a:cubicBezTo>
                  <a:pt x="753" y="387"/>
                  <a:pt x="764" y="382"/>
                  <a:pt x="779" y="382"/>
                </a:cubicBezTo>
                <a:cubicBezTo>
                  <a:pt x="791" y="382"/>
                  <a:pt x="801" y="385"/>
                  <a:pt x="809" y="391"/>
                </a:cubicBezTo>
                <a:cubicBezTo>
                  <a:pt x="817" y="398"/>
                  <a:pt x="821" y="407"/>
                  <a:pt x="823" y="418"/>
                </a:cubicBezTo>
                <a:cubicBezTo>
                  <a:pt x="812" y="418"/>
                  <a:pt x="812" y="418"/>
                  <a:pt x="812" y="418"/>
                </a:cubicBezTo>
                <a:cubicBezTo>
                  <a:pt x="811" y="409"/>
                  <a:pt x="807" y="402"/>
                  <a:pt x="801" y="398"/>
                </a:cubicBezTo>
                <a:cubicBezTo>
                  <a:pt x="796" y="393"/>
                  <a:pt x="788" y="391"/>
                  <a:pt x="779" y="391"/>
                </a:cubicBezTo>
                <a:cubicBezTo>
                  <a:pt x="767" y="391"/>
                  <a:pt x="758" y="395"/>
                  <a:pt x="751" y="403"/>
                </a:cubicBezTo>
                <a:cubicBezTo>
                  <a:pt x="745" y="411"/>
                  <a:pt x="741" y="422"/>
                  <a:pt x="741" y="437"/>
                </a:cubicBezTo>
                <a:cubicBezTo>
                  <a:pt x="741" y="452"/>
                  <a:pt x="741" y="452"/>
                  <a:pt x="741" y="452"/>
                </a:cubicBezTo>
                <a:cubicBezTo>
                  <a:pt x="741" y="461"/>
                  <a:pt x="743" y="469"/>
                  <a:pt x="746" y="476"/>
                </a:cubicBezTo>
                <a:cubicBezTo>
                  <a:pt x="749" y="484"/>
                  <a:pt x="754" y="489"/>
                  <a:pt x="760" y="493"/>
                </a:cubicBezTo>
                <a:cubicBezTo>
                  <a:pt x="766" y="497"/>
                  <a:pt x="773" y="499"/>
                  <a:pt x="780" y="499"/>
                </a:cubicBezTo>
                <a:cubicBezTo>
                  <a:pt x="789" y="499"/>
                  <a:pt x="797" y="498"/>
                  <a:pt x="803" y="495"/>
                </a:cubicBezTo>
                <a:cubicBezTo>
                  <a:pt x="807" y="493"/>
                  <a:pt x="810" y="491"/>
                  <a:pt x="812" y="488"/>
                </a:cubicBezTo>
                <a:cubicBezTo>
                  <a:pt x="812" y="457"/>
                  <a:pt x="812" y="457"/>
                  <a:pt x="812" y="457"/>
                </a:cubicBezTo>
                <a:cubicBezTo>
                  <a:pt x="780" y="457"/>
                  <a:pt x="780" y="457"/>
                  <a:pt x="780" y="457"/>
                </a:cubicBezTo>
                <a:cubicBezTo>
                  <a:pt x="780" y="448"/>
                  <a:pt x="780" y="448"/>
                  <a:pt x="780" y="448"/>
                </a:cubicBezTo>
                <a:cubicBezTo>
                  <a:pt x="823" y="448"/>
                  <a:pt x="823" y="448"/>
                  <a:pt x="823" y="448"/>
                </a:cubicBezTo>
                <a:lnTo>
                  <a:pt x="823" y="491"/>
                </a:lnTo>
                <a:close/>
              </a:path>
            </a:pathLst>
          </a:custGeom>
          <a:solidFill>
            <a:srgbClr val="BC1B2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8B1E25F-755B-475C-8AF7-2C15C25DE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4366" y="1147316"/>
            <a:ext cx="5610676" cy="380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6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2507973" y="479349"/>
            <a:ext cx="412805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BC1B28"/>
              </a:buClr>
            </a:pP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Pull</a:t>
            </a: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model</a:t>
            </a: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vs </a:t>
            </a: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push</a:t>
            </a: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model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 rot="10800000">
            <a:off x="-1500895" y="-763332"/>
            <a:ext cx="4711700" cy="2320925"/>
          </a:xfrm>
          <a:custGeom>
            <a:avLst/>
            <a:gdLst>
              <a:gd name="T0" fmla="*/ 630 w 1253"/>
              <a:gd name="T1" fmla="*/ 466 h 616"/>
              <a:gd name="T2" fmla="*/ 1253 w 1253"/>
              <a:gd name="T3" fmla="*/ 616 h 616"/>
              <a:gd name="T4" fmla="*/ 1225 w 1253"/>
              <a:gd name="T5" fmla="*/ 400 h 616"/>
              <a:gd name="T6" fmla="*/ 1085 w 1253"/>
              <a:gd name="T7" fmla="*/ 190 h 616"/>
              <a:gd name="T8" fmla="*/ 875 w 1253"/>
              <a:gd name="T9" fmla="*/ 49 h 616"/>
              <a:gd name="T10" fmla="*/ 629 w 1253"/>
              <a:gd name="T11" fmla="*/ 0 h 616"/>
              <a:gd name="T12" fmla="*/ 513 w 1253"/>
              <a:gd name="T13" fmla="*/ 77 h 616"/>
              <a:gd name="T14" fmla="*/ 303 w 1253"/>
              <a:gd name="T15" fmla="*/ 164 h 616"/>
              <a:gd name="T16" fmla="*/ 143 w 1253"/>
              <a:gd name="T17" fmla="*/ 325 h 616"/>
              <a:gd name="T18" fmla="*/ 56 w 1253"/>
              <a:gd name="T19" fmla="*/ 534 h 616"/>
              <a:gd name="T20" fmla="*/ 441 w 1253"/>
              <a:gd name="T21" fmla="*/ 616 h 616"/>
              <a:gd name="T22" fmla="*/ 1107 w 1253"/>
              <a:gd name="T23" fmla="*/ 524 h 616"/>
              <a:gd name="T24" fmla="*/ 838 w 1253"/>
              <a:gd name="T25" fmla="*/ 578 h 616"/>
              <a:gd name="T26" fmla="*/ 1013 w 1253"/>
              <a:gd name="T27" fmla="*/ 345 h 616"/>
              <a:gd name="T28" fmla="*/ 815 w 1253"/>
              <a:gd name="T29" fmla="*/ 535 h 616"/>
              <a:gd name="T30" fmla="*/ 1013 w 1253"/>
              <a:gd name="T31" fmla="*/ 345 h 616"/>
              <a:gd name="T32" fmla="*/ 936 w 1253"/>
              <a:gd name="T33" fmla="*/ 270 h 616"/>
              <a:gd name="T34" fmla="*/ 750 w 1253"/>
              <a:gd name="T35" fmla="*/ 471 h 616"/>
              <a:gd name="T36" fmla="*/ 699 w 1253"/>
              <a:gd name="T37" fmla="*/ 392 h 616"/>
              <a:gd name="T38" fmla="*/ 755 w 1253"/>
              <a:gd name="T39" fmla="*/ 180 h 616"/>
              <a:gd name="T40" fmla="*/ 707 w 1253"/>
              <a:gd name="T41" fmla="*/ 449 h 616"/>
              <a:gd name="T42" fmla="*/ 755 w 1253"/>
              <a:gd name="T43" fmla="*/ 180 h 616"/>
              <a:gd name="T44" fmla="*/ 630 w 1253"/>
              <a:gd name="T45" fmla="*/ 164 h 616"/>
              <a:gd name="T46" fmla="*/ 638 w 1253"/>
              <a:gd name="T47" fmla="*/ 436 h 616"/>
              <a:gd name="T48" fmla="*/ 616 w 1253"/>
              <a:gd name="T49" fmla="*/ 436 h 616"/>
              <a:gd name="T50" fmla="*/ 630 w 1253"/>
              <a:gd name="T51" fmla="*/ 164 h 616"/>
              <a:gd name="T52" fmla="*/ 568 w 1253"/>
              <a:gd name="T53" fmla="*/ 444 h 616"/>
              <a:gd name="T54" fmla="*/ 448 w 1253"/>
              <a:gd name="T55" fmla="*/ 198 h 616"/>
              <a:gd name="T56" fmla="*/ 353 w 1253"/>
              <a:gd name="T57" fmla="*/ 248 h 616"/>
              <a:gd name="T58" fmla="*/ 487 w 1253"/>
              <a:gd name="T59" fmla="*/ 487 h 616"/>
              <a:gd name="T60" fmla="*/ 353 w 1253"/>
              <a:gd name="T61" fmla="*/ 248 h 616"/>
              <a:gd name="T62" fmla="*/ 454 w 1253"/>
              <a:gd name="T63" fmla="*/ 522 h 616"/>
              <a:gd name="T64" fmla="*/ 212 w 1253"/>
              <a:gd name="T65" fmla="*/ 393 h 616"/>
              <a:gd name="T66" fmla="*/ 164 w 1253"/>
              <a:gd name="T67" fmla="*/ 489 h 616"/>
              <a:gd name="T68" fmla="*/ 413 w 1253"/>
              <a:gd name="T69" fmla="*/ 604 h 616"/>
              <a:gd name="T70" fmla="*/ 148 w 1253"/>
              <a:gd name="T71" fmla="*/ 54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53" h="616">
                <a:moveTo>
                  <a:pt x="441" y="616"/>
                </a:moveTo>
                <a:cubicBezTo>
                  <a:pt x="461" y="528"/>
                  <a:pt x="538" y="466"/>
                  <a:pt x="630" y="466"/>
                </a:cubicBezTo>
                <a:cubicBezTo>
                  <a:pt x="721" y="466"/>
                  <a:pt x="798" y="528"/>
                  <a:pt x="818" y="616"/>
                </a:cubicBezTo>
                <a:cubicBezTo>
                  <a:pt x="1253" y="616"/>
                  <a:pt x="1253" y="616"/>
                  <a:pt x="1253" y="616"/>
                </a:cubicBezTo>
                <a:cubicBezTo>
                  <a:pt x="1197" y="534"/>
                  <a:pt x="1197" y="534"/>
                  <a:pt x="1197" y="534"/>
                </a:cubicBezTo>
                <a:cubicBezTo>
                  <a:pt x="1225" y="400"/>
                  <a:pt x="1225" y="400"/>
                  <a:pt x="1225" y="400"/>
                </a:cubicBezTo>
                <a:cubicBezTo>
                  <a:pt x="1110" y="325"/>
                  <a:pt x="1110" y="325"/>
                  <a:pt x="1110" y="325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950" y="164"/>
                  <a:pt x="950" y="164"/>
                  <a:pt x="950" y="164"/>
                </a:cubicBezTo>
                <a:cubicBezTo>
                  <a:pt x="875" y="49"/>
                  <a:pt x="875" y="49"/>
                  <a:pt x="875" y="49"/>
                </a:cubicBezTo>
                <a:cubicBezTo>
                  <a:pt x="740" y="77"/>
                  <a:pt x="740" y="77"/>
                  <a:pt x="740" y="77"/>
                </a:cubicBezTo>
                <a:cubicBezTo>
                  <a:pt x="629" y="0"/>
                  <a:pt x="629" y="0"/>
                  <a:pt x="62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513" y="77"/>
                  <a:pt x="513" y="77"/>
                  <a:pt x="513" y="77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03" y="164"/>
                  <a:pt x="303" y="164"/>
                  <a:pt x="303" y="164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43" y="325"/>
                  <a:pt x="143" y="325"/>
                  <a:pt x="143" y="325"/>
                </a:cubicBezTo>
                <a:cubicBezTo>
                  <a:pt x="28" y="400"/>
                  <a:pt x="28" y="400"/>
                  <a:pt x="28" y="400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0" y="616"/>
                  <a:pt x="0" y="616"/>
                  <a:pt x="0" y="616"/>
                </a:cubicBezTo>
                <a:lnTo>
                  <a:pt x="441" y="616"/>
                </a:lnTo>
                <a:close/>
                <a:moveTo>
                  <a:pt x="1091" y="478"/>
                </a:moveTo>
                <a:cubicBezTo>
                  <a:pt x="1097" y="493"/>
                  <a:pt x="1102" y="508"/>
                  <a:pt x="1107" y="524"/>
                </a:cubicBezTo>
                <a:cubicBezTo>
                  <a:pt x="845" y="599"/>
                  <a:pt x="845" y="599"/>
                  <a:pt x="845" y="599"/>
                </a:cubicBezTo>
                <a:cubicBezTo>
                  <a:pt x="843" y="591"/>
                  <a:pt x="841" y="585"/>
                  <a:pt x="838" y="578"/>
                </a:cubicBezTo>
                <a:lnTo>
                  <a:pt x="1091" y="478"/>
                </a:lnTo>
                <a:close/>
                <a:moveTo>
                  <a:pt x="1013" y="345"/>
                </a:moveTo>
                <a:cubicBezTo>
                  <a:pt x="1023" y="357"/>
                  <a:pt x="1032" y="370"/>
                  <a:pt x="1041" y="383"/>
                </a:cubicBezTo>
                <a:cubicBezTo>
                  <a:pt x="815" y="535"/>
                  <a:pt x="815" y="535"/>
                  <a:pt x="815" y="535"/>
                </a:cubicBezTo>
                <a:cubicBezTo>
                  <a:pt x="811" y="529"/>
                  <a:pt x="807" y="523"/>
                  <a:pt x="802" y="517"/>
                </a:cubicBezTo>
                <a:lnTo>
                  <a:pt x="1013" y="345"/>
                </a:lnTo>
                <a:close/>
                <a:moveTo>
                  <a:pt x="896" y="242"/>
                </a:moveTo>
                <a:cubicBezTo>
                  <a:pt x="910" y="250"/>
                  <a:pt x="923" y="260"/>
                  <a:pt x="936" y="270"/>
                </a:cubicBezTo>
                <a:cubicBezTo>
                  <a:pt x="768" y="484"/>
                  <a:pt x="768" y="484"/>
                  <a:pt x="768" y="484"/>
                </a:cubicBezTo>
                <a:cubicBezTo>
                  <a:pt x="762" y="479"/>
                  <a:pt x="756" y="475"/>
                  <a:pt x="750" y="471"/>
                </a:cubicBezTo>
                <a:lnTo>
                  <a:pt x="896" y="242"/>
                </a:lnTo>
                <a:close/>
                <a:moveTo>
                  <a:pt x="699" y="392"/>
                </a:moveTo>
                <a:cubicBezTo>
                  <a:pt x="753" y="179"/>
                  <a:pt x="753" y="179"/>
                  <a:pt x="753" y="179"/>
                </a:cubicBezTo>
                <a:cubicBezTo>
                  <a:pt x="754" y="179"/>
                  <a:pt x="754" y="180"/>
                  <a:pt x="755" y="180"/>
                </a:cubicBezTo>
                <a:cubicBezTo>
                  <a:pt x="770" y="184"/>
                  <a:pt x="785" y="188"/>
                  <a:pt x="800" y="194"/>
                </a:cubicBezTo>
                <a:cubicBezTo>
                  <a:pt x="707" y="449"/>
                  <a:pt x="707" y="449"/>
                  <a:pt x="707" y="449"/>
                </a:cubicBezTo>
                <a:cubicBezTo>
                  <a:pt x="700" y="447"/>
                  <a:pt x="693" y="445"/>
                  <a:pt x="686" y="443"/>
                </a:cubicBezTo>
                <a:cubicBezTo>
                  <a:pt x="755" y="180"/>
                  <a:pt x="755" y="180"/>
                  <a:pt x="755" y="180"/>
                </a:cubicBezTo>
                <a:lnTo>
                  <a:pt x="699" y="392"/>
                </a:lnTo>
                <a:close/>
                <a:moveTo>
                  <a:pt x="630" y="164"/>
                </a:moveTo>
                <a:cubicBezTo>
                  <a:pt x="636" y="164"/>
                  <a:pt x="642" y="164"/>
                  <a:pt x="648" y="164"/>
                </a:cubicBezTo>
                <a:cubicBezTo>
                  <a:pt x="638" y="436"/>
                  <a:pt x="638" y="436"/>
                  <a:pt x="638" y="436"/>
                </a:cubicBezTo>
                <a:cubicBezTo>
                  <a:pt x="635" y="436"/>
                  <a:pt x="632" y="436"/>
                  <a:pt x="630" y="436"/>
                </a:cubicBezTo>
                <a:cubicBezTo>
                  <a:pt x="625" y="436"/>
                  <a:pt x="621" y="436"/>
                  <a:pt x="616" y="436"/>
                </a:cubicBezTo>
                <a:cubicBezTo>
                  <a:pt x="600" y="165"/>
                  <a:pt x="600" y="165"/>
                  <a:pt x="600" y="165"/>
                </a:cubicBezTo>
                <a:cubicBezTo>
                  <a:pt x="610" y="164"/>
                  <a:pt x="620" y="164"/>
                  <a:pt x="630" y="164"/>
                </a:cubicBezTo>
                <a:close/>
                <a:moveTo>
                  <a:pt x="494" y="183"/>
                </a:moveTo>
                <a:cubicBezTo>
                  <a:pt x="568" y="444"/>
                  <a:pt x="568" y="444"/>
                  <a:pt x="568" y="444"/>
                </a:cubicBezTo>
                <a:cubicBezTo>
                  <a:pt x="561" y="446"/>
                  <a:pt x="554" y="449"/>
                  <a:pt x="548" y="451"/>
                </a:cubicBezTo>
                <a:cubicBezTo>
                  <a:pt x="448" y="198"/>
                  <a:pt x="448" y="198"/>
                  <a:pt x="448" y="198"/>
                </a:cubicBezTo>
                <a:cubicBezTo>
                  <a:pt x="463" y="192"/>
                  <a:pt x="478" y="187"/>
                  <a:pt x="494" y="183"/>
                </a:cubicBezTo>
                <a:close/>
                <a:moveTo>
                  <a:pt x="353" y="248"/>
                </a:moveTo>
                <a:cubicBezTo>
                  <a:pt x="505" y="474"/>
                  <a:pt x="505" y="474"/>
                  <a:pt x="505" y="474"/>
                </a:cubicBezTo>
                <a:cubicBezTo>
                  <a:pt x="499" y="478"/>
                  <a:pt x="493" y="482"/>
                  <a:pt x="487" y="487"/>
                </a:cubicBezTo>
                <a:cubicBezTo>
                  <a:pt x="315" y="277"/>
                  <a:pt x="315" y="277"/>
                  <a:pt x="315" y="277"/>
                </a:cubicBezTo>
                <a:cubicBezTo>
                  <a:pt x="327" y="266"/>
                  <a:pt x="340" y="257"/>
                  <a:pt x="353" y="248"/>
                </a:cubicBezTo>
                <a:close/>
                <a:moveTo>
                  <a:pt x="240" y="353"/>
                </a:moveTo>
                <a:cubicBezTo>
                  <a:pt x="454" y="522"/>
                  <a:pt x="454" y="522"/>
                  <a:pt x="454" y="522"/>
                </a:cubicBezTo>
                <a:cubicBezTo>
                  <a:pt x="449" y="527"/>
                  <a:pt x="445" y="533"/>
                  <a:pt x="441" y="539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20" y="379"/>
                  <a:pt x="230" y="366"/>
                  <a:pt x="240" y="353"/>
                </a:cubicBezTo>
                <a:close/>
                <a:moveTo>
                  <a:pt x="164" y="489"/>
                </a:moveTo>
                <a:cubicBezTo>
                  <a:pt x="419" y="583"/>
                  <a:pt x="419" y="583"/>
                  <a:pt x="419" y="583"/>
                </a:cubicBezTo>
                <a:cubicBezTo>
                  <a:pt x="417" y="590"/>
                  <a:pt x="414" y="597"/>
                  <a:pt x="413" y="604"/>
                </a:cubicBezTo>
                <a:cubicBezTo>
                  <a:pt x="364" y="591"/>
                  <a:pt x="364" y="591"/>
                  <a:pt x="364" y="591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52" y="524"/>
                  <a:pt x="157" y="506"/>
                  <a:pt x="164" y="489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Freeform 5"/>
          <p:cNvSpPr>
            <a:spLocks noEditPoints="1"/>
          </p:cNvSpPr>
          <p:nvPr/>
        </p:nvSpPr>
        <p:spPr bwMode="auto">
          <a:xfrm>
            <a:off x="5492088" y="4215510"/>
            <a:ext cx="4711700" cy="2320925"/>
          </a:xfrm>
          <a:custGeom>
            <a:avLst/>
            <a:gdLst>
              <a:gd name="T0" fmla="*/ 630 w 1253"/>
              <a:gd name="T1" fmla="*/ 466 h 616"/>
              <a:gd name="T2" fmla="*/ 1253 w 1253"/>
              <a:gd name="T3" fmla="*/ 616 h 616"/>
              <a:gd name="T4" fmla="*/ 1225 w 1253"/>
              <a:gd name="T5" fmla="*/ 400 h 616"/>
              <a:gd name="T6" fmla="*/ 1085 w 1253"/>
              <a:gd name="T7" fmla="*/ 190 h 616"/>
              <a:gd name="T8" fmla="*/ 875 w 1253"/>
              <a:gd name="T9" fmla="*/ 49 h 616"/>
              <a:gd name="T10" fmla="*/ 629 w 1253"/>
              <a:gd name="T11" fmla="*/ 0 h 616"/>
              <a:gd name="T12" fmla="*/ 513 w 1253"/>
              <a:gd name="T13" fmla="*/ 77 h 616"/>
              <a:gd name="T14" fmla="*/ 303 w 1253"/>
              <a:gd name="T15" fmla="*/ 164 h 616"/>
              <a:gd name="T16" fmla="*/ 143 w 1253"/>
              <a:gd name="T17" fmla="*/ 325 h 616"/>
              <a:gd name="T18" fmla="*/ 56 w 1253"/>
              <a:gd name="T19" fmla="*/ 534 h 616"/>
              <a:gd name="T20" fmla="*/ 441 w 1253"/>
              <a:gd name="T21" fmla="*/ 616 h 616"/>
              <a:gd name="T22" fmla="*/ 1107 w 1253"/>
              <a:gd name="T23" fmla="*/ 524 h 616"/>
              <a:gd name="T24" fmla="*/ 838 w 1253"/>
              <a:gd name="T25" fmla="*/ 578 h 616"/>
              <a:gd name="T26" fmla="*/ 1013 w 1253"/>
              <a:gd name="T27" fmla="*/ 345 h 616"/>
              <a:gd name="T28" fmla="*/ 815 w 1253"/>
              <a:gd name="T29" fmla="*/ 535 h 616"/>
              <a:gd name="T30" fmla="*/ 1013 w 1253"/>
              <a:gd name="T31" fmla="*/ 345 h 616"/>
              <a:gd name="T32" fmla="*/ 936 w 1253"/>
              <a:gd name="T33" fmla="*/ 270 h 616"/>
              <a:gd name="T34" fmla="*/ 750 w 1253"/>
              <a:gd name="T35" fmla="*/ 471 h 616"/>
              <a:gd name="T36" fmla="*/ 699 w 1253"/>
              <a:gd name="T37" fmla="*/ 392 h 616"/>
              <a:gd name="T38" fmla="*/ 755 w 1253"/>
              <a:gd name="T39" fmla="*/ 180 h 616"/>
              <a:gd name="T40" fmla="*/ 707 w 1253"/>
              <a:gd name="T41" fmla="*/ 449 h 616"/>
              <a:gd name="T42" fmla="*/ 755 w 1253"/>
              <a:gd name="T43" fmla="*/ 180 h 616"/>
              <a:gd name="T44" fmla="*/ 630 w 1253"/>
              <a:gd name="T45" fmla="*/ 164 h 616"/>
              <a:gd name="T46" fmla="*/ 638 w 1253"/>
              <a:gd name="T47" fmla="*/ 436 h 616"/>
              <a:gd name="T48" fmla="*/ 616 w 1253"/>
              <a:gd name="T49" fmla="*/ 436 h 616"/>
              <a:gd name="T50" fmla="*/ 630 w 1253"/>
              <a:gd name="T51" fmla="*/ 164 h 616"/>
              <a:gd name="T52" fmla="*/ 568 w 1253"/>
              <a:gd name="T53" fmla="*/ 444 h 616"/>
              <a:gd name="T54" fmla="*/ 448 w 1253"/>
              <a:gd name="T55" fmla="*/ 198 h 616"/>
              <a:gd name="T56" fmla="*/ 353 w 1253"/>
              <a:gd name="T57" fmla="*/ 248 h 616"/>
              <a:gd name="T58" fmla="*/ 487 w 1253"/>
              <a:gd name="T59" fmla="*/ 487 h 616"/>
              <a:gd name="T60" fmla="*/ 353 w 1253"/>
              <a:gd name="T61" fmla="*/ 248 h 616"/>
              <a:gd name="T62" fmla="*/ 454 w 1253"/>
              <a:gd name="T63" fmla="*/ 522 h 616"/>
              <a:gd name="T64" fmla="*/ 212 w 1253"/>
              <a:gd name="T65" fmla="*/ 393 h 616"/>
              <a:gd name="T66" fmla="*/ 164 w 1253"/>
              <a:gd name="T67" fmla="*/ 489 h 616"/>
              <a:gd name="T68" fmla="*/ 413 w 1253"/>
              <a:gd name="T69" fmla="*/ 604 h 616"/>
              <a:gd name="T70" fmla="*/ 148 w 1253"/>
              <a:gd name="T71" fmla="*/ 54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53" h="616">
                <a:moveTo>
                  <a:pt x="441" y="616"/>
                </a:moveTo>
                <a:cubicBezTo>
                  <a:pt x="461" y="528"/>
                  <a:pt x="538" y="466"/>
                  <a:pt x="630" y="466"/>
                </a:cubicBezTo>
                <a:cubicBezTo>
                  <a:pt x="721" y="466"/>
                  <a:pt x="798" y="528"/>
                  <a:pt x="818" y="616"/>
                </a:cubicBezTo>
                <a:cubicBezTo>
                  <a:pt x="1253" y="616"/>
                  <a:pt x="1253" y="616"/>
                  <a:pt x="1253" y="616"/>
                </a:cubicBezTo>
                <a:cubicBezTo>
                  <a:pt x="1197" y="534"/>
                  <a:pt x="1197" y="534"/>
                  <a:pt x="1197" y="534"/>
                </a:cubicBezTo>
                <a:cubicBezTo>
                  <a:pt x="1225" y="400"/>
                  <a:pt x="1225" y="400"/>
                  <a:pt x="1225" y="400"/>
                </a:cubicBezTo>
                <a:cubicBezTo>
                  <a:pt x="1110" y="325"/>
                  <a:pt x="1110" y="325"/>
                  <a:pt x="1110" y="325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950" y="164"/>
                  <a:pt x="950" y="164"/>
                  <a:pt x="950" y="164"/>
                </a:cubicBezTo>
                <a:cubicBezTo>
                  <a:pt x="875" y="49"/>
                  <a:pt x="875" y="49"/>
                  <a:pt x="875" y="49"/>
                </a:cubicBezTo>
                <a:cubicBezTo>
                  <a:pt x="740" y="77"/>
                  <a:pt x="740" y="77"/>
                  <a:pt x="740" y="77"/>
                </a:cubicBezTo>
                <a:cubicBezTo>
                  <a:pt x="629" y="0"/>
                  <a:pt x="629" y="0"/>
                  <a:pt x="62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513" y="77"/>
                  <a:pt x="513" y="77"/>
                  <a:pt x="513" y="77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03" y="164"/>
                  <a:pt x="303" y="164"/>
                  <a:pt x="303" y="164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43" y="325"/>
                  <a:pt x="143" y="325"/>
                  <a:pt x="143" y="325"/>
                </a:cubicBezTo>
                <a:cubicBezTo>
                  <a:pt x="28" y="400"/>
                  <a:pt x="28" y="400"/>
                  <a:pt x="28" y="400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0" y="616"/>
                  <a:pt x="0" y="616"/>
                  <a:pt x="0" y="616"/>
                </a:cubicBezTo>
                <a:lnTo>
                  <a:pt x="441" y="616"/>
                </a:lnTo>
                <a:close/>
                <a:moveTo>
                  <a:pt x="1091" y="478"/>
                </a:moveTo>
                <a:cubicBezTo>
                  <a:pt x="1097" y="493"/>
                  <a:pt x="1102" y="508"/>
                  <a:pt x="1107" y="524"/>
                </a:cubicBezTo>
                <a:cubicBezTo>
                  <a:pt x="845" y="599"/>
                  <a:pt x="845" y="599"/>
                  <a:pt x="845" y="599"/>
                </a:cubicBezTo>
                <a:cubicBezTo>
                  <a:pt x="843" y="591"/>
                  <a:pt x="841" y="585"/>
                  <a:pt x="838" y="578"/>
                </a:cubicBezTo>
                <a:lnTo>
                  <a:pt x="1091" y="478"/>
                </a:lnTo>
                <a:close/>
                <a:moveTo>
                  <a:pt x="1013" y="345"/>
                </a:moveTo>
                <a:cubicBezTo>
                  <a:pt x="1023" y="357"/>
                  <a:pt x="1032" y="370"/>
                  <a:pt x="1041" y="383"/>
                </a:cubicBezTo>
                <a:cubicBezTo>
                  <a:pt x="815" y="535"/>
                  <a:pt x="815" y="535"/>
                  <a:pt x="815" y="535"/>
                </a:cubicBezTo>
                <a:cubicBezTo>
                  <a:pt x="811" y="529"/>
                  <a:pt x="807" y="523"/>
                  <a:pt x="802" y="517"/>
                </a:cubicBezTo>
                <a:lnTo>
                  <a:pt x="1013" y="345"/>
                </a:lnTo>
                <a:close/>
                <a:moveTo>
                  <a:pt x="896" y="242"/>
                </a:moveTo>
                <a:cubicBezTo>
                  <a:pt x="910" y="250"/>
                  <a:pt x="923" y="260"/>
                  <a:pt x="936" y="270"/>
                </a:cubicBezTo>
                <a:cubicBezTo>
                  <a:pt x="768" y="484"/>
                  <a:pt x="768" y="484"/>
                  <a:pt x="768" y="484"/>
                </a:cubicBezTo>
                <a:cubicBezTo>
                  <a:pt x="762" y="479"/>
                  <a:pt x="756" y="475"/>
                  <a:pt x="750" y="471"/>
                </a:cubicBezTo>
                <a:lnTo>
                  <a:pt x="896" y="242"/>
                </a:lnTo>
                <a:close/>
                <a:moveTo>
                  <a:pt x="699" y="392"/>
                </a:moveTo>
                <a:cubicBezTo>
                  <a:pt x="753" y="179"/>
                  <a:pt x="753" y="179"/>
                  <a:pt x="753" y="179"/>
                </a:cubicBezTo>
                <a:cubicBezTo>
                  <a:pt x="754" y="179"/>
                  <a:pt x="754" y="180"/>
                  <a:pt x="755" y="180"/>
                </a:cubicBezTo>
                <a:cubicBezTo>
                  <a:pt x="770" y="184"/>
                  <a:pt x="785" y="188"/>
                  <a:pt x="800" y="194"/>
                </a:cubicBezTo>
                <a:cubicBezTo>
                  <a:pt x="707" y="449"/>
                  <a:pt x="707" y="449"/>
                  <a:pt x="707" y="449"/>
                </a:cubicBezTo>
                <a:cubicBezTo>
                  <a:pt x="700" y="447"/>
                  <a:pt x="693" y="445"/>
                  <a:pt x="686" y="443"/>
                </a:cubicBezTo>
                <a:cubicBezTo>
                  <a:pt x="755" y="180"/>
                  <a:pt x="755" y="180"/>
                  <a:pt x="755" y="180"/>
                </a:cubicBezTo>
                <a:lnTo>
                  <a:pt x="699" y="392"/>
                </a:lnTo>
                <a:close/>
                <a:moveTo>
                  <a:pt x="630" y="164"/>
                </a:moveTo>
                <a:cubicBezTo>
                  <a:pt x="636" y="164"/>
                  <a:pt x="642" y="164"/>
                  <a:pt x="648" y="164"/>
                </a:cubicBezTo>
                <a:cubicBezTo>
                  <a:pt x="638" y="436"/>
                  <a:pt x="638" y="436"/>
                  <a:pt x="638" y="436"/>
                </a:cubicBezTo>
                <a:cubicBezTo>
                  <a:pt x="635" y="436"/>
                  <a:pt x="632" y="436"/>
                  <a:pt x="630" y="436"/>
                </a:cubicBezTo>
                <a:cubicBezTo>
                  <a:pt x="625" y="436"/>
                  <a:pt x="621" y="436"/>
                  <a:pt x="616" y="436"/>
                </a:cubicBezTo>
                <a:cubicBezTo>
                  <a:pt x="600" y="165"/>
                  <a:pt x="600" y="165"/>
                  <a:pt x="600" y="165"/>
                </a:cubicBezTo>
                <a:cubicBezTo>
                  <a:pt x="610" y="164"/>
                  <a:pt x="620" y="164"/>
                  <a:pt x="630" y="164"/>
                </a:cubicBezTo>
                <a:close/>
                <a:moveTo>
                  <a:pt x="494" y="183"/>
                </a:moveTo>
                <a:cubicBezTo>
                  <a:pt x="568" y="444"/>
                  <a:pt x="568" y="444"/>
                  <a:pt x="568" y="444"/>
                </a:cubicBezTo>
                <a:cubicBezTo>
                  <a:pt x="561" y="446"/>
                  <a:pt x="554" y="449"/>
                  <a:pt x="548" y="451"/>
                </a:cubicBezTo>
                <a:cubicBezTo>
                  <a:pt x="448" y="198"/>
                  <a:pt x="448" y="198"/>
                  <a:pt x="448" y="198"/>
                </a:cubicBezTo>
                <a:cubicBezTo>
                  <a:pt x="463" y="192"/>
                  <a:pt x="478" y="187"/>
                  <a:pt x="494" y="183"/>
                </a:cubicBezTo>
                <a:close/>
                <a:moveTo>
                  <a:pt x="353" y="248"/>
                </a:moveTo>
                <a:cubicBezTo>
                  <a:pt x="505" y="474"/>
                  <a:pt x="505" y="474"/>
                  <a:pt x="505" y="474"/>
                </a:cubicBezTo>
                <a:cubicBezTo>
                  <a:pt x="499" y="478"/>
                  <a:pt x="493" y="482"/>
                  <a:pt x="487" y="487"/>
                </a:cubicBezTo>
                <a:cubicBezTo>
                  <a:pt x="315" y="277"/>
                  <a:pt x="315" y="277"/>
                  <a:pt x="315" y="277"/>
                </a:cubicBezTo>
                <a:cubicBezTo>
                  <a:pt x="327" y="266"/>
                  <a:pt x="340" y="257"/>
                  <a:pt x="353" y="248"/>
                </a:cubicBezTo>
                <a:close/>
                <a:moveTo>
                  <a:pt x="240" y="353"/>
                </a:moveTo>
                <a:cubicBezTo>
                  <a:pt x="454" y="522"/>
                  <a:pt x="454" y="522"/>
                  <a:pt x="454" y="522"/>
                </a:cubicBezTo>
                <a:cubicBezTo>
                  <a:pt x="449" y="527"/>
                  <a:pt x="445" y="533"/>
                  <a:pt x="441" y="539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20" y="379"/>
                  <a:pt x="230" y="366"/>
                  <a:pt x="240" y="353"/>
                </a:cubicBezTo>
                <a:close/>
                <a:moveTo>
                  <a:pt x="164" y="489"/>
                </a:moveTo>
                <a:cubicBezTo>
                  <a:pt x="419" y="583"/>
                  <a:pt x="419" y="583"/>
                  <a:pt x="419" y="583"/>
                </a:cubicBezTo>
                <a:cubicBezTo>
                  <a:pt x="417" y="590"/>
                  <a:pt x="414" y="597"/>
                  <a:pt x="413" y="604"/>
                </a:cubicBezTo>
                <a:cubicBezTo>
                  <a:pt x="364" y="591"/>
                  <a:pt x="364" y="591"/>
                  <a:pt x="364" y="591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52" y="524"/>
                  <a:pt x="157" y="506"/>
                  <a:pt x="164" y="489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7" y="410450"/>
            <a:ext cx="1039166" cy="285404"/>
          </a:xfrm>
          <a:prstGeom prst="rect">
            <a:avLst/>
          </a:prstGeom>
        </p:spPr>
      </p:pic>
      <p:sp>
        <p:nvSpPr>
          <p:cNvPr id="22" name="Freeform 30"/>
          <p:cNvSpPr>
            <a:spLocks noEditPoints="1"/>
          </p:cNvSpPr>
          <p:nvPr/>
        </p:nvSpPr>
        <p:spPr bwMode="auto">
          <a:xfrm>
            <a:off x="405241" y="343562"/>
            <a:ext cx="1261636" cy="803754"/>
          </a:xfrm>
          <a:custGeom>
            <a:avLst/>
            <a:gdLst>
              <a:gd name="T0" fmla="*/ 683 w 865"/>
              <a:gd name="T1" fmla="*/ 59 h 550"/>
              <a:gd name="T2" fmla="*/ 628 w 865"/>
              <a:gd name="T3" fmla="*/ 141 h 550"/>
              <a:gd name="T4" fmla="*/ 565 w 865"/>
              <a:gd name="T5" fmla="*/ 61 h 550"/>
              <a:gd name="T6" fmla="*/ 565 w 865"/>
              <a:gd name="T7" fmla="*/ 140 h 550"/>
              <a:gd name="T8" fmla="*/ 0 w 865"/>
              <a:gd name="T9" fmla="*/ 0 h 550"/>
              <a:gd name="T10" fmla="*/ 768 w 865"/>
              <a:gd name="T11" fmla="*/ 162 h 550"/>
              <a:gd name="T12" fmla="*/ 708 w 865"/>
              <a:gd name="T13" fmla="*/ 211 h 550"/>
              <a:gd name="T14" fmla="*/ 745 w 865"/>
              <a:gd name="T15" fmla="*/ 334 h 550"/>
              <a:gd name="T16" fmla="*/ 614 w 865"/>
              <a:gd name="T17" fmla="*/ 64 h 550"/>
              <a:gd name="T18" fmla="*/ 703 w 865"/>
              <a:gd name="T19" fmla="*/ 92 h 550"/>
              <a:gd name="T20" fmla="*/ 621 w 865"/>
              <a:gd name="T21" fmla="*/ 148 h 550"/>
              <a:gd name="T22" fmla="*/ 642 w 865"/>
              <a:gd name="T23" fmla="*/ 281 h 550"/>
              <a:gd name="T24" fmla="*/ 617 w 865"/>
              <a:gd name="T25" fmla="*/ 211 h 550"/>
              <a:gd name="T26" fmla="*/ 691 w 865"/>
              <a:gd name="T27" fmla="*/ 261 h 550"/>
              <a:gd name="T28" fmla="*/ 587 w 865"/>
              <a:gd name="T29" fmla="*/ 95 h 550"/>
              <a:gd name="T30" fmla="*/ 500 w 865"/>
              <a:gd name="T31" fmla="*/ 162 h 550"/>
              <a:gd name="T32" fmla="*/ 373 w 865"/>
              <a:gd name="T33" fmla="*/ 42 h 550"/>
              <a:gd name="T34" fmla="*/ 253 w 865"/>
              <a:gd name="T35" fmla="*/ 317 h 550"/>
              <a:gd name="T36" fmla="*/ 341 w 865"/>
              <a:gd name="T37" fmla="*/ 274 h 550"/>
              <a:gd name="T38" fmla="*/ 258 w 865"/>
              <a:gd name="T39" fmla="*/ 144 h 550"/>
              <a:gd name="T40" fmla="*/ 216 w 865"/>
              <a:gd name="T41" fmla="*/ 140 h 550"/>
              <a:gd name="T42" fmla="*/ 175 w 865"/>
              <a:gd name="T43" fmla="*/ 149 h 550"/>
              <a:gd name="T44" fmla="*/ 149 w 865"/>
              <a:gd name="T45" fmla="*/ 162 h 550"/>
              <a:gd name="T46" fmla="*/ 118 w 865"/>
              <a:gd name="T47" fmla="*/ 191 h 550"/>
              <a:gd name="T48" fmla="*/ 98 w 865"/>
              <a:gd name="T49" fmla="*/ 228 h 550"/>
              <a:gd name="T50" fmla="*/ 42 w 865"/>
              <a:gd name="T51" fmla="*/ 267 h 550"/>
              <a:gd name="T52" fmla="*/ 42 w 865"/>
              <a:gd name="T53" fmla="*/ 267 h 550"/>
              <a:gd name="T54" fmla="*/ 206 w 865"/>
              <a:gd name="T55" fmla="*/ 508 h 550"/>
              <a:gd name="T56" fmla="*/ 42 w 865"/>
              <a:gd name="T57" fmla="*/ 475 h 550"/>
              <a:gd name="T58" fmla="*/ 227 w 865"/>
              <a:gd name="T59" fmla="*/ 492 h 550"/>
              <a:gd name="T60" fmla="*/ 407 w 865"/>
              <a:gd name="T61" fmla="*/ 504 h 550"/>
              <a:gd name="T62" fmla="*/ 330 w 865"/>
              <a:gd name="T63" fmla="*/ 425 h 550"/>
              <a:gd name="T64" fmla="*/ 146 w 865"/>
              <a:gd name="T65" fmla="*/ 438 h 550"/>
              <a:gd name="T66" fmla="*/ 69 w 865"/>
              <a:gd name="T67" fmla="*/ 418 h 550"/>
              <a:gd name="T68" fmla="*/ 253 w 865"/>
              <a:gd name="T69" fmla="*/ 431 h 550"/>
              <a:gd name="T70" fmla="*/ 407 w 865"/>
              <a:gd name="T71" fmla="*/ 431 h 550"/>
              <a:gd name="T72" fmla="*/ 330 w 865"/>
              <a:gd name="T73" fmla="*/ 355 h 550"/>
              <a:gd name="T74" fmla="*/ 146 w 865"/>
              <a:gd name="T75" fmla="*/ 368 h 550"/>
              <a:gd name="T76" fmla="*/ 69 w 865"/>
              <a:gd name="T77" fmla="*/ 348 h 550"/>
              <a:gd name="T78" fmla="*/ 253 w 865"/>
              <a:gd name="T79" fmla="*/ 361 h 550"/>
              <a:gd name="T80" fmla="*/ 407 w 865"/>
              <a:gd name="T81" fmla="*/ 361 h 550"/>
              <a:gd name="T82" fmla="*/ 359 w 865"/>
              <a:gd name="T83" fmla="*/ 266 h 550"/>
              <a:gd name="T84" fmla="*/ 350 w 865"/>
              <a:gd name="T85" fmla="*/ 225 h 550"/>
              <a:gd name="T86" fmla="*/ 328 w 865"/>
              <a:gd name="T87" fmla="*/ 188 h 550"/>
              <a:gd name="T88" fmla="*/ 570 w 865"/>
              <a:gd name="T89" fmla="*/ 292 h 550"/>
              <a:gd name="T90" fmla="*/ 521 w 865"/>
              <a:gd name="T91" fmla="*/ 253 h 550"/>
              <a:gd name="T92" fmla="*/ 608 w 865"/>
              <a:gd name="T93" fmla="*/ 506 h 550"/>
              <a:gd name="T94" fmla="*/ 510 w 865"/>
              <a:gd name="T95" fmla="*/ 398 h 550"/>
              <a:gd name="T96" fmla="*/ 514 w 865"/>
              <a:gd name="T97" fmla="*/ 384 h 550"/>
              <a:gd name="T98" fmla="*/ 720 w 865"/>
              <a:gd name="T99" fmla="*/ 506 h 550"/>
              <a:gd name="T100" fmla="*/ 720 w 865"/>
              <a:gd name="T101" fmla="*/ 497 h 550"/>
              <a:gd name="T102" fmla="*/ 755 w 865"/>
              <a:gd name="T103" fmla="*/ 501 h 550"/>
              <a:gd name="T104" fmla="*/ 779 w 865"/>
              <a:gd name="T105" fmla="*/ 382 h 550"/>
              <a:gd name="T106" fmla="*/ 779 w 865"/>
              <a:gd name="T107" fmla="*/ 391 h 550"/>
              <a:gd name="T108" fmla="*/ 760 w 865"/>
              <a:gd name="T109" fmla="*/ 493 h 550"/>
              <a:gd name="T110" fmla="*/ 780 w 865"/>
              <a:gd name="T111" fmla="*/ 457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65" h="550">
                <a:moveTo>
                  <a:pt x="656" y="154"/>
                </a:moveTo>
                <a:cubicBezTo>
                  <a:pt x="667" y="154"/>
                  <a:pt x="677" y="150"/>
                  <a:pt x="683" y="142"/>
                </a:cubicBezTo>
                <a:cubicBezTo>
                  <a:pt x="690" y="133"/>
                  <a:pt x="693" y="122"/>
                  <a:pt x="693" y="107"/>
                </a:cubicBezTo>
                <a:cubicBezTo>
                  <a:pt x="693" y="94"/>
                  <a:pt x="693" y="94"/>
                  <a:pt x="693" y="94"/>
                </a:cubicBezTo>
                <a:cubicBezTo>
                  <a:pt x="693" y="79"/>
                  <a:pt x="690" y="67"/>
                  <a:pt x="683" y="59"/>
                </a:cubicBezTo>
                <a:cubicBezTo>
                  <a:pt x="676" y="51"/>
                  <a:pt x="667" y="46"/>
                  <a:pt x="656" y="46"/>
                </a:cubicBezTo>
                <a:cubicBezTo>
                  <a:pt x="644" y="46"/>
                  <a:pt x="635" y="51"/>
                  <a:pt x="628" y="59"/>
                </a:cubicBezTo>
                <a:cubicBezTo>
                  <a:pt x="622" y="67"/>
                  <a:pt x="618" y="79"/>
                  <a:pt x="618" y="94"/>
                </a:cubicBezTo>
                <a:cubicBezTo>
                  <a:pt x="618" y="107"/>
                  <a:pt x="618" y="107"/>
                  <a:pt x="618" y="107"/>
                </a:cubicBezTo>
                <a:cubicBezTo>
                  <a:pt x="618" y="121"/>
                  <a:pt x="622" y="133"/>
                  <a:pt x="628" y="141"/>
                </a:cubicBezTo>
                <a:cubicBezTo>
                  <a:pt x="635" y="150"/>
                  <a:pt x="644" y="154"/>
                  <a:pt x="656" y="154"/>
                </a:cubicBezTo>
                <a:close/>
                <a:moveTo>
                  <a:pt x="565" y="140"/>
                </a:moveTo>
                <a:cubicBezTo>
                  <a:pt x="572" y="131"/>
                  <a:pt x="576" y="120"/>
                  <a:pt x="576" y="105"/>
                </a:cubicBezTo>
                <a:cubicBezTo>
                  <a:pt x="576" y="94"/>
                  <a:pt x="576" y="94"/>
                  <a:pt x="576" y="94"/>
                </a:cubicBezTo>
                <a:cubicBezTo>
                  <a:pt x="576" y="80"/>
                  <a:pt x="572" y="69"/>
                  <a:pt x="565" y="61"/>
                </a:cubicBezTo>
                <a:cubicBezTo>
                  <a:pt x="557" y="52"/>
                  <a:pt x="547" y="48"/>
                  <a:pt x="534" y="48"/>
                </a:cubicBezTo>
                <a:cubicBezTo>
                  <a:pt x="510" y="48"/>
                  <a:pt x="510" y="48"/>
                  <a:pt x="510" y="48"/>
                </a:cubicBezTo>
                <a:cubicBezTo>
                  <a:pt x="510" y="153"/>
                  <a:pt x="510" y="153"/>
                  <a:pt x="510" y="153"/>
                </a:cubicBezTo>
                <a:cubicBezTo>
                  <a:pt x="534" y="153"/>
                  <a:pt x="534" y="153"/>
                  <a:pt x="534" y="153"/>
                </a:cubicBezTo>
                <a:cubicBezTo>
                  <a:pt x="546" y="153"/>
                  <a:pt x="557" y="149"/>
                  <a:pt x="565" y="140"/>
                </a:cubicBezTo>
                <a:close/>
                <a:moveTo>
                  <a:pt x="0" y="0"/>
                </a:moveTo>
                <a:cubicBezTo>
                  <a:pt x="0" y="550"/>
                  <a:pt x="0" y="550"/>
                  <a:pt x="0" y="550"/>
                </a:cubicBezTo>
                <a:cubicBezTo>
                  <a:pt x="865" y="550"/>
                  <a:pt x="865" y="550"/>
                  <a:pt x="865" y="550"/>
                </a:cubicBezTo>
                <a:cubicBezTo>
                  <a:pt x="865" y="0"/>
                  <a:pt x="865" y="0"/>
                  <a:pt x="865" y="0"/>
                </a:cubicBezTo>
                <a:lnTo>
                  <a:pt x="0" y="0"/>
                </a:lnTo>
                <a:close/>
                <a:moveTo>
                  <a:pt x="716" y="39"/>
                </a:moveTo>
                <a:cubicBezTo>
                  <a:pt x="810" y="39"/>
                  <a:pt x="810" y="39"/>
                  <a:pt x="810" y="39"/>
                </a:cubicBezTo>
                <a:cubicBezTo>
                  <a:pt x="810" y="48"/>
                  <a:pt x="810" y="48"/>
                  <a:pt x="810" y="48"/>
                </a:cubicBezTo>
                <a:cubicBezTo>
                  <a:pt x="768" y="48"/>
                  <a:pt x="768" y="48"/>
                  <a:pt x="768" y="48"/>
                </a:cubicBezTo>
                <a:cubicBezTo>
                  <a:pt x="768" y="162"/>
                  <a:pt x="768" y="162"/>
                  <a:pt x="768" y="162"/>
                </a:cubicBezTo>
                <a:cubicBezTo>
                  <a:pt x="758" y="162"/>
                  <a:pt x="758" y="162"/>
                  <a:pt x="758" y="162"/>
                </a:cubicBezTo>
                <a:cubicBezTo>
                  <a:pt x="758" y="48"/>
                  <a:pt x="758" y="48"/>
                  <a:pt x="758" y="48"/>
                </a:cubicBezTo>
                <a:cubicBezTo>
                  <a:pt x="716" y="48"/>
                  <a:pt x="716" y="48"/>
                  <a:pt x="716" y="48"/>
                </a:cubicBezTo>
                <a:lnTo>
                  <a:pt x="716" y="39"/>
                </a:lnTo>
                <a:close/>
                <a:moveTo>
                  <a:pt x="708" y="211"/>
                </a:moveTo>
                <a:cubicBezTo>
                  <a:pt x="808" y="211"/>
                  <a:pt x="808" y="211"/>
                  <a:pt x="808" y="211"/>
                </a:cubicBezTo>
                <a:cubicBezTo>
                  <a:pt x="808" y="232"/>
                  <a:pt x="808" y="232"/>
                  <a:pt x="808" y="232"/>
                </a:cubicBezTo>
                <a:cubicBezTo>
                  <a:pt x="770" y="232"/>
                  <a:pt x="770" y="232"/>
                  <a:pt x="770" y="232"/>
                </a:cubicBezTo>
                <a:cubicBezTo>
                  <a:pt x="770" y="334"/>
                  <a:pt x="770" y="334"/>
                  <a:pt x="770" y="334"/>
                </a:cubicBezTo>
                <a:cubicBezTo>
                  <a:pt x="745" y="334"/>
                  <a:pt x="745" y="334"/>
                  <a:pt x="745" y="334"/>
                </a:cubicBezTo>
                <a:cubicBezTo>
                  <a:pt x="745" y="232"/>
                  <a:pt x="745" y="232"/>
                  <a:pt x="745" y="232"/>
                </a:cubicBezTo>
                <a:cubicBezTo>
                  <a:pt x="708" y="232"/>
                  <a:pt x="708" y="232"/>
                  <a:pt x="708" y="232"/>
                </a:cubicBezTo>
                <a:lnTo>
                  <a:pt x="708" y="211"/>
                </a:lnTo>
                <a:close/>
                <a:moveTo>
                  <a:pt x="608" y="94"/>
                </a:moveTo>
                <a:cubicBezTo>
                  <a:pt x="608" y="83"/>
                  <a:pt x="610" y="73"/>
                  <a:pt x="614" y="64"/>
                </a:cubicBezTo>
                <a:cubicBezTo>
                  <a:pt x="618" y="56"/>
                  <a:pt x="623" y="49"/>
                  <a:pt x="631" y="44"/>
                </a:cubicBezTo>
                <a:cubicBezTo>
                  <a:pt x="638" y="40"/>
                  <a:pt x="646" y="37"/>
                  <a:pt x="656" y="37"/>
                </a:cubicBezTo>
                <a:cubicBezTo>
                  <a:pt x="665" y="37"/>
                  <a:pt x="673" y="40"/>
                  <a:pt x="681" y="44"/>
                </a:cubicBezTo>
                <a:cubicBezTo>
                  <a:pt x="688" y="49"/>
                  <a:pt x="693" y="55"/>
                  <a:pt x="697" y="63"/>
                </a:cubicBezTo>
                <a:cubicBezTo>
                  <a:pt x="701" y="72"/>
                  <a:pt x="703" y="81"/>
                  <a:pt x="703" y="92"/>
                </a:cubicBezTo>
                <a:cubicBezTo>
                  <a:pt x="703" y="107"/>
                  <a:pt x="703" y="107"/>
                  <a:pt x="703" y="107"/>
                </a:cubicBezTo>
                <a:cubicBezTo>
                  <a:pt x="703" y="118"/>
                  <a:pt x="701" y="128"/>
                  <a:pt x="698" y="137"/>
                </a:cubicBezTo>
                <a:cubicBezTo>
                  <a:pt x="694" y="145"/>
                  <a:pt x="688" y="152"/>
                  <a:pt x="681" y="156"/>
                </a:cubicBezTo>
                <a:cubicBezTo>
                  <a:pt x="674" y="161"/>
                  <a:pt x="665" y="163"/>
                  <a:pt x="656" y="163"/>
                </a:cubicBezTo>
                <a:cubicBezTo>
                  <a:pt x="641" y="163"/>
                  <a:pt x="630" y="158"/>
                  <a:pt x="621" y="148"/>
                </a:cubicBezTo>
                <a:cubicBezTo>
                  <a:pt x="612" y="138"/>
                  <a:pt x="608" y="124"/>
                  <a:pt x="608" y="106"/>
                </a:cubicBezTo>
                <a:lnTo>
                  <a:pt x="608" y="94"/>
                </a:lnTo>
                <a:close/>
                <a:moveTo>
                  <a:pt x="691" y="261"/>
                </a:moveTo>
                <a:cubicBezTo>
                  <a:pt x="691" y="281"/>
                  <a:pt x="691" y="281"/>
                  <a:pt x="691" y="281"/>
                </a:cubicBezTo>
                <a:cubicBezTo>
                  <a:pt x="642" y="281"/>
                  <a:pt x="642" y="281"/>
                  <a:pt x="642" y="281"/>
                </a:cubicBezTo>
                <a:cubicBezTo>
                  <a:pt x="642" y="313"/>
                  <a:pt x="642" y="313"/>
                  <a:pt x="642" y="313"/>
                </a:cubicBezTo>
                <a:cubicBezTo>
                  <a:pt x="699" y="313"/>
                  <a:pt x="699" y="313"/>
                  <a:pt x="699" y="313"/>
                </a:cubicBezTo>
                <a:cubicBezTo>
                  <a:pt x="699" y="334"/>
                  <a:pt x="699" y="334"/>
                  <a:pt x="699" y="334"/>
                </a:cubicBezTo>
                <a:cubicBezTo>
                  <a:pt x="617" y="334"/>
                  <a:pt x="617" y="334"/>
                  <a:pt x="617" y="334"/>
                </a:cubicBezTo>
                <a:cubicBezTo>
                  <a:pt x="617" y="211"/>
                  <a:pt x="617" y="211"/>
                  <a:pt x="617" y="211"/>
                </a:cubicBezTo>
                <a:cubicBezTo>
                  <a:pt x="699" y="211"/>
                  <a:pt x="699" y="211"/>
                  <a:pt x="699" y="211"/>
                </a:cubicBezTo>
                <a:cubicBezTo>
                  <a:pt x="699" y="232"/>
                  <a:pt x="699" y="232"/>
                  <a:pt x="699" y="232"/>
                </a:cubicBezTo>
                <a:cubicBezTo>
                  <a:pt x="642" y="232"/>
                  <a:pt x="642" y="232"/>
                  <a:pt x="642" y="232"/>
                </a:cubicBezTo>
                <a:cubicBezTo>
                  <a:pt x="642" y="261"/>
                  <a:pt x="642" y="261"/>
                  <a:pt x="642" y="261"/>
                </a:cubicBezTo>
                <a:lnTo>
                  <a:pt x="691" y="261"/>
                </a:lnTo>
                <a:close/>
                <a:moveTo>
                  <a:pt x="500" y="39"/>
                </a:moveTo>
                <a:cubicBezTo>
                  <a:pt x="534" y="39"/>
                  <a:pt x="534" y="39"/>
                  <a:pt x="534" y="39"/>
                </a:cubicBezTo>
                <a:cubicBezTo>
                  <a:pt x="544" y="39"/>
                  <a:pt x="553" y="41"/>
                  <a:pt x="561" y="46"/>
                </a:cubicBezTo>
                <a:cubicBezTo>
                  <a:pt x="569" y="50"/>
                  <a:pt x="575" y="57"/>
                  <a:pt x="580" y="66"/>
                </a:cubicBezTo>
                <a:cubicBezTo>
                  <a:pt x="584" y="74"/>
                  <a:pt x="587" y="84"/>
                  <a:pt x="587" y="95"/>
                </a:cubicBezTo>
                <a:cubicBezTo>
                  <a:pt x="587" y="106"/>
                  <a:pt x="587" y="106"/>
                  <a:pt x="587" y="106"/>
                </a:cubicBezTo>
                <a:cubicBezTo>
                  <a:pt x="587" y="117"/>
                  <a:pt x="584" y="127"/>
                  <a:pt x="580" y="135"/>
                </a:cubicBezTo>
                <a:cubicBezTo>
                  <a:pt x="576" y="144"/>
                  <a:pt x="569" y="150"/>
                  <a:pt x="561" y="155"/>
                </a:cubicBezTo>
                <a:cubicBezTo>
                  <a:pt x="553" y="159"/>
                  <a:pt x="544" y="162"/>
                  <a:pt x="534" y="162"/>
                </a:cubicBezTo>
                <a:cubicBezTo>
                  <a:pt x="500" y="162"/>
                  <a:pt x="500" y="162"/>
                  <a:pt x="500" y="162"/>
                </a:cubicBezTo>
                <a:lnTo>
                  <a:pt x="500" y="39"/>
                </a:lnTo>
                <a:close/>
                <a:moveTo>
                  <a:pt x="407" y="42"/>
                </a:moveTo>
                <a:cubicBezTo>
                  <a:pt x="308" y="168"/>
                  <a:pt x="308" y="168"/>
                  <a:pt x="308" y="168"/>
                </a:cubicBezTo>
                <a:cubicBezTo>
                  <a:pt x="304" y="165"/>
                  <a:pt x="301" y="163"/>
                  <a:pt x="297" y="161"/>
                </a:cubicBezTo>
                <a:cubicBezTo>
                  <a:pt x="373" y="42"/>
                  <a:pt x="373" y="42"/>
                  <a:pt x="373" y="42"/>
                </a:cubicBezTo>
                <a:lnTo>
                  <a:pt x="407" y="42"/>
                </a:lnTo>
                <a:close/>
                <a:moveTo>
                  <a:pt x="341" y="274"/>
                </a:moveTo>
                <a:cubicBezTo>
                  <a:pt x="341" y="278"/>
                  <a:pt x="341" y="283"/>
                  <a:pt x="340" y="287"/>
                </a:cubicBezTo>
                <a:cubicBezTo>
                  <a:pt x="337" y="286"/>
                  <a:pt x="334" y="286"/>
                  <a:pt x="330" y="286"/>
                </a:cubicBezTo>
                <a:cubicBezTo>
                  <a:pt x="292" y="286"/>
                  <a:pt x="292" y="317"/>
                  <a:pt x="253" y="317"/>
                </a:cubicBezTo>
                <a:cubicBezTo>
                  <a:pt x="215" y="317"/>
                  <a:pt x="215" y="286"/>
                  <a:pt x="176" y="286"/>
                </a:cubicBezTo>
                <a:cubicBezTo>
                  <a:pt x="144" y="286"/>
                  <a:pt x="139" y="308"/>
                  <a:pt x="115" y="315"/>
                </a:cubicBezTo>
                <a:cubicBezTo>
                  <a:pt x="110" y="302"/>
                  <a:pt x="108" y="288"/>
                  <a:pt x="108" y="274"/>
                </a:cubicBezTo>
                <a:cubicBezTo>
                  <a:pt x="108" y="210"/>
                  <a:pt x="160" y="158"/>
                  <a:pt x="224" y="158"/>
                </a:cubicBezTo>
                <a:cubicBezTo>
                  <a:pt x="289" y="158"/>
                  <a:pt x="341" y="210"/>
                  <a:pt x="341" y="274"/>
                </a:cubicBezTo>
                <a:close/>
                <a:moveTo>
                  <a:pt x="266" y="113"/>
                </a:moveTo>
                <a:cubicBezTo>
                  <a:pt x="284" y="42"/>
                  <a:pt x="284" y="42"/>
                  <a:pt x="284" y="42"/>
                </a:cubicBezTo>
                <a:cubicBezTo>
                  <a:pt x="309" y="42"/>
                  <a:pt x="309" y="42"/>
                  <a:pt x="309" y="42"/>
                </a:cubicBezTo>
                <a:cubicBezTo>
                  <a:pt x="271" y="148"/>
                  <a:pt x="271" y="148"/>
                  <a:pt x="271" y="148"/>
                </a:cubicBezTo>
                <a:cubicBezTo>
                  <a:pt x="267" y="146"/>
                  <a:pt x="262" y="145"/>
                  <a:pt x="258" y="144"/>
                </a:cubicBezTo>
                <a:lnTo>
                  <a:pt x="266" y="113"/>
                </a:lnTo>
                <a:close/>
                <a:moveTo>
                  <a:pt x="233" y="42"/>
                </a:moveTo>
                <a:cubicBezTo>
                  <a:pt x="229" y="139"/>
                  <a:pt x="229" y="139"/>
                  <a:pt x="229" y="139"/>
                </a:cubicBezTo>
                <a:cubicBezTo>
                  <a:pt x="228" y="139"/>
                  <a:pt x="226" y="139"/>
                  <a:pt x="224" y="139"/>
                </a:cubicBezTo>
                <a:cubicBezTo>
                  <a:pt x="222" y="139"/>
                  <a:pt x="219" y="139"/>
                  <a:pt x="216" y="140"/>
                </a:cubicBezTo>
                <a:cubicBezTo>
                  <a:pt x="210" y="42"/>
                  <a:pt x="210" y="42"/>
                  <a:pt x="210" y="42"/>
                </a:cubicBezTo>
                <a:lnTo>
                  <a:pt x="233" y="42"/>
                </a:lnTo>
                <a:close/>
                <a:moveTo>
                  <a:pt x="158" y="42"/>
                </a:moveTo>
                <a:cubicBezTo>
                  <a:pt x="187" y="144"/>
                  <a:pt x="187" y="144"/>
                  <a:pt x="187" y="144"/>
                </a:cubicBezTo>
                <a:cubicBezTo>
                  <a:pt x="183" y="146"/>
                  <a:pt x="179" y="147"/>
                  <a:pt x="175" y="149"/>
                </a:cubicBezTo>
                <a:cubicBezTo>
                  <a:pt x="133" y="42"/>
                  <a:pt x="133" y="42"/>
                  <a:pt x="133" y="42"/>
                </a:cubicBezTo>
                <a:lnTo>
                  <a:pt x="158" y="42"/>
                </a:lnTo>
                <a:close/>
                <a:moveTo>
                  <a:pt x="42" y="42"/>
                </a:moveTo>
                <a:cubicBezTo>
                  <a:pt x="68" y="42"/>
                  <a:pt x="68" y="42"/>
                  <a:pt x="68" y="42"/>
                </a:cubicBezTo>
                <a:cubicBezTo>
                  <a:pt x="149" y="162"/>
                  <a:pt x="149" y="162"/>
                  <a:pt x="149" y="162"/>
                </a:cubicBezTo>
                <a:cubicBezTo>
                  <a:pt x="146" y="165"/>
                  <a:pt x="142" y="167"/>
                  <a:pt x="139" y="170"/>
                </a:cubicBezTo>
                <a:cubicBezTo>
                  <a:pt x="42" y="52"/>
                  <a:pt x="42" y="52"/>
                  <a:pt x="42" y="52"/>
                </a:cubicBezTo>
                <a:lnTo>
                  <a:pt x="42" y="42"/>
                </a:lnTo>
                <a:close/>
                <a:moveTo>
                  <a:pt x="42" y="131"/>
                </a:moveTo>
                <a:cubicBezTo>
                  <a:pt x="118" y="191"/>
                  <a:pt x="118" y="191"/>
                  <a:pt x="118" y="191"/>
                </a:cubicBezTo>
                <a:cubicBezTo>
                  <a:pt x="116" y="194"/>
                  <a:pt x="113" y="198"/>
                  <a:pt x="111" y="202"/>
                </a:cubicBezTo>
                <a:cubicBezTo>
                  <a:pt x="42" y="158"/>
                  <a:pt x="42" y="158"/>
                  <a:pt x="42" y="158"/>
                </a:cubicBezTo>
                <a:lnTo>
                  <a:pt x="42" y="131"/>
                </a:lnTo>
                <a:close/>
                <a:moveTo>
                  <a:pt x="42" y="207"/>
                </a:moveTo>
                <a:cubicBezTo>
                  <a:pt x="98" y="228"/>
                  <a:pt x="98" y="228"/>
                  <a:pt x="98" y="228"/>
                </a:cubicBezTo>
                <a:cubicBezTo>
                  <a:pt x="96" y="232"/>
                  <a:pt x="95" y="236"/>
                  <a:pt x="94" y="241"/>
                </a:cubicBezTo>
                <a:cubicBezTo>
                  <a:pt x="64" y="233"/>
                  <a:pt x="64" y="233"/>
                  <a:pt x="64" y="233"/>
                </a:cubicBezTo>
                <a:cubicBezTo>
                  <a:pt x="42" y="228"/>
                  <a:pt x="42" y="228"/>
                  <a:pt x="42" y="228"/>
                </a:cubicBezTo>
                <a:lnTo>
                  <a:pt x="42" y="207"/>
                </a:lnTo>
                <a:close/>
                <a:moveTo>
                  <a:pt x="42" y="267"/>
                </a:moveTo>
                <a:cubicBezTo>
                  <a:pt x="90" y="269"/>
                  <a:pt x="90" y="269"/>
                  <a:pt x="90" y="269"/>
                </a:cubicBezTo>
                <a:cubicBezTo>
                  <a:pt x="89" y="271"/>
                  <a:pt x="89" y="273"/>
                  <a:pt x="89" y="274"/>
                </a:cubicBezTo>
                <a:cubicBezTo>
                  <a:pt x="89" y="277"/>
                  <a:pt x="90" y="280"/>
                  <a:pt x="90" y="282"/>
                </a:cubicBezTo>
                <a:cubicBezTo>
                  <a:pt x="42" y="285"/>
                  <a:pt x="42" y="285"/>
                  <a:pt x="42" y="285"/>
                </a:cubicBezTo>
                <a:lnTo>
                  <a:pt x="42" y="267"/>
                </a:lnTo>
                <a:close/>
                <a:moveTo>
                  <a:pt x="407" y="508"/>
                </a:moveTo>
                <a:cubicBezTo>
                  <a:pt x="359" y="508"/>
                  <a:pt x="359" y="508"/>
                  <a:pt x="359" y="508"/>
                </a:cubicBezTo>
                <a:cubicBezTo>
                  <a:pt x="352" y="502"/>
                  <a:pt x="346" y="499"/>
                  <a:pt x="334" y="499"/>
                </a:cubicBezTo>
                <a:cubicBezTo>
                  <a:pt x="322" y="499"/>
                  <a:pt x="315" y="502"/>
                  <a:pt x="309" y="508"/>
                </a:cubicBezTo>
                <a:cubicBezTo>
                  <a:pt x="206" y="508"/>
                  <a:pt x="206" y="508"/>
                  <a:pt x="206" y="508"/>
                </a:cubicBezTo>
                <a:cubicBezTo>
                  <a:pt x="199" y="502"/>
                  <a:pt x="192" y="499"/>
                  <a:pt x="180" y="499"/>
                </a:cubicBezTo>
                <a:cubicBezTo>
                  <a:pt x="169" y="499"/>
                  <a:pt x="162" y="502"/>
                  <a:pt x="155" y="508"/>
                </a:cubicBezTo>
                <a:cubicBezTo>
                  <a:pt x="52" y="508"/>
                  <a:pt x="52" y="508"/>
                  <a:pt x="52" y="508"/>
                </a:cubicBezTo>
                <a:cubicBezTo>
                  <a:pt x="49" y="505"/>
                  <a:pt x="46" y="503"/>
                  <a:pt x="42" y="501"/>
                </a:cubicBezTo>
                <a:cubicBezTo>
                  <a:pt x="42" y="475"/>
                  <a:pt x="42" y="475"/>
                  <a:pt x="42" y="475"/>
                </a:cubicBezTo>
                <a:cubicBezTo>
                  <a:pt x="56" y="478"/>
                  <a:pt x="66" y="485"/>
                  <a:pt x="73" y="492"/>
                </a:cubicBezTo>
                <a:cubicBezTo>
                  <a:pt x="83" y="499"/>
                  <a:pt x="89" y="504"/>
                  <a:pt x="104" y="504"/>
                </a:cubicBezTo>
                <a:cubicBezTo>
                  <a:pt x="118" y="504"/>
                  <a:pt x="125" y="499"/>
                  <a:pt x="134" y="492"/>
                </a:cubicBezTo>
                <a:cubicBezTo>
                  <a:pt x="144" y="483"/>
                  <a:pt x="157" y="473"/>
                  <a:pt x="180" y="473"/>
                </a:cubicBezTo>
                <a:cubicBezTo>
                  <a:pt x="204" y="473"/>
                  <a:pt x="217" y="483"/>
                  <a:pt x="227" y="492"/>
                </a:cubicBezTo>
                <a:cubicBezTo>
                  <a:pt x="236" y="499"/>
                  <a:pt x="243" y="504"/>
                  <a:pt x="257" y="504"/>
                </a:cubicBezTo>
                <a:cubicBezTo>
                  <a:pt x="272" y="504"/>
                  <a:pt x="278" y="499"/>
                  <a:pt x="288" y="492"/>
                </a:cubicBezTo>
                <a:cubicBezTo>
                  <a:pt x="298" y="483"/>
                  <a:pt x="310" y="473"/>
                  <a:pt x="334" y="473"/>
                </a:cubicBezTo>
                <a:cubicBezTo>
                  <a:pt x="358" y="473"/>
                  <a:pt x="370" y="483"/>
                  <a:pt x="380" y="492"/>
                </a:cubicBezTo>
                <a:cubicBezTo>
                  <a:pt x="389" y="498"/>
                  <a:pt x="395" y="503"/>
                  <a:pt x="407" y="504"/>
                </a:cubicBezTo>
                <a:lnTo>
                  <a:pt x="407" y="508"/>
                </a:lnTo>
                <a:close/>
                <a:moveTo>
                  <a:pt x="407" y="457"/>
                </a:moveTo>
                <a:cubicBezTo>
                  <a:pt x="407" y="457"/>
                  <a:pt x="407" y="457"/>
                  <a:pt x="407" y="457"/>
                </a:cubicBezTo>
                <a:cubicBezTo>
                  <a:pt x="383" y="457"/>
                  <a:pt x="370" y="446"/>
                  <a:pt x="360" y="438"/>
                </a:cubicBezTo>
                <a:cubicBezTo>
                  <a:pt x="351" y="431"/>
                  <a:pt x="345" y="425"/>
                  <a:pt x="330" y="425"/>
                </a:cubicBezTo>
                <a:cubicBezTo>
                  <a:pt x="315" y="425"/>
                  <a:pt x="309" y="431"/>
                  <a:pt x="300" y="438"/>
                </a:cubicBezTo>
                <a:cubicBezTo>
                  <a:pt x="290" y="446"/>
                  <a:pt x="277" y="457"/>
                  <a:pt x="253" y="457"/>
                </a:cubicBezTo>
                <a:cubicBezTo>
                  <a:pt x="229" y="457"/>
                  <a:pt x="217" y="446"/>
                  <a:pt x="207" y="438"/>
                </a:cubicBezTo>
                <a:cubicBezTo>
                  <a:pt x="198" y="431"/>
                  <a:pt x="191" y="425"/>
                  <a:pt x="176" y="425"/>
                </a:cubicBezTo>
                <a:cubicBezTo>
                  <a:pt x="162" y="425"/>
                  <a:pt x="155" y="431"/>
                  <a:pt x="146" y="438"/>
                </a:cubicBezTo>
                <a:cubicBezTo>
                  <a:pt x="136" y="446"/>
                  <a:pt x="123" y="457"/>
                  <a:pt x="100" y="457"/>
                </a:cubicBezTo>
                <a:cubicBezTo>
                  <a:pt x="76" y="457"/>
                  <a:pt x="63" y="446"/>
                  <a:pt x="53" y="438"/>
                </a:cubicBezTo>
                <a:cubicBezTo>
                  <a:pt x="49" y="435"/>
                  <a:pt x="46" y="432"/>
                  <a:pt x="42" y="430"/>
                </a:cubicBezTo>
                <a:cubicBezTo>
                  <a:pt x="42" y="402"/>
                  <a:pt x="42" y="402"/>
                  <a:pt x="42" y="402"/>
                </a:cubicBezTo>
                <a:cubicBezTo>
                  <a:pt x="54" y="406"/>
                  <a:pt x="62" y="413"/>
                  <a:pt x="69" y="418"/>
                </a:cubicBezTo>
                <a:cubicBezTo>
                  <a:pt x="79" y="426"/>
                  <a:pt x="85" y="431"/>
                  <a:pt x="100" y="431"/>
                </a:cubicBezTo>
                <a:cubicBezTo>
                  <a:pt x="114" y="431"/>
                  <a:pt x="121" y="426"/>
                  <a:pt x="130" y="418"/>
                </a:cubicBezTo>
                <a:cubicBezTo>
                  <a:pt x="140" y="410"/>
                  <a:pt x="153" y="400"/>
                  <a:pt x="176" y="400"/>
                </a:cubicBezTo>
                <a:cubicBezTo>
                  <a:pt x="200" y="400"/>
                  <a:pt x="213" y="410"/>
                  <a:pt x="223" y="418"/>
                </a:cubicBezTo>
                <a:cubicBezTo>
                  <a:pt x="232" y="426"/>
                  <a:pt x="239" y="431"/>
                  <a:pt x="253" y="431"/>
                </a:cubicBezTo>
                <a:cubicBezTo>
                  <a:pt x="268" y="431"/>
                  <a:pt x="274" y="426"/>
                  <a:pt x="284" y="418"/>
                </a:cubicBezTo>
                <a:cubicBezTo>
                  <a:pt x="294" y="410"/>
                  <a:pt x="306" y="400"/>
                  <a:pt x="330" y="400"/>
                </a:cubicBezTo>
                <a:cubicBezTo>
                  <a:pt x="354" y="400"/>
                  <a:pt x="366" y="410"/>
                  <a:pt x="376" y="418"/>
                </a:cubicBezTo>
                <a:cubicBezTo>
                  <a:pt x="385" y="426"/>
                  <a:pt x="392" y="431"/>
                  <a:pt x="407" y="431"/>
                </a:cubicBezTo>
                <a:cubicBezTo>
                  <a:pt x="407" y="431"/>
                  <a:pt x="407" y="431"/>
                  <a:pt x="407" y="431"/>
                </a:cubicBezTo>
                <a:lnTo>
                  <a:pt x="407" y="457"/>
                </a:lnTo>
                <a:close/>
                <a:moveTo>
                  <a:pt x="407" y="386"/>
                </a:moveTo>
                <a:cubicBezTo>
                  <a:pt x="407" y="386"/>
                  <a:pt x="407" y="386"/>
                  <a:pt x="407" y="386"/>
                </a:cubicBezTo>
                <a:cubicBezTo>
                  <a:pt x="383" y="386"/>
                  <a:pt x="370" y="376"/>
                  <a:pt x="360" y="368"/>
                </a:cubicBezTo>
                <a:cubicBezTo>
                  <a:pt x="351" y="361"/>
                  <a:pt x="345" y="355"/>
                  <a:pt x="330" y="355"/>
                </a:cubicBezTo>
                <a:cubicBezTo>
                  <a:pt x="315" y="355"/>
                  <a:pt x="309" y="361"/>
                  <a:pt x="300" y="368"/>
                </a:cubicBezTo>
                <a:cubicBezTo>
                  <a:pt x="290" y="376"/>
                  <a:pt x="277" y="386"/>
                  <a:pt x="253" y="386"/>
                </a:cubicBezTo>
                <a:cubicBezTo>
                  <a:pt x="229" y="386"/>
                  <a:pt x="217" y="376"/>
                  <a:pt x="207" y="368"/>
                </a:cubicBezTo>
                <a:cubicBezTo>
                  <a:pt x="198" y="361"/>
                  <a:pt x="191" y="355"/>
                  <a:pt x="176" y="355"/>
                </a:cubicBezTo>
                <a:cubicBezTo>
                  <a:pt x="162" y="355"/>
                  <a:pt x="155" y="361"/>
                  <a:pt x="146" y="368"/>
                </a:cubicBezTo>
                <a:cubicBezTo>
                  <a:pt x="136" y="376"/>
                  <a:pt x="123" y="386"/>
                  <a:pt x="100" y="386"/>
                </a:cubicBezTo>
                <a:cubicBezTo>
                  <a:pt x="76" y="386"/>
                  <a:pt x="63" y="376"/>
                  <a:pt x="53" y="368"/>
                </a:cubicBezTo>
                <a:cubicBezTo>
                  <a:pt x="49" y="365"/>
                  <a:pt x="46" y="362"/>
                  <a:pt x="42" y="360"/>
                </a:cubicBezTo>
                <a:cubicBezTo>
                  <a:pt x="42" y="332"/>
                  <a:pt x="42" y="332"/>
                  <a:pt x="42" y="332"/>
                </a:cubicBezTo>
                <a:cubicBezTo>
                  <a:pt x="54" y="336"/>
                  <a:pt x="62" y="342"/>
                  <a:pt x="69" y="348"/>
                </a:cubicBezTo>
                <a:cubicBezTo>
                  <a:pt x="79" y="355"/>
                  <a:pt x="85" y="361"/>
                  <a:pt x="100" y="361"/>
                </a:cubicBezTo>
                <a:cubicBezTo>
                  <a:pt x="114" y="361"/>
                  <a:pt x="121" y="355"/>
                  <a:pt x="130" y="348"/>
                </a:cubicBezTo>
                <a:cubicBezTo>
                  <a:pt x="140" y="340"/>
                  <a:pt x="153" y="330"/>
                  <a:pt x="176" y="330"/>
                </a:cubicBezTo>
                <a:cubicBezTo>
                  <a:pt x="200" y="330"/>
                  <a:pt x="213" y="340"/>
                  <a:pt x="223" y="348"/>
                </a:cubicBezTo>
                <a:cubicBezTo>
                  <a:pt x="232" y="355"/>
                  <a:pt x="239" y="361"/>
                  <a:pt x="253" y="361"/>
                </a:cubicBezTo>
                <a:cubicBezTo>
                  <a:pt x="268" y="361"/>
                  <a:pt x="274" y="355"/>
                  <a:pt x="284" y="348"/>
                </a:cubicBezTo>
                <a:cubicBezTo>
                  <a:pt x="294" y="340"/>
                  <a:pt x="306" y="330"/>
                  <a:pt x="330" y="330"/>
                </a:cubicBezTo>
                <a:cubicBezTo>
                  <a:pt x="354" y="330"/>
                  <a:pt x="366" y="340"/>
                  <a:pt x="376" y="348"/>
                </a:cubicBezTo>
                <a:cubicBezTo>
                  <a:pt x="385" y="355"/>
                  <a:pt x="392" y="361"/>
                  <a:pt x="407" y="361"/>
                </a:cubicBezTo>
                <a:cubicBezTo>
                  <a:pt x="407" y="361"/>
                  <a:pt x="407" y="361"/>
                  <a:pt x="407" y="361"/>
                </a:cubicBezTo>
                <a:lnTo>
                  <a:pt x="407" y="386"/>
                </a:lnTo>
                <a:close/>
                <a:moveTo>
                  <a:pt x="407" y="281"/>
                </a:moveTo>
                <a:cubicBezTo>
                  <a:pt x="359" y="279"/>
                  <a:pt x="359" y="279"/>
                  <a:pt x="359" y="279"/>
                </a:cubicBezTo>
                <a:cubicBezTo>
                  <a:pt x="359" y="277"/>
                  <a:pt x="359" y="276"/>
                  <a:pt x="359" y="274"/>
                </a:cubicBezTo>
                <a:cubicBezTo>
                  <a:pt x="359" y="271"/>
                  <a:pt x="359" y="269"/>
                  <a:pt x="359" y="266"/>
                </a:cubicBezTo>
                <a:cubicBezTo>
                  <a:pt x="407" y="263"/>
                  <a:pt x="407" y="263"/>
                  <a:pt x="407" y="263"/>
                </a:cubicBezTo>
                <a:lnTo>
                  <a:pt x="407" y="281"/>
                </a:lnTo>
                <a:close/>
                <a:moveTo>
                  <a:pt x="407" y="222"/>
                </a:moveTo>
                <a:cubicBezTo>
                  <a:pt x="354" y="237"/>
                  <a:pt x="354" y="237"/>
                  <a:pt x="354" y="237"/>
                </a:cubicBezTo>
                <a:cubicBezTo>
                  <a:pt x="353" y="233"/>
                  <a:pt x="351" y="229"/>
                  <a:pt x="350" y="225"/>
                </a:cubicBezTo>
                <a:cubicBezTo>
                  <a:pt x="407" y="202"/>
                  <a:pt x="407" y="202"/>
                  <a:pt x="407" y="202"/>
                </a:cubicBezTo>
                <a:lnTo>
                  <a:pt x="407" y="222"/>
                </a:lnTo>
                <a:close/>
                <a:moveTo>
                  <a:pt x="407" y="152"/>
                </a:moveTo>
                <a:cubicBezTo>
                  <a:pt x="336" y="199"/>
                  <a:pt x="336" y="199"/>
                  <a:pt x="336" y="199"/>
                </a:cubicBezTo>
                <a:cubicBezTo>
                  <a:pt x="334" y="195"/>
                  <a:pt x="331" y="192"/>
                  <a:pt x="328" y="188"/>
                </a:cubicBezTo>
                <a:cubicBezTo>
                  <a:pt x="407" y="124"/>
                  <a:pt x="407" y="124"/>
                  <a:pt x="407" y="124"/>
                </a:cubicBezTo>
                <a:lnTo>
                  <a:pt x="407" y="152"/>
                </a:lnTo>
                <a:close/>
                <a:moveTo>
                  <a:pt x="495" y="211"/>
                </a:moveTo>
                <a:cubicBezTo>
                  <a:pt x="521" y="211"/>
                  <a:pt x="521" y="211"/>
                  <a:pt x="521" y="211"/>
                </a:cubicBezTo>
                <a:cubicBezTo>
                  <a:pt x="570" y="292"/>
                  <a:pt x="570" y="292"/>
                  <a:pt x="570" y="292"/>
                </a:cubicBezTo>
                <a:cubicBezTo>
                  <a:pt x="570" y="211"/>
                  <a:pt x="570" y="211"/>
                  <a:pt x="570" y="211"/>
                </a:cubicBezTo>
                <a:cubicBezTo>
                  <a:pt x="595" y="211"/>
                  <a:pt x="595" y="211"/>
                  <a:pt x="595" y="211"/>
                </a:cubicBezTo>
                <a:cubicBezTo>
                  <a:pt x="595" y="334"/>
                  <a:pt x="595" y="334"/>
                  <a:pt x="595" y="334"/>
                </a:cubicBezTo>
                <a:cubicBezTo>
                  <a:pt x="570" y="334"/>
                  <a:pt x="570" y="334"/>
                  <a:pt x="570" y="334"/>
                </a:cubicBezTo>
                <a:cubicBezTo>
                  <a:pt x="521" y="253"/>
                  <a:pt x="521" y="253"/>
                  <a:pt x="521" y="253"/>
                </a:cubicBezTo>
                <a:cubicBezTo>
                  <a:pt x="521" y="334"/>
                  <a:pt x="521" y="334"/>
                  <a:pt x="521" y="334"/>
                </a:cubicBezTo>
                <a:cubicBezTo>
                  <a:pt x="495" y="334"/>
                  <a:pt x="495" y="334"/>
                  <a:pt x="495" y="334"/>
                </a:cubicBezTo>
                <a:lnTo>
                  <a:pt x="495" y="211"/>
                </a:lnTo>
                <a:close/>
                <a:moveTo>
                  <a:pt x="618" y="506"/>
                </a:moveTo>
                <a:cubicBezTo>
                  <a:pt x="608" y="506"/>
                  <a:pt x="608" y="506"/>
                  <a:pt x="608" y="506"/>
                </a:cubicBezTo>
                <a:cubicBezTo>
                  <a:pt x="608" y="453"/>
                  <a:pt x="608" y="453"/>
                  <a:pt x="608" y="453"/>
                </a:cubicBezTo>
                <a:cubicBezTo>
                  <a:pt x="609" y="398"/>
                  <a:pt x="609" y="398"/>
                  <a:pt x="609" y="398"/>
                </a:cubicBezTo>
                <a:cubicBezTo>
                  <a:pt x="563" y="506"/>
                  <a:pt x="563" y="506"/>
                  <a:pt x="563" y="506"/>
                </a:cubicBezTo>
                <a:cubicBezTo>
                  <a:pt x="555" y="506"/>
                  <a:pt x="555" y="506"/>
                  <a:pt x="555" y="506"/>
                </a:cubicBezTo>
                <a:cubicBezTo>
                  <a:pt x="510" y="398"/>
                  <a:pt x="510" y="398"/>
                  <a:pt x="510" y="398"/>
                </a:cubicBezTo>
                <a:cubicBezTo>
                  <a:pt x="510" y="452"/>
                  <a:pt x="510" y="452"/>
                  <a:pt x="510" y="452"/>
                </a:cubicBezTo>
                <a:cubicBezTo>
                  <a:pt x="510" y="506"/>
                  <a:pt x="510" y="506"/>
                  <a:pt x="510" y="506"/>
                </a:cubicBezTo>
                <a:cubicBezTo>
                  <a:pt x="500" y="506"/>
                  <a:pt x="500" y="506"/>
                  <a:pt x="500" y="506"/>
                </a:cubicBezTo>
                <a:cubicBezTo>
                  <a:pt x="500" y="384"/>
                  <a:pt x="500" y="384"/>
                  <a:pt x="500" y="384"/>
                </a:cubicBezTo>
                <a:cubicBezTo>
                  <a:pt x="514" y="384"/>
                  <a:pt x="514" y="384"/>
                  <a:pt x="514" y="384"/>
                </a:cubicBezTo>
                <a:cubicBezTo>
                  <a:pt x="559" y="492"/>
                  <a:pt x="559" y="492"/>
                  <a:pt x="559" y="492"/>
                </a:cubicBezTo>
                <a:cubicBezTo>
                  <a:pt x="604" y="384"/>
                  <a:pt x="604" y="384"/>
                  <a:pt x="604" y="384"/>
                </a:cubicBezTo>
                <a:cubicBezTo>
                  <a:pt x="618" y="384"/>
                  <a:pt x="618" y="384"/>
                  <a:pt x="618" y="384"/>
                </a:cubicBezTo>
                <a:lnTo>
                  <a:pt x="618" y="506"/>
                </a:lnTo>
                <a:close/>
                <a:moveTo>
                  <a:pt x="720" y="506"/>
                </a:moveTo>
                <a:cubicBezTo>
                  <a:pt x="649" y="506"/>
                  <a:pt x="649" y="506"/>
                  <a:pt x="649" y="506"/>
                </a:cubicBezTo>
                <a:cubicBezTo>
                  <a:pt x="649" y="384"/>
                  <a:pt x="649" y="384"/>
                  <a:pt x="649" y="384"/>
                </a:cubicBezTo>
                <a:cubicBezTo>
                  <a:pt x="660" y="384"/>
                  <a:pt x="660" y="384"/>
                  <a:pt x="660" y="384"/>
                </a:cubicBezTo>
                <a:cubicBezTo>
                  <a:pt x="660" y="497"/>
                  <a:pt x="660" y="497"/>
                  <a:pt x="660" y="497"/>
                </a:cubicBezTo>
                <a:cubicBezTo>
                  <a:pt x="720" y="497"/>
                  <a:pt x="720" y="497"/>
                  <a:pt x="720" y="497"/>
                </a:cubicBezTo>
                <a:lnTo>
                  <a:pt x="720" y="506"/>
                </a:lnTo>
                <a:close/>
                <a:moveTo>
                  <a:pt x="823" y="491"/>
                </a:moveTo>
                <a:cubicBezTo>
                  <a:pt x="819" y="497"/>
                  <a:pt x="814" y="501"/>
                  <a:pt x="806" y="503"/>
                </a:cubicBezTo>
                <a:cubicBezTo>
                  <a:pt x="798" y="506"/>
                  <a:pt x="790" y="508"/>
                  <a:pt x="780" y="508"/>
                </a:cubicBezTo>
                <a:cubicBezTo>
                  <a:pt x="771" y="508"/>
                  <a:pt x="762" y="505"/>
                  <a:pt x="755" y="501"/>
                </a:cubicBezTo>
                <a:cubicBezTo>
                  <a:pt x="747" y="496"/>
                  <a:pt x="741" y="490"/>
                  <a:pt x="737" y="481"/>
                </a:cubicBezTo>
                <a:cubicBezTo>
                  <a:pt x="733" y="473"/>
                  <a:pt x="731" y="463"/>
                  <a:pt x="731" y="452"/>
                </a:cubicBezTo>
                <a:cubicBezTo>
                  <a:pt x="731" y="437"/>
                  <a:pt x="731" y="437"/>
                  <a:pt x="731" y="437"/>
                </a:cubicBezTo>
                <a:cubicBezTo>
                  <a:pt x="731" y="420"/>
                  <a:pt x="735" y="406"/>
                  <a:pt x="744" y="397"/>
                </a:cubicBezTo>
                <a:cubicBezTo>
                  <a:pt x="753" y="387"/>
                  <a:pt x="764" y="382"/>
                  <a:pt x="779" y="382"/>
                </a:cubicBezTo>
                <a:cubicBezTo>
                  <a:pt x="791" y="382"/>
                  <a:pt x="801" y="385"/>
                  <a:pt x="809" y="391"/>
                </a:cubicBezTo>
                <a:cubicBezTo>
                  <a:pt x="817" y="398"/>
                  <a:pt x="821" y="407"/>
                  <a:pt x="823" y="418"/>
                </a:cubicBezTo>
                <a:cubicBezTo>
                  <a:pt x="812" y="418"/>
                  <a:pt x="812" y="418"/>
                  <a:pt x="812" y="418"/>
                </a:cubicBezTo>
                <a:cubicBezTo>
                  <a:pt x="811" y="409"/>
                  <a:pt x="807" y="402"/>
                  <a:pt x="801" y="398"/>
                </a:cubicBezTo>
                <a:cubicBezTo>
                  <a:pt x="796" y="393"/>
                  <a:pt x="788" y="391"/>
                  <a:pt x="779" y="391"/>
                </a:cubicBezTo>
                <a:cubicBezTo>
                  <a:pt x="767" y="391"/>
                  <a:pt x="758" y="395"/>
                  <a:pt x="751" y="403"/>
                </a:cubicBezTo>
                <a:cubicBezTo>
                  <a:pt x="745" y="411"/>
                  <a:pt x="741" y="422"/>
                  <a:pt x="741" y="437"/>
                </a:cubicBezTo>
                <a:cubicBezTo>
                  <a:pt x="741" y="452"/>
                  <a:pt x="741" y="452"/>
                  <a:pt x="741" y="452"/>
                </a:cubicBezTo>
                <a:cubicBezTo>
                  <a:pt x="741" y="461"/>
                  <a:pt x="743" y="469"/>
                  <a:pt x="746" y="476"/>
                </a:cubicBezTo>
                <a:cubicBezTo>
                  <a:pt x="749" y="484"/>
                  <a:pt x="754" y="489"/>
                  <a:pt x="760" y="493"/>
                </a:cubicBezTo>
                <a:cubicBezTo>
                  <a:pt x="766" y="497"/>
                  <a:pt x="773" y="499"/>
                  <a:pt x="780" y="499"/>
                </a:cubicBezTo>
                <a:cubicBezTo>
                  <a:pt x="789" y="499"/>
                  <a:pt x="797" y="498"/>
                  <a:pt x="803" y="495"/>
                </a:cubicBezTo>
                <a:cubicBezTo>
                  <a:pt x="807" y="493"/>
                  <a:pt x="810" y="491"/>
                  <a:pt x="812" y="488"/>
                </a:cubicBezTo>
                <a:cubicBezTo>
                  <a:pt x="812" y="457"/>
                  <a:pt x="812" y="457"/>
                  <a:pt x="812" y="457"/>
                </a:cubicBezTo>
                <a:cubicBezTo>
                  <a:pt x="780" y="457"/>
                  <a:pt x="780" y="457"/>
                  <a:pt x="780" y="457"/>
                </a:cubicBezTo>
                <a:cubicBezTo>
                  <a:pt x="780" y="448"/>
                  <a:pt x="780" y="448"/>
                  <a:pt x="780" y="448"/>
                </a:cubicBezTo>
                <a:cubicBezTo>
                  <a:pt x="823" y="448"/>
                  <a:pt x="823" y="448"/>
                  <a:pt x="823" y="448"/>
                </a:cubicBezTo>
                <a:lnTo>
                  <a:pt x="823" y="491"/>
                </a:lnTo>
                <a:close/>
              </a:path>
            </a:pathLst>
          </a:custGeom>
          <a:solidFill>
            <a:srgbClr val="BC1B2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752038D-5260-4EF2-AA7B-DA320EDAA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1604" y="1256658"/>
            <a:ext cx="5660789" cy="137563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A41FCCE-E252-4623-B84F-58544B78D5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941" y="2752556"/>
            <a:ext cx="7058482" cy="787750"/>
          </a:xfrm>
          <a:prstGeom prst="rect">
            <a:avLst/>
          </a:prstGeom>
        </p:spPr>
      </p:pic>
      <p:pic>
        <p:nvPicPr>
          <p:cNvPr id="2050" name="Picture 2" descr="Resultado de imagen de be water my friend">
            <a:extLst>
              <a:ext uri="{FF2B5EF4-FFF2-40B4-BE49-F238E27FC236}">
                <a16:creationId xmlns:a16="http://schemas.microsoft.com/office/drawing/2014/main" id="{CED0F9AA-40C6-42BB-8260-BF4912A80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183" y="3703486"/>
            <a:ext cx="2059629" cy="113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DA8145E-2DBA-4F60-98F6-F0D2757FF20D}"/>
              </a:ext>
            </a:extLst>
          </p:cNvPr>
          <p:cNvSpPr txBox="1"/>
          <p:nvPr/>
        </p:nvSpPr>
        <p:spPr>
          <a:xfrm>
            <a:off x="4919957" y="3884177"/>
            <a:ext cx="746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Be reactive, </a:t>
            </a:r>
            <a:r>
              <a:rPr lang="es-ES" sz="1200" dirty="0" err="1">
                <a:solidFill>
                  <a:schemeClr val="bg1"/>
                </a:solidFill>
              </a:rPr>
              <a:t>my</a:t>
            </a:r>
            <a:r>
              <a:rPr lang="es-ES" sz="1200" dirty="0">
                <a:solidFill>
                  <a:schemeClr val="bg1"/>
                </a:solidFill>
              </a:rPr>
              <a:t> </a:t>
            </a:r>
            <a:r>
              <a:rPr lang="es-ES" sz="1200" dirty="0" err="1">
                <a:solidFill>
                  <a:schemeClr val="bg1"/>
                </a:solidFill>
              </a:rPr>
              <a:t>friend</a:t>
            </a:r>
            <a:endParaRPr lang="es-E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542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8656264768A047BF088009EEFC9D5A" ma:contentTypeVersion="2" ma:contentTypeDescription="Create a new document." ma:contentTypeScope="" ma:versionID="4afafa805d34e7ec81cd731848eea081">
  <xsd:schema xmlns:xsd="http://www.w3.org/2001/XMLSchema" xmlns:xs="http://www.w3.org/2001/XMLSchema" xmlns:p="http://schemas.microsoft.com/office/2006/metadata/properties" xmlns:ns2="9d7e7162-00c0-4078-ac57-35a0b70e3e67" targetNamespace="http://schemas.microsoft.com/office/2006/metadata/properties" ma:root="true" ma:fieldsID="f9aebe12ec07a85fe88b604a9849ea19" ns2:_="">
    <xsd:import namespace="9d7e7162-00c0-4078-ac57-35a0b70e3e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e7162-00c0-4078-ac57-35a0b70e3e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E46442-7592-4795-AAC4-FB6CF60B89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7e7162-00c0-4078-ac57-35a0b70e3e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A3372E-12D4-4274-AC04-8AA6ED616D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69125A-AB08-4250-8AA6-463A291E25D0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9d7e7162-00c0-4078-ac57-35a0b70e3e67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1538</TotalTime>
  <Words>963</Words>
  <Application>Microsoft Office PowerPoint</Application>
  <PresentationFormat>Presentación en pantalla (16:9)</PresentationFormat>
  <Paragraphs>113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Marcos Martínez Robles</cp:lastModifiedBy>
  <cp:revision>77</cp:revision>
  <dcterms:created xsi:type="dcterms:W3CDTF">2016-12-04T16:27:21Z</dcterms:created>
  <dcterms:modified xsi:type="dcterms:W3CDTF">2018-10-26T15:51:45Z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0x010100BB8656264768A047BF088009EEFC9D5A</vt:lpwstr>
  </property>
</Properties>
</file>