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2" r:id="rId6"/>
    <p:sldId id="298" r:id="rId7"/>
    <p:sldId id="267" r:id="rId8"/>
    <p:sldId id="268" r:id="rId9"/>
    <p:sldId id="269" r:id="rId10"/>
    <p:sldId id="271" r:id="rId11"/>
    <p:sldId id="275" r:id="rId12"/>
    <p:sldId id="276" r:id="rId13"/>
    <p:sldId id="300" r:id="rId14"/>
    <p:sldId id="299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274" r:id="rId23"/>
    <p:sldId id="279" r:id="rId24"/>
  </p:sldIdLst>
  <p:sldSz cx="9144000" cy="5143500" type="screen16x9"/>
  <p:notesSz cx="6858000" cy="9144000"/>
  <p:embeddedFontLst>
    <p:embeddedFont>
      <p:font typeface="Exo 2" panose="02020500000000000000" charset="0"/>
      <p:regular r:id="rId26"/>
      <p:bold r:id="rId27"/>
      <p:italic r:id="rId28"/>
      <p:boldItalic r:id="rId29"/>
    </p:embeddedFont>
    <p:embeddedFont>
      <p:font typeface="Fira Sans Extra Condensed Medium" panose="02020500000000000000" charset="0"/>
      <p:regular r:id="rId30"/>
      <p:bold r:id="rId31"/>
      <p:italic r:id="rId32"/>
      <p:boldItalic r:id="rId33"/>
    </p:embeddedFont>
    <p:embeddedFont>
      <p:font typeface="Roboto Condensed" panose="02020500000000000000" charset="0"/>
      <p:regular r:id="rId34"/>
      <p:bold r:id="rId35"/>
      <p:italic r:id="rId36"/>
      <p:boldItalic r:id="rId37"/>
    </p:embeddedFont>
    <p:embeddedFont>
      <p:font typeface="Roboto Condensed Light" panose="02020500000000000000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C9ED3F-D8EE-4910-8D46-E7EFED1404AB}">
  <a:tblStyle styleId="{1DC9ED3F-D8EE-4910-8D46-E7EFED1404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baafe93df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baafe93df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9baafe93df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9baafe93df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baafe93df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baafe93df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baafe93df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baafe93df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798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baafe93df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baafe93df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926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baafe93df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baafe93df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665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baafe93df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baafe93df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340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baafe93df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baafe93df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256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baafe93df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baafe93df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606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baafe93df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baafe93df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7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aafe93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baafe93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baafe93df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baafe93df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601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baafe93df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baafe93df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5950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9baafe93df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9baafe93df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9baafe93df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9baafe93df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baafe93df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baafe93df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963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baafe93df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baafe93df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9baafe93df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9baafe93df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baafe93df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9baafe93df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690446" y="5802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1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8" r:id="rId13"/>
    <p:sldLayoutId id="2147483670" r:id="rId14"/>
    <p:sldLayoutId id="2147483671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AICircle</a:t>
            </a:r>
            <a:br>
              <a:rPr lang="en-US" dirty="0"/>
            </a:br>
            <a:r>
              <a:rPr lang="en-US" sz="4000" dirty="0"/>
              <a:t>Web Development Project</a:t>
            </a:r>
            <a:endParaRPr sz="4000" dirty="0"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3670681" y="3471404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Business connection platform</a:t>
            </a:r>
            <a:endParaRPr sz="2000" dirty="0"/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8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dirty="0"/>
              <a:t>Web Function</a:t>
            </a:r>
          </a:p>
        </p:txBody>
      </p:sp>
      <p:sp>
        <p:nvSpPr>
          <p:cNvPr id="437" name="Google Shape;437;p48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8" name="Google Shape;438;p48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dirty="0"/>
              <a:t>Detail on web function </a:t>
            </a:r>
          </a:p>
        </p:txBody>
      </p:sp>
      <p:cxnSp>
        <p:nvCxnSpPr>
          <p:cNvPr id="439" name="Google Shape;439;p48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/>
              <a:t>Web Function</a:t>
            </a:r>
            <a:endParaRPr dirty="0"/>
          </a:p>
        </p:txBody>
      </p:sp>
      <p:grpSp>
        <p:nvGrpSpPr>
          <p:cNvPr id="493" name="Google Shape;493;p52"/>
          <p:cNvGrpSpPr/>
          <p:nvPr/>
        </p:nvGrpSpPr>
        <p:grpSpPr>
          <a:xfrm>
            <a:off x="1148819" y="2637008"/>
            <a:ext cx="1873113" cy="1290901"/>
            <a:chOff x="720000" y="2341741"/>
            <a:chExt cx="2120585" cy="1442831"/>
          </a:xfrm>
        </p:grpSpPr>
        <p:sp>
          <p:nvSpPr>
            <p:cNvPr id="494" name="Google Shape;494;p52"/>
            <p:cNvSpPr/>
            <p:nvPr/>
          </p:nvSpPr>
          <p:spPr>
            <a:xfrm>
              <a:off x="720000" y="2898672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5" name="Google Shape;495;p52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52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7" name="Google Shape;497;p52"/>
          <p:cNvGrpSpPr/>
          <p:nvPr/>
        </p:nvGrpSpPr>
        <p:grpSpPr>
          <a:xfrm rot="10800000" flipH="1">
            <a:off x="2699668" y="1995364"/>
            <a:ext cx="1873113" cy="1304427"/>
            <a:chOff x="720000" y="2341741"/>
            <a:chExt cx="2120585" cy="1457949"/>
          </a:xfrm>
        </p:grpSpPr>
        <p:sp>
          <p:nvSpPr>
            <p:cNvPr id="498" name="Google Shape;498;p52"/>
            <p:cNvSpPr/>
            <p:nvPr/>
          </p:nvSpPr>
          <p:spPr>
            <a:xfrm>
              <a:off x="720000" y="2913790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9" name="Google Shape;499;p52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52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1" name="Google Shape;501;p52"/>
          <p:cNvGrpSpPr/>
          <p:nvPr/>
        </p:nvGrpSpPr>
        <p:grpSpPr>
          <a:xfrm>
            <a:off x="4215083" y="2637008"/>
            <a:ext cx="1873113" cy="1290901"/>
            <a:chOff x="720000" y="2341741"/>
            <a:chExt cx="2120585" cy="1442831"/>
          </a:xfrm>
        </p:grpSpPr>
        <p:sp>
          <p:nvSpPr>
            <p:cNvPr id="502" name="Google Shape;502;p52"/>
            <p:cNvSpPr/>
            <p:nvPr/>
          </p:nvSpPr>
          <p:spPr>
            <a:xfrm>
              <a:off x="720000" y="2898672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3" name="Google Shape;503;p52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52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5" name="Google Shape;505;p52"/>
          <p:cNvGrpSpPr/>
          <p:nvPr/>
        </p:nvGrpSpPr>
        <p:grpSpPr>
          <a:xfrm rot="10800000" flipH="1">
            <a:off x="5728088" y="1996359"/>
            <a:ext cx="1873113" cy="1304427"/>
            <a:chOff x="720000" y="2341741"/>
            <a:chExt cx="2120585" cy="1457949"/>
          </a:xfrm>
        </p:grpSpPr>
        <p:sp>
          <p:nvSpPr>
            <p:cNvPr id="506" name="Google Shape;506;p52"/>
            <p:cNvSpPr/>
            <p:nvPr/>
          </p:nvSpPr>
          <p:spPr>
            <a:xfrm>
              <a:off x="720000" y="2913790"/>
              <a:ext cx="885900" cy="885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7" name="Google Shape;507;p52"/>
            <p:cNvCxnSpPr/>
            <p:nvPr/>
          </p:nvCxnSpPr>
          <p:spPr>
            <a:xfrm>
              <a:off x="1143010" y="3361375"/>
              <a:ext cx="16959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52"/>
            <p:cNvCxnSpPr/>
            <p:nvPr/>
          </p:nvCxnSpPr>
          <p:spPr>
            <a:xfrm rot="10800000">
              <a:off x="2840585" y="2341741"/>
              <a:ext cx="0" cy="10230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9" name="Google Shape;509;p52"/>
          <p:cNvSpPr/>
          <p:nvPr/>
        </p:nvSpPr>
        <p:spPr>
          <a:xfrm>
            <a:off x="7204906" y="3122111"/>
            <a:ext cx="788700" cy="7989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52"/>
          <p:cNvSpPr txBox="1"/>
          <p:nvPr/>
        </p:nvSpPr>
        <p:spPr>
          <a:xfrm>
            <a:off x="1142634" y="3299791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Landing Page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12" name="Google Shape;512;p52"/>
          <p:cNvSpPr txBox="1"/>
          <p:nvPr/>
        </p:nvSpPr>
        <p:spPr>
          <a:xfrm>
            <a:off x="2704247" y="2202150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Login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13" name="Google Shape;513;p52"/>
          <p:cNvSpPr txBox="1"/>
          <p:nvPr/>
        </p:nvSpPr>
        <p:spPr>
          <a:xfrm>
            <a:off x="5592683" y="2177250"/>
            <a:ext cx="1053325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Profile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Branch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Ranking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Connection</a:t>
            </a:r>
          </a:p>
        </p:txBody>
      </p:sp>
      <p:sp>
        <p:nvSpPr>
          <p:cNvPr id="514" name="Google Shape;514;p52"/>
          <p:cNvSpPr txBox="1"/>
          <p:nvPr/>
        </p:nvSpPr>
        <p:spPr>
          <a:xfrm>
            <a:off x="4162035" y="3352105"/>
            <a:ext cx="888611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Register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15" name="Google Shape;515;p52"/>
          <p:cNvSpPr txBox="1"/>
          <p:nvPr/>
        </p:nvSpPr>
        <p:spPr>
          <a:xfrm>
            <a:off x="7080184" y="3137101"/>
            <a:ext cx="1038143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Chatbox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&amp;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Searching</a:t>
            </a: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Landing Page</a:t>
            </a:r>
            <a:endParaRPr dirty="0"/>
          </a:p>
        </p:txBody>
      </p:sp>
      <p:pic>
        <p:nvPicPr>
          <p:cNvPr id="3" name="圖片 2" descr="一張含有 文字, 大自然 的圖片&#10;&#10;自動產生的描述">
            <a:extLst>
              <a:ext uri="{FF2B5EF4-FFF2-40B4-BE49-F238E27FC236}">
                <a16:creationId xmlns:a16="http://schemas.microsoft.com/office/drawing/2014/main" id="{9803B7F6-5E4D-4D34-8AF6-9DEBF356A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03" y="1120563"/>
            <a:ext cx="7600993" cy="34537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</a:t>
            </a:r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4A881E-186E-4D66-A51A-DE5A5999D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0" y="966356"/>
            <a:ext cx="8189259" cy="369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65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Register</a:t>
            </a:r>
            <a:endParaRPr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5277D98-2687-4A50-A334-DE767FC9C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79" y="999439"/>
            <a:ext cx="8155642" cy="362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81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E30A67C-B0E8-4999-A3E6-6477EE2F8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14" y="830987"/>
            <a:ext cx="8706971" cy="386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28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Branch</a:t>
            </a:r>
            <a:endParaRPr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E196F3A-C138-4F36-AF39-3EC6177F2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26" y="961940"/>
            <a:ext cx="8357347" cy="382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28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3"/>
          <p:cNvSpPr txBox="1">
            <a:spLocks noGrp="1"/>
          </p:cNvSpPr>
          <p:nvPr>
            <p:ph type="ctrTitle"/>
          </p:nvPr>
        </p:nvSpPr>
        <p:spPr>
          <a:xfrm>
            <a:off x="1964850" y="292338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Ranking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56B5B31-D688-462B-8846-35DB135A9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23140"/>
            <a:ext cx="8229600" cy="375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34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3"/>
          <p:cNvSpPr txBox="1">
            <a:spLocks noGrp="1"/>
          </p:cNvSpPr>
          <p:nvPr>
            <p:ph type="ctrTitle"/>
          </p:nvPr>
        </p:nvSpPr>
        <p:spPr>
          <a:xfrm>
            <a:off x="1964850" y="292338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Connection</a:t>
            </a:r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CC4FBB-F42C-4FD6-95FC-7D750A751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2" y="913054"/>
            <a:ext cx="8337176" cy="37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5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3"/>
          <p:cNvSpPr txBox="1">
            <a:spLocks noGrp="1"/>
          </p:cNvSpPr>
          <p:nvPr>
            <p:ph type="ctrTitle"/>
          </p:nvPr>
        </p:nvSpPr>
        <p:spPr>
          <a:xfrm>
            <a:off x="1964850" y="292338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Chatbox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B3EDECC-D66D-4713-8E62-536575210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73" y="929633"/>
            <a:ext cx="8101853" cy="366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1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6" name="Google Shape;166;p35">
            <a:hlinkClick r:id="rId3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2105406" y="251371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7" name="Google Shape;167;p35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AIM</a:t>
            </a:r>
            <a:endParaRPr dirty="0"/>
          </a:p>
        </p:txBody>
      </p:sp>
      <p:sp>
        <p:nvSpPr>
          <p:cNvPr id="168" name="Google Shape;168;p35"/>
          <p:cNvSpPr txBox="1">
            <a:spLocks noGrp="1"/>
          </p:cNvSpPr>
          <p:nvPr>
            <p:ph type="subTitle" idx="1"/>
          </p:nvPr>
        </p:nvSpPr>
        <p:spPr>
          <a:xfrm>
            <a:off x="743666" y="695979"/>
            <a:ext cx="1674300" cy="327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Aim of business</a:t>
            </a:r>
            <a:endParaRPr dirty="0"/>
          </a:p>
        </p:txBody>
      </p:sp>
      <p:sp>
        <p:nvSpPr>
          <p:cNvPr id="169" name="Google Shape;169;p35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2118448" y="57099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0" name="Google Shape;170;p35">
            <a:hlinkClick r:id="rId5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2105406" y="154235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1" name="Google Shape;171;p35">
            <a:hlinkClick r:id="rId6" action="ppaction://hlinksldjump"/>
          </p:cNvPr>
          <p:cNvSpPr txBox="1">
            <a:spLocks noGrp="1"/>
          </p:cNvSpPr>
          <p:nvPr>
            <p:ph type="title" idx="6"/>
          </p:nvPr>
        </p:nvSpPr>
        <p:spPr>
          <a:xfrm>
            <a:off x="5922008" y="2119185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2" name="Google Shape;172;p35">
            <a:hlinkClick r:id="rId7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5922008" y="313888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4" name="Google Shape;174;p35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Market response</a:t>
            </a:r>
            <a:endParaRPr dirty="0"/>
          </a:p>
        </p:txBody>
      </p:sp>
      <p:sp>
        <p:nvSpPr>
          <p:cNvPr id="175" name="Google Shape;175;p35"/>
          <p:cNvSpPr txBox="1">
            <a:spLocks noGrp="1"/>
          </p:cNvSpPr>
          <p:nvPr>
            <p:ph type="subTitle" idx="13"/>
          </p:nvPr>
        </p:nvSpPr>
        <p:spPr>
          <a:xfrm>
            <a:off x="690446" y="1692611"/>
            <a:ext cx="1674300" cy="4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group</a:t>
            </a:r>
            <a:endParaRPr dirty="0"/>
          </a:p>
        </p:txBody>
      </p:sp>
      <p:sp>
        <p:nvSpPr>
          <p:cNvPr id="176" name="Google Shape;176;p35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Framework</a:t>
            </a:r>
            <a:endParaRPr dirty="0"/>
          </a:p>
        </p:txBody>
      </p:sp>
      <p:sp>
        <p:nvSpPr>
          <p:cNvPr id="177" name="Google Shape;177;p35"/>
          <p:cNvSpPr txBox="1">
            <a:spLocks noGrp="1"/>
          </p:cNvSpPr>
          <p:nvPr>
            <p:ph type="subTitle" idx="15"/>
          </p:nvPr>
        </p:nvSpPr>
        <p:spPr>
          <a:xfrm>
            <a:off x="690446" y="2553140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Technical structure of project</a:t>
            </a:r>
            <a:endParaRPr dirty="0"/>
          </a:p>
        </p:txBody>
      </p:sp>
      <p:sp>
        <p:nvSpPr>
          <p:cNvPr id="178" name="Google Shape;178;p35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Function</a:t>
            </a:r>
            <a:endParaRPr dirty="0"/>
          </a:p>
        </p:txBody>
      </p:sp>
      <p:sp>
        <p:nvSpPr>
          <p:cNvPr id="179" name="Google Shape;179;p35"/>
          <p:cNvSpPr txBox="1">
            <a:spLocks noGrp="1"/>
          </p:cNvSpPr>
          <p:nvPr>
            <p:ph type="subTitle" idx="17"/>
          </p:nvPr>
        </p:nvSpPr>
        <p:spPr>
          <a:xfrm>
            <a:off x="6811558" y="2261634"/>
            <a:ext cx="1674300" cy="326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Detail on web function </a:t>
            </a:r>
            <a:endParaRPr dirty="0"/>
          </a:p>
        </p:txBody>
      </p:sp>
      <p:sp>
        <p:nvSpPr>
          <p:cNvPr id="180" name="Google Shape;180;p35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 &amp; A</a:t>
            </a:r>
            <a:endParaRPr dirty="0"/>
          </a:p>
        </p:txBody>
      </p:sp>
      <p:sp>
        <p:nvSpPr>
          <p:cNvPr id="181" name="Google Shape;181;p35"/>
          <p:cNvSpPr txBox="1">
            <a:spLocks noGrp="1"/>
          </p:cNvSpPr>
          <p:nvPr>
            <p:ph type="subTitle" idx="19"/>
          </p:nvPr>
        </p:nvSpPr>
        <p:spPr>
          <a:xfrm>
            <a:off x="6811558" y="3210901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Here you could describe the topic of the section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84" name="Google Shape;184;p35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35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3"/>
          <p:cNvSpPr txBox="1">
            <a:spLocks noGrp="1"/>
          </p:cNvSpPr>
          <p:nvPr>
            <p:ph type="ctrTitle"/>
          </p:nvPr>
        </p:nvSpPr>
        <p:spPr>
          <a:xfrm>
            <a:off x="1964850" y="292338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Searching function</a:t>
            </a:r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22DECAD-8AFD-45F4-BE38-48703B1A3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9" y="853080"/>
            <a:ext cx="8310282" cy="37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7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3"/>
          <p:cNvSpPr txBox="1">
            <a:spLocks noGrp="1"/>
          </p:cNvSpPr>
          <p:nvPr>
            <p:ph type="ctrTitle"/>
          </p:nvPr>
        </p:nvSpPr>
        <p:spPr>
          <a:xfrm>
            <a:off x="1964850" y="292338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Responsive Landing page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458134C-5EB6-438E-BE4A-C7A9CA74B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091" y="946200"/>
            <a:ext cx="2011818" cy="390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63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1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51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Q&amp;A</a:t>
            </a:r>
            <a:endParaRPr dirty="0"/>
          </a:p>
        </p:txBody>
      </p:sp>
      <p:sp>
        <p:nvSpPr>
          <p:cNvPr id="479" name="Google Shape;479;p51"/>
          <p:cNvSpPr txBox="1">
            <a:spLocks noGrp="1"/>
          </p:cNvSpPr>
          <p:nvPr>
            <p:ph type="title" idx="2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481" name="Google Shape;481;p51"/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2" name="Google Shape;482;p51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483" name="Google Shape;483;p51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6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63" name="Google Shape;663;p56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34343"/>
                </a:solidFill>
              </a:rPr>
              <a:t>Does anyone have any questions?</a:t>
            </a:r>
            <a:endParaRPr dirty="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None/>
            </a:pPr>
            <a:endParaRPr dirty="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434343"/>
                </a:solidFill>
              </a:rPr>
              <a:t>marcotam33@gmail.com</a:t>
            </a:r>
            <a:endParaRPr dirty="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34343"/>
                </a:solidFill>
              </a:rPr>
              <a:t>+</a:t>
            </a:r>
            <a:r>
              <a:rPr lang="en-US" dirty="0">
                <a:solidFill>
                  <a:srgbClr val="434343"/>
                </a:solidFill>
              </a:rPr>
              <a:t>852 68466024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664" name="Google Shape;664;p56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56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400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AIM</a:t>
            </a:r>
            <a:endParaRPr dirty="0"/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3" name="Google Shape;193;p36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dirty="0"/>
              <a:t>Aim of business</a:t>
            </a:r>
          </a:p>
        </p:txBody>
      </p:sp>
      <p:cxnSp>
        <p:nvCxnSpPr>
          <p:cNvPr id="194" name="Google Shape;194;p36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Our aim of the project is to build a business connection platform, for businessman to find partner easliy and more </a:t>
            </a:r>
            <a:r>
              <a:rPr lang="en-US" dirty="0"/>
              <a:t>efficient.</a:t>
            </a:r>
            <a:endParaRPr dirty="0"/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connection</a:t>
            </a:r>
            <a:endParaRPr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dirty="0"/>
              <a:t>Market response</a:t>
            </a:r>
          </a:p>
        </p:txBody>
      </p:sp>
      <p:sp>
        <p:nvSpPr>
          <p:cNvPr id="234" name="Google Shape;234;p39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dirty="0"/>
              <a:t>User group</a:t>
            </a:r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36" name="Google Shape;236;p39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project have a group of investor already. Therefore, we would consider them as our starting user group. Thus, our group of target audience can be easily built.</a:t>
            </a:r>
            <a:endParaRPr dirty="0"/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 Response</a:t>
            </a:r>
            <a:endParaRPr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9224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dirty="0"/>
              <a:t>Framework</a:t>
            </a:r>
          </a:p>
        </p:txBody>
      </p:sp>
      <p:sp>
        <p:nvSpPr>
          <p:cNvPr id="345" name="Google Shape;345;p44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dirty="0"/>
              <a:t>Technical structure of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6" name="Google Shape;346;p44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47" name="Google Shape;347;p44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/>
              <a:t>Framework</a:t>
            </a:r>
            <a:endParaRPr dirty="0"/>
          </a:p>
        </p:txBody>
      </p:sp>
      <p:sp>
        <p:nvSpPr>
          <p:cNvPr id="362" name="Google Shape;362;p45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</a:t>
            </a:r>
            <a:endParaRPr dirty="0"/>
          </a:p>
        </p:txBody>
      </p:sp>
      <p:sp>
        <p:nvSpPr>
          <p:cNvPr id="363" name="Google Shape;363;p45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React.js</a:t>
            </a:r>
            <a:endParaRPr dirty="0"/>
          </a:p>
        </p:txBody>
      </p:sp>
      <p:sp>
        <p:nvSpPr>
          <p:cNvPr id="364" name="Google Shape;364;p45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</a:t>
            </a:r>
            <a:endParaRPr dirty="0"/>
          </a:p>
        </p:txBody>
      </p:sp>
      <p:sp>
        <p:nvSpPr>
          <p:cNvPr id="365" name="Google Shape;365;p45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Node.js</a:t>
            </a:r>
            <a:endParaRPr dirty="0"/>
          </a:p>
        </p:txBody>
      </p:sp>
      <p:sp>
        <p:nvSpPr>
          <p:cNvPr id="366" name="Google Shape;366;p45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Datebase</a:t>
            </a:r>
            <a:endParaRPr dirty="0"/>
          </a:p>
        </p:txBody>
      </p:sp>
      <p:sp>
        <p:nvSpPr>
          <p:cNvPr id="367" name="Google Shape;367;p45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Mongodb</a:t>
            </a:r>
            <a:endParaRPr dirty="0"/>
          </a:p>
        </p:txBody>
      </p:sp>
      <p:sp>
        <p:nvSpPr>
          <p:cNvPr id="368" name="Google Shape;368;p45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</a:t>
            </a:r>
            <a:endParaRPr dirty="0"/>
          </a:p>
        </p:txBody>
      </p:sp>
      <p:sp>
        <p:nvSpPr>
          <p:cNvPr id="369" name="Google Shape;369;p45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Express.js</a:t>
            </a:r>
            <a:endParaRPr dirty="0"/>
          </a:p>
        </p:txBody>
      </p:sp>
      <p:cxnSp>
        <p:nvCxnSpPr>
          <p:cNvPr id="372" name="Google Shape;372;p45"/>
          <p:cNvCxnSpPr/>
          <p:nvPr/>
        </p:nvCxnSpPr>
        <p:spPr>
          <a:xfrm rot="10800000">
            <a:off x="-49600" y="1722725"/>
            <a:ext cx="53346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45"/>
          <p:cNvCxnSpPr/>
          <p:nvPr/>
        </p:nvCxnSpPr>
        <p:spPr>
          <a:xfrm rot="10800000">
            <a:off x="3886250" y="3461525"/>
            <a:ext cx="52938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6"/>
          <p:cNvSpPr/>
          <p:nvPr/>
        </p:nvSpPr>
        <p:spPr>
          <a:xfrm rot="-5400000" flipH="1">
            <a:off x="5399608" y="1821475"/>
            <a:ext cx="1975500" cy="2628900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2" name="Google Shape;412;p46"/>
          <p:cNvCxnSpPr/>
          <p:nvPr/>
        </p:nvCxnSpPr>
        <p:spPr>
          <a:xfrm rot="10800000">
            <a:off x="6682358" y="2949500"/>
            <a:ext cx="2589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3" name="Google Shape;413;p46"/>
          <p:cNvSpPr/>
          <p:nvPr/>
        </p:nvSpPr>
        <p:spPr>
          <a:xfrm rot="5400000">
            <a:off x="1759800" y="1039900"/>
            <a:ext cx="1975500" cy="2631000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4" name="Google Shape;414;p46"/>
          <p:cNvCxnSpPr/>
          <p:nvPr/>
        </p:nvCxnSpPr>
        <p:spPr>
          <a:xfrm rot="10800000">
            <a:off x="-21400" y="2148175"/>
            <a:ext cx="24411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4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My </a:t>
            </a:r>
            <a:r>
              <a:rPr lang="en-US" dirty="0"/>
              <a:t>responsibility </a:t>
            </a:r>
            <a:endParaRPr dirty="0"/>
          </a:p>
        </p:txBody>
      </p:sp>
      <p:sp>
        <p:nvSpPr>
          <p:cNvPr id="416" name="Google Shape;416;p46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Frontend design</a:t>
            </a:r>
            <a:endParaRPr dirty="0"/>
          </a:p>
        </p:txBody>
      </p:sp>
      <p:sp>
        <p:nvSpPr>
          <p:cNvPr id="417" name="Google Shape;417;p46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-Coding on HTML, CSS, JS etc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-UI design</a:t>
            </a:r>
          </a:p>
        </p:txBody>
      </p:sp>
      <p:sp>
        <p:nvSpPr>
          <p:cNvPr id="418" name="Google Shape;418;p46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Backend design</a:t>
            </a:r>
            <a:endParaRPr dirty="0"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313736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-Connect Node.js and MongoDB</a:t>
            </a:r>
          </a:p>
          <a:p>
            <a:pPr marL="0" lvl="0" indent="0" algn="l"/>
            <a:r>
              <a:rPr lang="en-US" dirty="0">
                <a:solidFill>
                  <a:schemeClr val="bg1"/>
                </a:solidFill>
              </a:rPr>
              <a:t>-Data app remote/delete (postman)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1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225</Words>
  <Application>Microsoft Office PowerPoint</Application>
  <PresentationFormat>如螢幕大小 (16:9)</PresentationFormat>
  <Paragraphs>78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Arial</vt:lpstr>
      <vt:lpstr>Fira Sans Extra Condensed Medium</vt:lpstr>
      <vt:lpstr>Exo 2</vt:lpstr>
      <vt:lpstr>Roboto Condensed</vt:lpstr>
      <vt:lpstr>Roboto Condensed Light</vt:lpstr>
      <vt:lpstr>Tech Newsletter XL by Slidesgo</vt:lpstr>
      <vt:lpstr>AICircle Web Development Project</vt:lpstr>
      <vt:lpstr>TABLE OF CONTENTS</vt:lpstr>
      <vt:lpstr>AIM</vt:lpstr>
      <vt:lpstr>Business connection</vt:lpstr>
      <vt:lpstr>Market response</vt:lpstr>
      <vt:lpstr>Market Response</vt:lpstr>
      <vt:lpstr>Framework</vt:lpstr>
      <vt:lpstr>Framework</vt:lpstr>
      <vt:lpstr>My responsibility </vt:lpstr>
      <vt:lpstr>Web Function</vt:lpstr>
      <vt:lpstr>Web Function</vt:lpstr>
      <vt:lpstr>Landing Page</vt:lpstr>
      <vt:lpstr>Login</vt:lpstr>
      <vt:lpstr>Register</vt:lpstr>
      <vt:lpstr>Profile</vt:lpstr>
      <vt:lpstr>Branch</vt:lpstr>
      <vt:lpstr>Ranking</vt:lpstr>
      <vt:lpstr>Connection</vt:lpstr>
      <vt:lpstr>Chatbox</vt:lpstr>
      <vt:lpstr>Searching function</vt:lpstr>
      <vt:lpstr>Responsive Landing page</vt:lpstr>
      <vt:lpstr>Q&amp;A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AICircle Web Development Project</dc:title>
  <cp:lastModifiedBy>TAM, Kwan Ho</cp:lastModifiedBy>
  <cp:revision>7</cp:revision>
  <dcterms:modified xsi:type="dcterms:W3CDTF">2021-04-15T17:42:45Z</dcterms:modified>
</cp:coreProperties>
</file>