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69" r:id="rId5"/>
    <p:sldId id="258" r:id="rId6"/>
    <p:sldId id="271" r:id="rId7"/>
    <p:sldId id="276" r:id="rId8"/>
    <p:sldId id="277" r:id="rId9"/>
    <p:sldId id="278" r:id="rId10"/>
    <p:sldId id="279" r:id="rId11"/>
    <p:sldId id="259" r:id="rId12"/>
    <p:sldId id="260" r:id="rId13"/>
    <p:sldId id="280" r:id="rId14"/>
    <p:sldId id="263" r:id="rId15"/>
    <p:sldId id="281" r:id="rId16"/>
    <p:sldId id="264" r:id="rId17"/>
    <p:sldId id="282" r:id="rId18"/>
    <p:sldId id="266" r:id="rId19"/>
    <p:sldId id="283" r:id="rId20"/>
    <p:sldId id="267" r:id="rId21"/>
    <p:sldId id="284" r:id="rId22"/>
    <p:sldId id="265" r:id="rId23"/>
    <p:sldId id="285" r:id="rId24"/>
    <p:sldId id="261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D74"/>
    <a:srgbClr val="6D89F1"/>
    <a:srgbClr val="F966C4"/>
    <a:srgbClr val="6A7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28" y="6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77D52B-24D3-4B61-AE32-6FA11FC156E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02E495D-2C33-4537-A3DF-6EC7443662F9}">
      <dgm:prSet phldrT="[Texto]" custT="1"/>
      <dgm:spPr>
        <a:solidFill>
          <a:srgbClr val="6A77AC"/>
        </a:solidFill>
      </dgm:spPr>
      <dgm:t>
        <a:bodyPr/>
        <a:lstStyle/>
        <a:p>
          <a:r>
            <a:rPr lang="pt-BR" sz="1800" dirty="0"/>
            <a:t>Coleta dos Dados</a:t>
          </a:r>
        </a:p>
      </dgm:t>
    </dgm:pt>
    <dgm:pt modelId="{BE94DF59-6D12-47B5-80D8-FBB6C0B63207}" type="parTrans" cxnId="{A7F14A0D-1731-4082-8F5C-5ACCDCB84E9B}">
      <dgm:prSet/>
      <dgm:spPr/>
      <dgm:t>
        <a:bodyPr/>
        <a:lstStyle/>
        <a:p>
          <a:endParaRPr lang="pt-BR" sz="1800"/>
        </a:p>
      </dgm:t>
    </dgm:pt>
    <dgm:pt modelId="{3716EFA7-8505-44A5-B68F-1B1F4507668C}" type="sibTrans" cxnId="{A7F14A0D-1731-4082-8F5C-5ACCDCB84E9B}">
      <dgm:prSet/>
      <dgm:spPr/>
      <dgm:t>
        <a:bodyPr/>
        <a:lstStyle/>
        <a:p>
          <a:endParaRPr lang="pt-BR" sz="1800"/>
        </a:p>
      </dgm:t>
    </dgm:pt>
    <dgm:pt modelId="{4CDFAA14-15DD-48FA-847D-27A0DC8FB166}">
      <dgm:prSet phldrT="[Texto]" custT="1"/>
      <dgm:spPr>
        <a:solidFill>
          <a:srgbClr val="6A77AC"/>
        </a:solidFill>
      </dgm:spPr>
      <dgm:t>
        <a:bodyPr/>
        <a:lstStyle/>
        <a:p>
          <a:r>
            <a:rPr lang="pt-BR" sz="1800" dirty="0"/>
            <a:t>Análise Inicial</a:t>
          </a:r>
        </a:p>
      </dgm:t>
    </dgm:pt>
    <dgm:pt modelId="{F1EE3740-C47D-4B73-86D9-8989341FA5AB}" type="parTrans" cxnId="{9F2BB78C-6866-47C2-96FB-C1EF18D93B70}">
      <dgm:prSet/>
      <dgm:spPr/>
      <dgm:t>
        <a:bodyPr/>
        <a:lstStyle/>
        <a:p>
          <a:endParaRPr lang="pt-BR" sz="1800"/>
        </a:p>
      </dgm:t>
    </dgm:pt>
    <dgm:pt modelId="{A0B5B8AF-4E19-400C-BEB1-DB813ABA5409}" type="sibTrans" cxnId="{9F2BB78C-6866-47C2-96FB-C1EF18D93B70}">
      <dgm:prSet/>
      <dgm:spPr/>
      <dgm:t>
        <a:bodyPr/>
        <a:lstStyle/>
        <a:p>
          <a:endParaRPr lang="pt-BR" sz="1800"/>
        </a:p>
      </dgm:t>
    </dgm:pt>
    <dgm:pt modelId="{1B2E8897-FFB0-45FC-AEE8-E4227E480EF4}">
      <dgm:prSet phldrT="[Texto]" custT="1"/>
      <dgm:spPr>
        <a:solidFill>
          <a:srgbClr val="6A77AC"/>
        </a:solidFill>
      </dgm:spPr>
      <dgm:t>
        <a:bodyPr/>
        <a:lstStyle/>
        <a:p>
          <a:r>
            <a:rPr lang="pt-BR" sz="1800" dirty="0"/>
            <a:t>Tratamento dos Dados</a:t>
          </a:r>
        </a:p>
      </dgm:t>
    </dgm:pt>
    <dgm:pt modelId="{2726A349-ABFF-4423-827F-8F54DFEB36A9}" type="parTrans" cxnId="{937DEA45-9B1F-4D02-9D15-482283ECF930}">
      <dgm:prSet/>
      <dgm:spPr/>
      <dgm:t>
        <a:bodyPr/>
        <a:lstStyle/>
        <a:p>
          <a:endParaRPr lang="pt-BR" sz="1800"/>
        </a:p>
      </dgm:t>
    </dgm:pt>
    <dgm:pt modelId="{20CE8F67-6320-4F69-A56C-EF190BC05999}" type="sibTrans" cxnId="{937DEA45-9B1F-4D02-9D15-482283ECF930}">
      <dgm:prSet/>
      <dgm:spPr/>
      <dgm:t>
        <a:bodyPr/>
        <a:lstStyle/>
        <a:p>
          <a:endParaRPr lang="pt-BR" sz="1800"/>
        </a:p>
      </dgm:t>
    </dgm:pt>
    <dgm:pt modelId="{BF66AA66-18BA-4EA6-BCBA-751190DA447D}">
      <dgm:prSet phldrT="[Texto]" custT="1"/>
      <dgm:spPr>
        <a:solidFill>
          <a:srgbClr val="6A77AC"/>
        </a:solidFill>
      </dgm:spPr>
      <dgm:t>
        <a:bodyPr/>
        <a:lstStyle/>
        <a:p>
          <a:r>
            <a:rPr lang="pt-BR" sz="1800" dirty="0"/>
            <a:t>Hipóteses e Análise Exploratória</a:t>
          </a:r>
        </a:p>
      </dgm:t>
    </dgm:pt>
    <dgm:pt modelId="{BE08BB27-312D-40CA-8F3A-44DACC1E0B9A}" type="parTrans" cxnId="{35506C87-E205-45F2-A533-2FA7C50D0AE9}">
      <dgm:prSet/>
      <dgm:spPr/>
      <dgm:t>
        <a:bodyPr/>
        <a:lstStyle/>
        <a:p>
          <a:endParaRPr lang="pt-BR" sz="1800"/>
        </a:p>
      </dgm:t>
    </dgm:pt>
    <dgm:pt modelId="{A6017955-F92E-4E9D-AB57-88E46DA36C80}" type="sibTrans" cxnId="{35506C87-E205-45F2-A533-2FA7C50D0AE9}">
      <dgm:prSet/>
      <dgm:spPr/>
      <dgm:t>
        <a:bodyPr/>
        <a:lstStyle/>
        <a:p>
          <a:endParaRPr lang="pt-BR" sz="1800"/>
        </a:p>
      </dgm:t>
    </dgm:pt>
    <dgm:pt modelId="{D83E04E3-C43F-459B-A722-C3A3831E96CA}">
      <dgm:prSet phldrT="[Texto]" custT="1"/>
      <dgm:spPr>
        <a:solidFill>
          <a:srgbClr val="6A77AC"/>
        </a:solidFill>
      </dgm:spPr>
      <dgm:t>
        <a:bodyPr/>
        <a:lstStyle/>
        <a:p>
          <a:r>
            <a:rPr lang="pt-BR" sz="1800" dirty="0"/>
            <a:t>Conclusões e Insights</a:t>
          </a:r>
        </a:p>
      </dgm:t>
    </dgm:pt>
    <dgm:pt modelId="{88AEC332-2916-4CB0-A149-0D6FD8886C81}" type="parTrans" cxnId="{CEC3EF35-2993-4599-B396-A40DB4D49655}">
      <dgm:prSet/>
      <dgm:spPr/>
      <dgm:t>
        <a:bodyPr/>
        <a:lstStyle/>
        <a:p>
          <a:endParaRPr lang="pt-BR" sz="1800"/>
        </a:p>
      </dgm:t>
    </dgm:pt>
    <dgm:pt modelId="{4215AD47-A320-437E-B7A0-C5CFA6FE435F}" type="sibTrans" cxnId="{CEC3EF35-2993-4599-B396-A40DB4D49655}">
      <dgm:prSet/>
      <dgm:spPr/>
      <dgm:t>
        <a:bodyPr/>
        <a:lstStyle/>
        <a:p>
          <a:endParaRPr lang="pt-BR" sz="1800"/>
        </a:p>
      </dgm:t>
    </dgm:pt>
    <dgm:pt modelId="{346BEF5F-6E98-446C-A74D-8048B0B82F6A}" type="pres">
      <dgm:prSet presAssocID="{AD77D52B-24D3-4B61-AE32-6FA11FC156EF}" presName="Name0" presStyleCnt="0">
        <dgm:presLayoutVars>
          <dgm:dir/>
          <dgm:animLvl val="lvl"/>
          <dgm:resizeHandles val="exact"/>
        </dgm:presLayoutVars>
      </dgm:prSet>
      <dgm:spPr/>
    </dgm:pt>
    <dgm:pt modelId="{B8B08472-FC2D-4365-8B99-8C4C4929B93A}" type="pres">
      <dgm:prSet presAssocID="{602E495D-2C33-4537-A3DF-6EC7443662F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96AFFDD-90FE-4233-9663-4B1CA226DDB9}" type="pres">
      <dgm:prSet presAssocID="{3716EFA7-8505-44A5-B68F-1B1F4507668C}" presName="parTxOnlySpace" presStyleCnt="0"/>
      <dgm:spPr/>
    </dgm:pt>
    <dgm:pt modelId="{E163D9D4-773A-4227-8C59-B9F68F7F3055}" type="pres">
      <dgm:prSet presAssocID="{4CDFAA14-15DD-48FA-847D-27A0DC8FB16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9EF4126-8A6A-43F8-A1C9-1747E9955D8F}" type="pres">
      <dgm:prSet presAssocID="{A0B5B8AF-4E19-400C-BEB1-DB813ABA5409}" presName="parTxOnlySpace" presStyleCnt="0"/>
      <dgm:spPr/>
    </dgm:pt>
    <dgm:pt modelId="{4A26A1C7-3884-42A2-BAD0-1D014BA64D31}" type="pres">
      <dgm:prSet presAssocID="{1B2E8897-FFB0-45FC-AEE8-E4227E480EF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6BF48A5-B78E-4AEC-B9B6-B9B5D8640FA8}" type="pres">
      <dgm:prSet presAssocID="{20CE8F67-6320-4F69-A56C-EF190BC05999}" presName="parTxOnlySpace" presStyleCnt="0"/>
      <dgm:spPr/>
    </dgm:pt>
    <dgm:pt modelId="{FA629540-D4BC-4C41-8ADD-198900243A42}" type="pres">
      <dgm:prSet presAssocID="{BF66AA66-18BA-4EA6-BCBA-751190DA447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046FA8C-89AC-4E8A-AB98-561B4FE139B6}" type="pres">
      <dgm:prSet presAssocID="{A6017955-F92E-4E9D-AB57-88E46DA36C80}" presName="parTxOnlySpace" presStyleCnt="0"/>
      <dgm:spPr/>
    </dgm:pt>
    <dgm:pt modelId="{FAF3CCC7-D586-417D-915D-C4F5B29079FC}" type="pres">
      <dgm:prSet presAssocID="{D83E04E3-C43F-459B-A722-C3A3831E96C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7F14A0D-1731-4082-8F5C-5ACCDCB84E9B}" srcId="{AD77D52B-24D3-4B61-AE32-6FA11FC156EF}" destId="{602E495D-2C33-4537-A3DF-6EC7443662F9}" srcOrd="0" destOrd="0" parTransId="{BE94DF59-6D12-47B5-80D8-FBB6C0B63207}" sibTransId="{3716EFA7-8505-44A5-B68F-1B1F4507668C}"/>
    <dgm:cxn modelId="{31CE3422-8C36-44D6-BEBA-EDEA0A62A611}" type="presOf" srcId="{BF66AA66-18BA-4EA6-BCBA-751190DA447D}" destId="{FA629540-D4BC-4C41-8ADD-198900243A42}" srcOrd="0" destOrd="0" presId="urn:microsoft.com/office/officeart/2005/8/layout/chevron1"/>
    <dgm:cxn modelId="{CEC3EF35-2993-4599-B396-A40DB4D49655}" srcId="{AD77D52B-24D3-4B61-AE32-6FA11FC156EF}" destId="{D83E04E3-C43F-459B-A722-C3A3831E96CA}" srcOrd="4" destOrd="0" parTransId="{88AEC332-2916-4CB0-A149-0D6FD8886C81}" sibTransId="{4215AD47-A320-437E-B7A0-C5CFA6FE435F}"/>
    <dgm:cxn modelId="{937DEA45-9B1F-4D02-9D15-482283ECF930}" srcId="{AD77D52B-24D3-4B61-AE32-6FA11FC156EF}" destId="{1B2E8897-FFB0-45FC-AEE8-E4227E480EF4}" srcOrd="2" destOrd="0" parTransId="{2726A349-ABFF-4423-827F-8F54DFEB36A9}" sibTransId="{20CE8F67-6320-4F69-A56C-EF190BC05999}"/>
    <dgm:cxn modelId="{18D84E66-6DFE-4B51-876F-442C30BE9F61}" type="presOf" srcId="{602E495D-2C33-4537-A3DF-6EC7443662F9}" destId="{B8B08472-FC2D-4365-8B99-8C4C4929B93A}" srcOrd="0" destOrd="0" presId="urn:microsoft.com/office/officeart/2005/8/layout/chevron1"/>
    <dgm:cxn modelId="{B5D94A7A-315A-41B0-A7DE-1597E4196A84}" type="presOf" srcId="{4CDFAA14-15DD-48FA-847D-27A0DC8FB166}" destId="{E163D9D4-773A-4227-8C59-B9F68F7F3055}" srcOrd="0" destOrd="0" presId="urn:microsoft.com/office/officeart/2005/8/layout/chevron1"/>
    <dgm:cxn modelId="{35506C87-E205-45F2-A533-2FA7C50D0AE9}" srcId="{AD77D52B-24D3-4B61-AE32-6FA11FC156EF}" destId="{BF66AA66-18BA-4EA6-BCBA-751190DA447D}" srcOrd="3" destOrd="0" parTransId="{BE08BB27-312D-40CA-8F3A-44DACC1E0B9A}" sibTransId="{A6017955-F92E-4E9D-AB57-88E46DA36C80}"/>
    <dgm:cxn modelId="{9F2BB78C-6866-47C2-96FB-C1EF18D93B70}" srcId="{AD77D52B-24D3-4B61-AE32-6FA11FC156EF}" destId="{4CDFAA14-15DD-48FA-847D-27A0DC8FB166}" srcOrd="1" destOrd="0" parTransId="{F1EE3740-C47D-4B73-86D9-8989341FA5AB}" sibTransId="{A0B5B8AF-4E19-400C-BEB1-DB813ABA5409}"/>
    <dgm:cxn modelId="{D71784A9-66D6-4937-B50B-F16A2A6D266E}" type="presOf" srcId="{D83E04E3-C43F-459B-A722-C3A3831E96CA}" destId="{FAF3CCC7-D586-417D-915D-C4F5B29079FC}" srcOrd="0" destOrd="0" presId="urn:microsoft.com/office/officeart/2005/8/layout/chevron1"/>
    <dgm:cxn modelId="{065DF8AF-FFAD-4295-BF66-906FEEAE73AF}" type="presOf" srcId="{1B2E8897-FFB0-45FC-AEE8-E4227E480EF4}" destId="{4A26A1C7-3884-42A2-BAD0-1D014BA64D31}" srcOrd="0" destOrd="0" presId="urn:microsoft.com/office/officeart/2005/8/layout/chevron1"/>
    <dgm:cxn modelId="{A0CC50E3-4A64-40FC-91B3-C54D81E41107}" type="presOf" srcId="{AD77D52B-24D3-4B61-AE32-6FA11FC156EF}" destId="{346BEF5F-6E98-446C-A74D-8048B0B82F6A}" srcOrd="0" destOrd="0" presId="urn:microsoft.com/office/officeart/2005/8/layout/chevron1"/>
    <dgm:cxn modelId="{05360A34-9382-49B5-9464-799B559D4F01}" type="presParOf" srcId="{346BEF5F-6E98-446C-A74D-8048B0B82F6A}" destId="{B8B08472-FC2D-4365-8B99-8C4C4929B93A}" srcOrd="0" destOrd="0" presId="urn:microsoft.com/office/officeart/2005/8/layout/chevron1"/>
    <dgm:cxn modelId="{DAB55A09-CE60-4490-9E31-475B26C42B9B}" type="presParOf" srcId="{346BEF5F-6E98-446C-A74D-8048B0B82F6A}" destId="{F96AFFDD-90FE-4233-9663-4B1CA226DDB9}" srcOrd="1" destOrd="0" presId="urn:microsoft.com/office/officeart/2005/8/layout/chevron1"/>
    <dgm:cxn modelId="{D114771F-379E-411F-B393-80CE6DFF7041}" type="presParOf" srcId="{346BEF5F-6E98-446C-A74D-8048B0B82F6A}" destId="{E163D9D4-773A-4227-8C59-B9F68F7F3055}" srcOrd="2" destOrd="0" presId="urn:microsoft.com/office/officeart/2005/8/layout/chevron1"/>
    <dgm:cxn modelId="{C2A777CD-635A-4354-B160-92670682FF61}" type="presParOf" srcId="{346BEF5F-6E98-446C-A74D-8048B0B82F6A}" destId="{29EF4126-8A6A-43F8-A1C9-1747E9955D8F}" srcOrd="3" destOrd="0" presId="urn:microsoft.com/office/officeart/2005/8/layout/chevron1"/>
    <dgm:cxn modelId="{8B7D0E0F-5B72-45E9-AECE-5FB11A9A8D14}" type="presParOf" srcId="{346BEF5F-6E98-446C-A74D-8048B0B82F6A}" destId="{4A26A1C7-3884-42A2-BAD0-1D014BA64D31}" srcOrd="4" destOrd="0" presId="urn:microsoft.com/office/officeart/2005/8/layout/chevron1"/>
    <dgm:cxn modelId="{71E3A50E-A23B-4058-9B64-34BB0BCDC8F0}" type="presParOf" srcId="{346BEF5F-6E98-446C-A74D-8048B0B82F6A}" destId="{06BF48A5-B78E-4AEC-B9B6-B9B5D8640FA8}" srcOrd="5" destOrd="0" presId="urn:microsoft.com/office/officeart/2005/8/layout/chevron1"/>
    <dgm:cxn modelId="{5D145101-9813-4818-8D85-2E4B5D7B17CE}" type="presParOf" srcId="{346BEF5F-6E98-446C-A74D-8048B0B82F6A}" destId="{FA629540-D4BC-4C41-8ADD-198900243A42}" srcOrd="6" destOrd="0" presId="urn:microsoft.com/office/officeart/2005/8/layout/chevron1"/>
    <dgm:cxn modelId="{6D6CBEA1-E628-4AAE-8E79-E5B220B68E7E}" type="presParOf" srcId="{346BEF5F-6E98-446C-A74D-8048B0B82F6A}" destId="{2046FA8C-89AC-4E8A-AB98-561B4FE139B6}" srcOrd="7" destOrd="0" presId="urn:microsoft.com/office/officeart/2005/8/layout/chevron1"/>
    <dgm:cxn modelId="{43D3297C-6A30-4B05-84EA-30AD1DD26BB1}" type="presParOf" srcId="{346BEF5F-6E98-446C-A74D-8048B0B82F6A}" destId="{FAF3CCC7-D586-417D-915D-C4F5B29079F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77D52B-24D3-4B61-AE32-6FA11FC156E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02E495D-2C33-4537-A3DF-6EC7443662F9}">
      <dgm:prSet phldrT="[Texto]" custT="1"/>
      <dgm:spPr>
        <a:solidFill>
          <a:srgbClr val="F966C4"/>
        </a:solidFill>
      </dgm:spPr>
      <dgm:t>
        <a:bodyPr/>
        <a:lstStyle/>
        <a:p>
          <a:r>
            <a:rPr lang="pt-BR" sz="1800" dirty="0"/>
            <a:t>Coleta dos Dados</a:t>
          </a:r>
        </a:p>
      </dgm:t>
    </dgm:pt>
    <dgm:pt modelId="{BE94DF59-6D12-47B5-80D8-FBB6C0B63207}" type="parTrans" cxnId="{A7F14A0D-1731-4082-8F5C-5ACCDCB84E9B}">
      <dgm:prSet/>
      <dgm:spPr/>
      <dgm:t>
        <a:bodyPr/>
        <a:lstStyle/>
        <a:p>
          <a:endParaRPr lang="pt-BR" sz="1800"/>
        </a:p>
      </dgm:t>
    </dgm:pt>
    <dgm:pt modelId="{3716EFA7-8505-44A5-B68F-1B1F4507668C}" type="sibTrans" cxnId="{A7F14A0D-1731-4082-8F5C-5ACCDCB84E9B}">
      <dgm:prSet/>
      <dgm:spPr/>
      <dgm:t>
        <a:bodyPr/>
        <a:lstStyle/>
        <a:p>
          <a:endParaRPr lang="pt-BR" sz="1800"/>
        </a:p>
      </dgm:t>
    </dgm:pt>
    <dgm:pt modelId="{4CDFAA14-15DD-48FA-847D-27A0DC8FB166}">
      <dgm:prSet phldrT="[Texto]" custT="1"/>
      <dgm:spPr>
        <a:solidFill>
          <a:srgbClr val="6A77AC"/>
        </a:solidFill>
      </dgm:spPr>
      <dgm:t>
        <a:bodyPr/>
        <a:lstStyle/>
        <a:p>
          <a:r>
            <a:rPr lang="pt-BR" sz="1800" dirty="0"/>
            <a:t>Análise Inicial</a:t>
          </a:r>
        </a:p>
      </dgm:t>
    </dgm:pt>
    <dgm:pt modelId="{F1EE3740-C47D-4B73-86D9-8989341FA5AB}" type="parTrans" cxnId="{9F2BB78C-6866-47C2-96FB-C1EF18D93B70}">
      <dgm:prSet/>
      <dgm:spPr/>
      <dgm:t>
        <a:bodyPr/>
        <a:lstStyle/>
        <a:p>
          <a:endParaRPr lang="pt-BR" sz="1800"/>
        </a:p>
      </dgm:t>
    </dgm:pt>
    <dgm:pt modelId="{A0B5B8AF-4E19-400C-BEB1-DB813ABA5409}" type="sibTrans" cxnId="{9F2BB78C-6866-47C2-96FB-C1EF18D93B70}">
      <dgm:prSet/>
      <dgm:spPr/>
      <dgm:t>
        <a:bodyPr/>
        <a:lstStyle/>
        <a:p>
          <a:endParaRPr lang="pt-BR" sz="1800"/>
        </a:p>
      </dgm:t>
    </dgm:pt>
    <dgm:pt modelId="{1B2E8897-FFB0-45FC-AEE8-E4227E480EF4}">
      <dgm:prSet phldrT="[Texto]" custT="1"/>
      <dgm:spPr>
        <a:solidFill>
          <a:srgbClr val="6A77AC"/>
        </a:solidFill>
      </dgm:spPr>
      <dgm:t>
        <a:bodyPr/>
        <a:lstStyle/>
        <a:p>
          <a:r>
            <a:rPr lang="pt-BR" sz="1800" dirty="0"/>
            <a:t>Tratamento dos Dados</a:t>
          </a:r>
        </a:p>
      </dgm:t>
    </dgm:pt>
    <dgm:pt modelId="{2726A349-ABFF-4423-827F-8F54DFEB36A9}" type="parTrans" cxnId="{937DEA45-9B1F-4D02-9D15-482283ECF930}">
      <dgm:prSet/>
      <dgm:spPr/>
      <dgm:t>
        <a:bodyPr/>
        <a:lstStyle/>
        <a:p>
          <a:endParaRPr lang="pt-BR" sz="1800"/>
        </a:p>
      </dgm:t>
    </dgm:pt>
    <dgm:pt modelId="{20CE8F67-6320-4F69-A56C-EF190BC05999}" type="sibTrans" cxnId="{937DEA45-9B1F-4D02-9D15-482283ECF930}">
      <dgm:prSet/>
      <dgm:spPr/>
      <dgm:t>
        <a:bodyPr/>
        <a:lstStyle/>
        <a:p>
          <a:endParaRPr lang="pt-BR" sz="1800"/>
        </a:p>
      </dgm:t>
    </dgm:pt>
    <dgm:pt modelId="{BF66AA66-18BA-4EA6-BCBA-751190DA447D}">
      <dgm:prSet phldrT="[Texto]" custT="1"/>
      <dgm:spPr>
        <a:solidFill>
          <a:srgbClr val="6A77AC"/>
        </a:solidFill>
      </dgm:spPr>
      <dgm:t>
        <a:bodyPr/>
        <a:lstStyle/>
        <a:p>
          <a:r>
            <a:rPr lang="pt-BR" sz="1800" dirty="0"/>
            <a:t>Hipóteses e Análise Exploratória</a:t>
          </a:r>
        </a:p>
      </dgm:t>
    </dgm:pt>
    <dgm:pt modelId="{BE08BB27-312D-40CA-8F3A-44DACC1E0B9A}" type="parTrans" cxnId="{35506C87-E205-45F2-A533-2FA7C50D0AE9}">
      <dgm:prSet/>
      <dgm:spPr/>
      <dgm:t>
        <a:bodyPr/>
        <a:lstStyle/>
        <a:p>
          <a:endParaRPr lang="pt-BR" sz="1800"/>
        </a:p>
      </dgm:t>
    </dgm:pt>
    <dgm:pt modelId="{A6017955-F92E-4E9D-AB57-88E46DA36C80}" type="sibTrans" cxnId="{35506C87-E205-45F2-A533-2FA7C50D0AE9}">
      <dgm:prSet/>
      <dgm:spPr/>
      <dgm:t>
        <a:bodyPr/>
        <a:lstStyle/>
        <a:p>
          <a:endParaRPr lang="pt-BR" sz="1800"/>
        </a:p>
      </dgm:t>
    </dgm:pt>
    <dgm:pt modelId="{D83E04E3-C43F-459B-A722-C3A3831E96CA}">
      <dgm:prSet phldrT="[Texto]" custT="1"/>
      <dgm:spPr>
        <a:solidFill>
          <a:srgbClr val="6A77AC"/>
        </a:solidFill>
      </dgm:spPr>
      <dgm:t>
        <a:bodyPr/>
        <a:lstStyle/>
        <a:p>
          <a:r>
            <a:rPr lang="pt-BR" sz="1800" dirty="0"/>
            <a:t>Conclusões e Insights</a:t>
          </a:r>
        </a:p>
      </dgm:t>
    </dgm:pt>
    <dgm:pt modelId="{88AEC332-2916-4CB0-A149-0D6FD8886C81}" type="parTrans" cxnId="{CEC3EF35-2993-4599-B396-A40DB4D49655}">
      <dgm:prSet/>
      <dgm:spPr/>
      <dgm:t>
        <a:bodyPr/>
        <a:lstStyle/>
        <a:p>
          <a:endParaRPr lang="pt-BR" sz="1800"/>
        </a:p>
      </dgm:t>
    </dgm:pt>
    <dgm:pt modelId="{4215AD47-A320-437E-B7A0-C5CFA6FE435F}" type="sibTrans" cxnId="{CEC3EF35-2993-4599-B396-A40DB4D49655}">
      <dgm:prSet/>
      <dgm:spPr/>
      <dgm:t>
        <a:bodyPr/>
        <a:lstStyle/>
        <a:p>
          <a:endParaRPr lang="pt-BR" sz="1800"/>
        </a:p>
      </dgm:t>
    </dgm:pt>
    <dgm:pt modelId="{346BEF5F-6E98-446C-A74D-8048B0B82F6A}" type="pres">
      <dgm:prSet presAssocID="{AD77D52B-24D3-4B61-AE32-6FA11FC156EF}" presName="Name0" presStyleCnt="0">
        <dgm:presLayoutVars>
          <dgm:dir/>
          <dgm:animLvl val="lvl"/>
          <dgm:resizeHandles val="exact"/>
        </dgm:presLayoutVars>
      </dgm:prSet>
      <dgm:spPr/>
    </dgm:pt>
    <dgm:pt modelId="{B8B08472-FC2D-4365-8B99-8C4C4929B93A}" type="pres">
      <dgm:prSet presAssocID="{602E495D-2C33-4537-A3DF-6EC7443662F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96AFFDD-90FE-4233-9663-4B1CA226DDB9}" type="pres">
      <dgm:prSet presAssocID="{3716EFA7-8505-44A5-B68F-1B1F4507668C}" presName="parTxOnlySpace" presStyleCnt="0"/>
      <dgm:spPr/>
    </dgm:pt>
    <dgm:pt modelId="{E163D9D4-773A-4227-8C59-B9F68F7F3055}" type="pres">
      <dgm:prSet presAssocID="{4CDFAA14-15DD-48FA-847D-27A0DC8FB16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9EF4126-8A6A-43F8-A1C9-1747E9955D8F}" type="pres">
      <dgm:prSet presAssocID="{A0B5B8AF-4E19-400C-BEB1-DB813ABA5409}" presName="parTxOnlySpace" presStyleCnt="0"/>
      <dgm:spPr/>
    </dgm:pt>
    <dgm:pt modelId="{4A26A1C7-3884-42A2-BAD0-1D014BA64D31}" type="pres">
      <dgm:prSet presAssocID="{1B2E8897-FFB0-45FC-AEE8-E4227E480EF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6BF48A5-B78E-4AEC-B9B6-B9B5D8640FA8}" type="pres">
      <dgm:prSet presAssocID="{20CE8F67-6320-4F69-A56C-EF190BC05999}" presName="parTxOnlySpace" presStyleCnt="0"/>
      <dgm:spPr/>
    </dgm:pt>
    <dgm:pt modelId="{FA629540-D4BC-4C41-8ADD-198900243A42}" type="pres">
      <dgm:prSet presAssocID="{BF66AA66-18BA-4EA6-BCBA-751190DA447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046FA8C-89AC-4E8A-AB98-561B4FE139B6}" type="pres">
      <dgm:prSet presAssocID="{A6017955-F92E-4E9D-AB57-88E46DA36C80}" presName="parTxOnlySpace" presStyleCnt="0"/>
      <dgm:spPr/>
    </dgm:pt>
    <dgm:pt modelId="{FAF3CCC7-D586-417D-915D-C4F5B29079FC}" type="pres">
      <dgm:prSet presAssocID="{D83E04E3-C43F-459B-A722-C3A3831E96C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7F14A0D-1731-4082-8F5C-5ACCDCB84E9B}" srcId="{AD77D52B-24D3-4B61-AE32-6FA11FC156EF}" destId="{602E495D-2C33-4537-A3DF-6EC7443662F9}" srcOrd="0" destOrd="0" parTransId="{BE94DF59-6D12-47B5-80D8-FBB6C0B63207}" sibTransId="{3716EFA7-8505-44A5-B68F-1B1F4507668C}"/>
    <dgm:cxn modelId="{31CE3422-8C36-44D6-BEBA-EDEA0A62A611}" type="presOf" srcId="{BF66AA66-18BA-4EA6-BCBA-751190DA447D}" destId="{FA629540-D4BC-4C41-8ADD-198900243A42}" srcOrd="0" destOrd="0" presId="urn:microsoft.com/office/officeart/2005/8/layout/chevron1"/>
    <dgm:cxn modelId="{CEC3EF35-2993-4599-B396-A40DB4D49655}" srcId="{AD77D52B-24D3-4B61-AE32-6FA11FC156EF}" destId="{D83E04E3-C43F-459B-A722-C3A3831E96CA}" srcOrd="4" destOrd="0" parTransId="{88AEC332-2916-4CB0-A149-0D6FD8886C81}" sibTransId="{4215AD47-A320-437E-B7A0-C5CFA6FE435F}"/>
    <dgm:cxn modelId="{937DEA45-9B1F-4D02-9D15-482283ECF930}" srcId="{AD77D52B-24D3-4B61-AE32-6FA11FC156EF}" destId="{1B2E8897-FFB0-45FC-AEE8-E4227E480EF4}" srcOrd="2" destOrd="0" parTransId="{2726A349-ABFF-4423-827F-8F54DFEB36A9}" sibTransId="{20CE8F67-6320-4F69-A56C-EF190BC05999}"/>
    <dgm:cxn modelId="{18D84E66-6DFE-4B51-876F-442C30BE9F61}" type="presOf" srcId="{602E495D-2C33-4537-A3DF-6EC7443662F9}" destId="{B8B08472-FC2D-4365-8B99-8C4C4929B93A}" srcOrd="0" destOrd="0" presId="urn:microsoft.com/office/officeart/2005/8/layout/chevron1"/>
    <dgm:cxn modelId="{B5D94A7A-315A-41B0-A7DE-1597E4196A84}" type="presOf" srcId="{4CDFAA14-15DD-48FA-847D-27A0DC8FB166}" destId="{E163D9D4-773A-4227-8C59-B9F68F7F3055}" srcOrd="0" destOrd="0" presId="urn:microsoft.com/office/officeart/2005/8/layout/chevron1"/>
    <dgm:cxn modelId="{35506C87-E205-45F2-A533-2FA7C50D0AE9}" srcId="{AD77D52B-24D3-4B61-AE32-6FA11FC156EF}" destId="{BF66AA66-18BA-4EA6-BCBA-751190DA447D}" srcOrd="3" destOrd="0" parTransId="{BE08BB27-312D-40CA-8F3A-44DACC1E0B9A}" sibTransId="{A6017955-F92E-4E9D-AB57-88E46DA36C80}"/>
    <dgm:cxn modelId="{9F2BB78C-6866-47C2-96FB-C1EF18D93B70}" srcId="{AD77D52B-24D3-4B61-AE32-6FA11FC156EF}" destId="{4CDFAA14-15DD-48FA-847D-27A0DC8FB166}" srcOrd="1" destOrd="0" parTransId="{F1EE3740-C47D-4B73-86D9-8989341FA5AB}" sibTransId="{A0B5B8AF-4E19-400C-BEB1-DB813ABA5409}"/>
    <dgm:cxn modelId="{D71784A9-66D6-4937-B50B-F16A2A6D266E}" type="presOf" srcId="{D83E04E3-C43F-459B-A722-C3A3831E96CA}" destId="{FAF3CCC7-D586-417D-915D-C4F5B29079FC}" srcOrd="0" destOrd="0" presId="urn:microsoft.com/office/officeart/2005/8/layout/chevron1"/>
    <dgm:cxn modelId="{065DF8AF-FFAD-4295-BF66-906FEEAE73AF}" type="presOf" srcId="{1B2E8897-FFB0-45FC-AEE8-E4227E480EF4}" destId="{4A26A1C7-3884-42A2-BAD0-1D014BA64D31}" srcOrd="0" destOrd="0" presId="urn:microsoft.com/office/officeart/2005/8/layout/chevron1"/>
    <dgm:cxn modelId="{A0CC50E3-4A64-40FC-91B3-C54D81E41107}" type="presOf" srcId="{AD77D52B-24D3-4B61-AE32-6FA11FC156EF}" destId="{346BEF5F-6E98-446C-A74D-8048B0B82F6A}" srcOrd="0" destOrd="0" presId="urn:microsoft.com/office/officeart/2005/8/layout/chevron1"/>
    <dgm:cxn modelId="{05360A34-9382-49B5-9464-799B559D4F01}" type="presParOf" srcId="{346BEF5F-6E98-446C-A74D-8048B0B82F6A}" destId="{B8B08472-FC2D-4365-8B99-8C4C4929B93A}" srcOrd="0" destOrd="0" presId="urn:microsoft.com/office/officeart/2005/8/layout/chevron1"/>
    <dgm:cxn modelId="{DAB55A09-CE60-4490-9E31-475B26C42B9B}" type="presParOf" srcId="{346BEF5F-6E98-446C-A74D-8048B0B82F6A}" destId="{F96AFFDD-90FE-4233-9663-4B1CA226DDB9}" srcOrd="1" destOrd="0" presId="urn:microsoft.com/office/officeart/2005/8/layout/chevron1"/>
    <dgm:cxn modelId="{D114771F-379E-411F-B393-80CE6DFF7041}" type="presParOf" srcId="{346BEF5F-6E98-446C-A74D-8048B0B82F6A}" destId="{E163D9D4-773A-4227-8C59-B9F68F7F3055}" srcOrd="2" destOrd="0" presId="urn:microsoft.com/office/officeart/2005/8/layout/chevron1"/>
    <dgm:cxn modelId="{C2A777CD-635A-4354-B160-92670682FF61}" type="presParOf" srcId="{346BEF5F-6E98-446C-A74D-8048B0B82F6A}" destId="{29EF4126-8A6A-43F8-A1C9-1747E9955D8F}" srcOrd="3" destOrd="0" presId="urn:microsoft.com/office/officeart/2005/8/layout/chevron1"/>
    <dgm:cxn modelId="{8B7D0E0F-5B72-45E9-AECE-5FB11A9A8D14}" type="presParOf" srcId="{346BEF5F-6E98-446C-A74D-8048B0B82F6A}" destId="{4A26A1C7-3884-42A2-BAD0-1D014BA64D31}" srcOrd="4" destOrd="0" presId="urn:microsoft.com/office/officeart/2005/8/layout/chevron1"/>
    <dgm:cxn modelId="{71E3A50E-A23B-4058-9B64-34BB0BCDC8F0}" type="presParOf" srcId="{346BEF5F-6E98-446C-A74D-8048B0B82F6A}" destId="{06BF48A5-B78E-4AEC-B9B6-B9B5D8640FA8}" srcOrd="5" destOrd="0" presId="urn:microsoft.com/office/officeart/2005/8/layout/chevron1"/>
    <dgm:cxn modelId="{5D145101-9813-4818-8D85-2E4B5D7B17CE}" type="presParOf" srcId="{346BEF5F-6E98-446C-A74D-8048B0B82F6A}" destId="{FA629540-D4BC-4C41-8ADD-198900243A42}" srcOrd="6" destOrd="0" presId="urn:microsoft.com/office/officeart/2005/8/layout/chevron1"/>
    <dgm:cxn modelId="{6D6CBEA1-E628-4AAE-8E79-E5B220B68E7E}" type="presParOf" srcId="{346BEF5F-6E98-446C-A74D-8048B0B82F6A}" destId="{2046FA8C-89AC-4E8A-AB98-561B4FE139B6}" srcOrd="7" destOrd="0" presId="urn:microsoft.com/office/officeart/2005/8/layout/chevron1"/>
    <dgm:cxn modelId="{43D3297C-6A30-4B05-84EA-30AD1DD26BB1}" type="presParOf" srcId="{346BEF5F-6E98-446C-A74D-8048B0B82F6A}" destId="{FAF3CCC7-D586-417D-915D-C4F5B29079F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77D52B-24D3-4B61-AE32-6FA11FC156E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02E495D-2C33-4537-A3DF-6EC7443662F9}">
      <dgm:prSet phldrT="[Texto]" custT="1"/>
      <dgm:spPr>
        <a:solidFill>
          <a:srgbClr val="6A77AC"/>
        </a:solidFill>
      </dgm:spPr>
      <dgm:t>
        <a:bodyPr/>
        <a:lstStyle/>
        <a:p>
          <a:r>
            <a:rPr lang="pt-BR" sz="1800" dirty="0"/>
            <a:t>Coleta dos Dados</a:t>
          </a:r>
        </a:p>
      </dgm:t>
    </dgm:pt>
    <dgm:pt modelId="{BE94DF59-6D12-47B5-80D8-FBB6C0B63207}" type="parTrans" cxnId="{A7F14A0D-1731-4082-8F5C-5ACCDCB84E9B}">
      <dgm:prSet/>
      <dgm:spPr/>
      <dgm:t>
        <a:bodyPr/>
        <a:lstStyle/>
        <a:p>
          <a:endParaRPr lang="pt-BR" sz="1800"/>
        </a:p>
      </dgm:t>
    </dgm:pt>
    <dgm:pt modelId="{3716EFA7-8505-44A5-B68F-1B1F4507668C}" type="sibTrans" cxnId="{A7F14A0D-1731-4082-8F5C-5ACCDCB84E9B}">
      <dgm:prSet/>
      <dgm:spPr/>
      <dgm:t>
        <a:bodyPr/>
        <a:lstStyle/>
        <a:p>
          <a:endParaRPr lang="pt-BR" sz="1800"/>
        </a:p>
      </dgm:t>
    </dgm:pt>
    <dgm:pt modelId="{4CDFAA14-15DD-48FA-847D-27A0DC8FB166}">
      <dgm:prSet phldrT="[Texto]" custT="1"/>
      <dgm:spPr>
        <a:solidFill>
          <a:srgbClr val="F966C4"/>
        </a:solidFill>
      </dgm:spPr>
      <dgm:t>
        <a:bodyPr/>
        <a:lstStyle/>
        <a:p>
          <a:r>
            <a:rPr lang="pt-BR" sz="1800" dirty="0"/>
            <a:t>Análise Inicial</a:t>
          </a:r>
        </a:p>
      </dgm:t>
    </dgm:pt>
    <dgm:pt modelId="{F1EE3740-C47D-4B73-86D9-8989341FA5AB}" type="parTrans" cxnId="{9F2BB78C-6866-47C2-96FB-C1EF18D93B70}">
      <dgm:prSet/>
      <dgm:spPr/>
      <dgm:t>
        <a:bodyPr/>
        <a:lstStyle/>
        <a:p>
          <a:endParaRPr lang="pt-BR" sz="1800"/>
        </a:p>
      </dgm:t>
    </dgm:pt>
    <dgm:pt modelId="{A0B5B8AF-4E19-400C-BEB1-DB813ABA5409}" type="sibTrans" cxnId="{9F2BB78C-6866-47C2-96FB-C1EF18D93B70}">
      <dgm:prSet/>
      <dgm:spPr/>
      <dgm:t>
        <a:bodyPr/>
        <a:lstStyle/>
        <a:p>
          <a:endParaRPr lang="pt-BR" sz="1800"/>
        </a:p>
      </dgm:t>
    </dgm:pt>
    <dgm:pt modelId="{1B2E8897-FFB0-45FC-AEE8-E4227E480EF4}">
      <dgm:prSet phldrT="[Texto]" custT="1"/>
      <dgm:spPr>
        <a:solidFill>
          <a:srgbClr val="6A77AC"/>
        </a:solidFill>
      </dgm:spPr>
      <dgm:t>
        <a:bodyPr/>
        <a:lstStyle/>
        <a:p>
          <a:r>
            <a:rPr lang="pt-BR" sz="1800" dirty="0"/>
            <a:t>Tratamento dos Dados</a:t>
          </a:r>
        </a:p>
      </dgm:t>
    </dgm:pt>
    <dgm:pt modelId="{2726A349-ABFF-4423-827F-8F54DFEB36A9}" type="parTrans" cxnId="{937DEA45-9B1F-4D02-9D15-482283ECF930}">
      <dgm:prSet/>
      <dgm:spPr/>
      <dgm:t>
        <a:bodyPr/>
        <a:lstStyle/>
        <a:p>
          <a:endParaRPr lang="pt-BR" sz="1800"/>
        </a:p>
      </dgm:t>
    </dgm:pt>
    <dgm:pt modelId="{20CE8F67-6320-4F69-A56C-EF190BC05999}" type="sibTrans" cxnId="{937DEA45-9B1F-4D02-9D15-482283ECF930}">
      <dgm:prSet/>
      <dgm:spPr/>
      <dgm:t>
        <a:bodyPr/>
        <a:lstStyle/>
        <a:p>
          <a:endParaRPr lang="pt-BR" sz="1800"/>
        </a:p>
      </dgm:t>
    </dgm:pt>
    <dgm:pt modelId="{BF66AA66-18BA-4EA6-BCBA-751190DA447D}">
      <dgm:prSet phldrT="[Texto]" custT="1"/>
      <dgm:spPr>
        <a:solidFill>
          <a:srgbClr val="6A77AC"/>
        </a:solidFill>
      </dgm:spPr>
      <dgm:t>
        <a:bodyPr/>
        <a:lstStyle/>
        <a:p>
          <a:r>
            <a:rPr lang="pt-BR" sz="1800" dirty="0"/>
            <a:t>Hipóteses e Análise Exploratória</a:t>
          </a:r>
        </a:p>
      </dgm:t>
    </dgm:pt>
    <dgm:pt modelId="{BE08BB27-312D-40CA-8F3A-44DACC1E0B9A}" type="parTrans" cxnId="{35506C87-E205-45F2-A533-2FA7C50D0AE9}">
      <dgm:prSet/>
      <dgm:spPr/>
      <dgm:t>
        <a:bodyPr/>
        <a:lstStyle/>
        <a:p>
          <a:endParaRPr lang="pt-BR" sz="1800"/>
        </a:p>
      </dgm:t>
    </dgm:pt>
    <dgm:pt modelId="{A6017955-F92E-4E9D-AB57-88E46DA36C80}" type="sibTrans" cxnId="{35506C87-E205-45F2-A533-2FA7C50D0AE9}">
      <dgm:prSet/>
      <dgm:spPr/>
      <dgm:t>
        <a:bodyPr/>
        <a:lstStyle/>
        <a:p>
          <a:endParaRPr lang="pt-BR" sz="1800"/>
        </a:p>
      </dgm:t>
    </dgm:pt>
    <dgm:pt modelId="{D83E04E3-C43F-459B-A722-C3A3831E96CA}">
      <dgm:prSet phldrT="[Texto]" custT="1"/>
      <dgm:spPr>
        <a:solidFill>
          <a:srgbClr val="6A77AC"/>
        </a:solidFill>
      </dgm:spPr>
      <dgm:t>
        <a:bodyPr/>
        <a:lstStyle/>
        <a:p>
          <a:r>
            <a:rPr lang="pt-BR" sz="1800" dirty="0"/>
            <a:t>Conclusões e Insights</a:t>
          </a:r>
        </a:p>
      </dgm:t>
    </dgm:pt>
    <dgm:pt modelId="{88AEC332-2916-4CB0-A149-0D6FD8886C81}" type="parTrans" cxnId="{CEC3EF35-2993-4599-B396-A40DB4D49655}">
      <dgm:prSet/>
      <dgm:spPr/>
      <dgm:t>
        <a:bodyPr/>
        <a:lstStyle/>
        <a:p>
          <a:endParaRPr lang="pt-BR" sz="1800"/>
        </a:p>
      </dgm:t>
    </dgm:pt>
    <dgm:pt modelId="{4215AD47-A320-437E-B7A0-C5CFA6FE435F}" type="sibTrans" cxnId="{CEC3EF35-2993-4599-B396-A40DB4D49655}">
      <dgm:prSet/>
      <dgm:spPr/>
      <dgm:t>
        <a:bodyPr/>
        <a:lstStyle/>
        <a:p>
          <a:endParaRPr lang="pt-BR" sz="1800"/>
        </a:p>
      </dgm:t>
    </dgm:pt>
    <dgm:pt modelId="{346BEF5F-6E98-446C-A74D-8048B0B82F6A}" type="pres">
      <dgm:prSet presAssocID="{AD77D52B-24D3-4B61-AE32-6FA11FC156EF}" presName="Name0" presStyleCnt="0">
        <dgm:presLayoutVars>
          <dgm:dir/>
          <dgm:animLvl val="lvl"/>
          <dgm:resizeHandles val="exact"/>
        </dgm:presLayoutVars>
      </dgm:prSet>
      <dgm:spPr/>
    </dgm:pt>
    <dgm:pt modelId="{B8B08472-FC2D-4365-8B99-8C4C4929B93A}" type="pres">
      <dgm:prSet presAssocID="{602E495D-2C33-4537-A3DF-6EC7443662F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96AFFDD-90FE-4233-9663-4B1CA226DDB9}" type="pres">
      <dgm:prSet presAssocID="{3716EFA7-8505-44A5-B68F-1B1F4507668C}" presName="parTxOnlySpace" presStyleCnt="0"/>
      <dgm:spPr/>
    </dgm:pt>
    <dgm:pt modelId="{E163D9D4-773A-4227-8C59-B9F68F7F3055}" type="pres">
      <dgm:prSet presAssocID="{4CDFAA14-15DD-48FA-847D-27A0DC8FB16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9EF4126-8A6A-43F8-A1C9-1747E9955D8F}" type="pres">
      <dgm:prSet presAssocID="{A0B5B8AF-4E19-400C-BEB1-DB813ABA5409}" presName="parTxOnlySpace" presStyleCnt="0"/>
      <dgm:spPr/>
    </dgm:pt>
    <dgm:pt modelId="{4A26A1C7-3884-42A2-BAD0-1D014BA64D31}" type="pres">
      <dgm:prSet presAssocID="{1B2E8897-FFB0-45FC-AEE8-E4227E480EF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6BF48A5-B78E-4AEC-B9B6-B9B5D8640FA8}" type="pres">
      <dgm:prSet presAssocID="{20CE8F67-6320-4F69-A56C-EF190BC05999}" presName="parTxOnlySpace" presStyleCnt="0"/>
      <dgm:spPr/>
    </dgm:pt>
    <dgm:pt modelId="{FA629540-D4BC-4C41-8ADD-198900243A42}" type="pres">
      <dgm:prSet presAssocID="{BF66AA66-18BA-4EA6-BCBA-751190DA447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046FA8C-89AC-4E8A-AB98-561B4FE139B6}" type="pres">
      <dgm:prSet presAssocID="{A6017955-F92E-4E9D-AB57-88E46DA36C80}" presName="parTxOnlySpace" presStyleCnt="0"/>
      <dgm:spPr/>
    </dgm:pt>
    <dgm:pt modelId="{FAF3CCC7-D586-417D-915D-C4F5B29079FC}" type="pres">
      <dgm:prSet presAssocID="{D83E04E3-C43F-459B-A722-C3A3831E96C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7F14A0D-1731-4082-8F5C-5ACCDCB84E9B}" srcId="{AD77D52B-24D3-4B61-AE32-6FA11FC156EF}" destId="{602E495D-2C33-4537-A3DF-6EC7443662F9}" srcOrd="0" destOrd="0" parTransId="{BE94DF59-6D12-47B5-80D8-FBB6C0B63207}" sibTransId="{3716EFA7-8505-44A5-B68F-1B1F4507668C}"/>
    <dgm:cxn modelId="{31CE3422-8C36-44D6-BEBA-EDEA0A62A611}" type="presOf" srcId="{BF66AA66-18BA-4EA6-BCBA-751190DA447D}" destId="{FA629540-D4BC-4C41-8ADD-198900243A42}" srcOrd="0" destOrd="0" presId="urn:microsoft.com/office/officeart/2005/8/layout/chevron1"/>
    <dgm:cxn modelId="{CEC3EF35-2993-4599-B396-A40DB4D49655}" srcId="{AD77D52B-24D3-4B61-AE32-6FA11FC156EF}" destId="{D83E04E3-C43F-459B-A722-C3A3831E96CA}" srcOrd="4" destOrd="0" parTransId="{88AEC332-2916-4CB0-A149-0D6FD8886C81}" sibTransId="{4215AD47-A320-437E-B7A0-C5CFA6FE435F}"/>
    <dgm:cxn modelId="{937DEA45-9B1F-4D02-9D15-482283ECF930}" srcId="{AD77D52B-24D3-4B61-AE32-6FA11FC156EF}" destId="{1B2E8897-FFB0-45FC-AEE8-E4227E480EF4}" srcOrd="2" destOrd="0" parTransId="{2726A349-ABFF-4423-827F-8F54DFEB36A9}" sibTransId="{20CE8F67-6320-4F69-A56C-EF190BC05999}"/>
    <dgm:cxn modelId="{18D84E66-6DFE-4B51-876F-442C30BE9F61}" type="presOf" srcId="{602E495D-2C33-4537-A3DF-6EC7443662F9}" destId="{B8B08472-FC2D-4365-8B99-8C4C4929B93A}" srcOrd="0" destOrd="0" presId="urn:microsoft.com/office/officeart/2005/8/layout/chevron1"/>
    <dgm:cxn modelId="{B5D94A7A-315A-41B0-A7DE-1597E4196A84}" type="presOf" srcId="{4CDFAA14-15DD-48FA-847D-27A0DC8FB166}" destId="{E163D9D4-773A-4227-8C59-B9F68F7F3055}" srcOrd="0" destOrd="0" presId="urn:microsoft.com/office/officeart/2005/8/layout/chevron1"/>
    <dgm:cxn modelId="{35506C87-E205-45F2-A533-2FA7C50D0AE9}" srcId="{AD77D52B-24D3-4B61-AE32-6FA11FC156EF}" destId="{BF66AA66-18BA-4EA6-BCBA-751190DA447D}" srcOrd="3" destOrd="0" parTransId="{BE08BB27-312D-40CA-8F3A-44DACC1E0B9A}" sibTransId="{A6017955-F92E-4E9D-AB57-88E46DA36C80}"/>
    <dgm:cxn modelId="{9F2BB78C-6866-47C2-96FB-C1EF18D93B70}" srcId="{AD77D52B-24D3-4B61-AE32-6FA11FC156EF}" destId="{4CDFAA14-15DD-48FA-847D-27A0DC8FB166}" srcOrd="1" destOrd="0" parTransId="{F1EE3740-C47D-4B73-86D9-8989341FA5AB}" sibTransId="{A0B5B8AF-4E19-400C-BEB1-DB813ABA5409}"/>
    <dgm:cxn modelId="{D71784A9-66D6-4937-B50B-F16A2A6D266E}" type="presOf" srcId="{D83E04E3-C43F-459B-A722-C3A3831E96CA}" destId="{FAF3CCC7-D586-417D-915D-C4F5B29079FC}" srcOrd="0" destOrd="0" presId="urn:microsoft.com/office/officeart/2005/8/layout/chevron1"/>
    <dgm:cxn modelId="{065DF8AF-FFAD-4295-BF66-906FEEAE73AF}" type="presOf" srcId="{1B2E8897-FFB0-45FC-AEE8-E4227E480EF4}" destId="{4A26A1C7-3884-42A2-BAD0-1D014BA64D31}" srcOrd="0" destOrd="0" presId="urn:microsoft.com/office/officeart/2005/8/layout/chevron1"/>
    <dgm:cxn modelId="{A0CC50E3-4A64-40FC-91B3-C54D81E41107}" type="presOf" srcId="{AD77D52B-24D3-4B61-AE32-6FA11FC156EF}" destId="{346BEF5F-6E98-446C-A74D-8048B0B82F6A}" srcOrd="0" destOrd="0" presId="urn:microsoft.com/office/officeart/2005/8/layout/chevron1"/>
    <dgm:cxn modelId="{05360A34-9382-49B5-9464-799B559D4F01}" type="presParOf" srcId="{346BEF5F-6E98-446C-A74D-8048B0B82F6A}" destId="{B8B08472-FC2D-4365-8B99-8C4C4929B93A}" srcOrd="0" destOrd="0" presId="urn:microsoft.com/office/officeart/2005/8/layout/chevron1"/>
    <dgm:cxn modelId="{DAB55A09-CE60-4490-9E31-475B26C42B9B}" type="presParOf" srcId="{346BEF5F-6E98-446C-A74D-8048B0B82F6A}" destId="{F96AFFDD-90FE-4233-9663-4B1CA226DDB9}" srcOrd="1" destOrd="0" presId="urn:microsoft.com/office/officeart/2005/8/layout/chevron1"/>
    <dgm:cxn modelId="{D114771F-379E-411F-B393-80CE6DFF7041}" type="presParOf" srcId="{346BEF5F-6E98-446C-A74D-8048B0B82F6A}" destId="{E163D9D4-773A-4227-8C59-B9F68F7F3055}" srcOrd="2" destOrd="0" presId="urn:microsoft.com/office/officeart/2005/8/layout/chevron1"/>
    <dgm:cxn modelId="{C2A777CD-635A-4354-B160-92670682FF61}" type="presParOf" srcId="{346BEF5F-6E98-446C-A74D-8048B0B82F6A}" destId="{29EF4126-8A6A-43F8-A1C9-1747E9955D8F}" srcOrd="3" destOrd="0" presId="urn:microsoft.com/office/officeart/2005/8/layout/chevron1"/>
    <dgm:cxn modelId="{8B7D0E0F-5B72-45E9-AECE-5FB11A9A8D14}" type="presParOf" srcId="{346BEF5F-6E98-446C-A74D-8048B0B82F6A}" destId="{4A26A1C7-3884-42A2-BAD0-1D014BA64D31}" srcOrd="4" destOrd="0" presId="urn:microsoft.com/office/officeart/2005/8/layout/chevron1"/>
    <dgm:cxn modelId="{71E3A50E-A23B-4058-9B64-34BB0BCDC8F0}" type="presParOf" srcId="{346BEF5F-6E98-446C-A74D-8048B0B82F6A}" destId="{06BF48A5-B78E-4AEC-B9B6-B9B5D8640FA8}" srcOrd="5" destOrd="0" presId="urn:microsoft.com/office/officeart/2005/8/layout/chevron1"/>
    <dgm:cxn modelId="{5D145101-9813-4818-8D85-2E4B5D7B17CE}" type="presParOf" srcId="{346BEF5F-6E98-446C-A74D-8048B0B82F6A}" destId="{FA629540-D4BC-4C41-8ADD-198900243A42}" srcOrd="6" destOrd="0" presId="urn:microsoft.com/office/officeart/2005/8/layout/chevron1"/>
    <dgm:cxn modelId="{6D6CBEA1-E628-4AAE-8E79-E5B220B68E7E}" type="presParOf" srcId="{346BEF5F-6E98-446C-A74D-8048B0B82F6A}" destId="{2046FA8C-89AC-4E8A-AB98-561B4FE139B6}" srcOrd="7" destOrd="0" presId="urn:microsoft.com/office/officeart/2005/8/layout/chevron1"/>
    <dgm:cxn modelId="{43D3297C-6A30-4B05-84EA-30AD1DD26BB1}" type="presParOf" srcId="{346BEF5F-6E98-446C-A74D-8048B0B82F6A}" destId="{FAF3CCC7-D586-417D-915D-C4F5B29079F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77D52B-24D3-4B61-AE32-6FA11FC156E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02E495D-2C33-4537-A3DF-6EC7443662F9}">
      <dgm:prSet phldrT="[Texto]" custT="1"/>
      <dgm:spPr>
        <a:solidFill>
          <a:srgbClr val="6A77AC"/>
        </a:solidFill>
      </dgm:spPr>
      <dgm:t>
        <a:bodyPr/>
        <a:lstStyle/>
        <a:p>
          <a:r>
            <a:rPr lang="pt-BR" sz="1800" dirty="0"/>
            <a:t>Coleta dos Dados</a:t>
          </a:r>
        </a:p>
      </dgm:t>
    </dgm:pt>
    <dgm:pt modelId="{BE94DF59-6D12-47B5-80D8-FBB6C0B63207}" type="parTrans" cxnId="{A7F14A0D-1731-4082-8F5C-5ACCDCB84E9B}">
      <dgm:prSet/>
      <dgm:spPr/>
      <dgm:t>
        <a:bodyPr/>
        <a:lstStyle/>
        <a:p>
          <a:endParaRPr lang="pt-BR" sz="1800"/>
        </a:p>
      </dgm:t>
    </dgm:pt>
    <dgm:pt modelId="{3716EFA7-8505-44A5-B68F-1B1F4507668C}" type="sibTrans" cxnId="{A7F14A0D-1731-4082-8F5C-5ACCDCB84E9B}">
      <dgm:prSet/>
      <dgm:spPr/>
      <dgm:t>
        <a:bodyPr/>
        <a:lstStyle/>
        <a:p>
          <a:endParaRPr lang="pt-BR" sz="1800"/>
        </a:p>
      </dgm:t>
    </dgm:pt>
    <dgm:pt modelId="{4CDFAA14-15DD-48FA-847D-27A0DC8FB166}">
      <dgm:prSet phldrT="[Texto]" custT="1"/>
      <dgm:spPr>
        <a:solidFill>
          <a:srgbClr val="6A77AC"/>
        </a:solidFill>
      </dgm:spPr>
      <dgm:t>
        <a:bodyPr/>
        <a:lstStyle/>
        <a:p>
          <a:r>
            <a:rPr lang="pt-BR" sz="1800" dirty="0"/>
            <a:t>Análise Inicial</a:t>
          </a:r>
        </a:p>
      </dgm:t>
    </dgm:pt>
    <dgm:pt modelId="{F1EE3740-C47D-4B73-86D9-8989341FA5AB}" type="parTrans" cxnId="{9F2BB78C-6866-47C2-96FB-C1EF18D93B70}">
      <dgm:prSet/>
      <dgm:spPr/>
      <dgm:t>
        <a:bodyPr/>
        <a:lstStyle/>
        <a:p>
          <a:endParaRPr lang="pt-BR" sz="1800"/>
        </a:p>
      </dgm:t>
    </dgm:pt>
    <dgm:pt modelId="{A0B5B8AF-4E19-400C-BEB1-DB813ABA5409}" type="sibTrans" cxnId="{9F2BB78C-6866-47C2-96FB-C1EF18D93B70}">
      <dgm:prSet/>
      <dgm:spPr/>
      <dgm:t>
        <a:bodyPr/>
        <a:lstStyle/>
        <a:p>
          <a:endParaRPr lang="pt-BR" sz="1800"/>
        </a:p>
      </dgm:t>
    </dgm:pt>
    <dgm:pt modelId="{1B2E8897-FFB0-45FC-AEE8-E4227E480EF4}">
      <dgm:prSet phldrT="[Texto]" custT="1"/>
      <dgm:spPr>
        <a:solidFill>
          <a:srgbClr val="F966C4"/>
        </a:solidFill>
      </dgm:spPr>
      <dgm:t>
        <a:bodyPr/>
        <a:lstStyle/>
        <a:p>
          <a:r>
            <a:rPr lang="pt-BR" sz="1800" dirty="0"/>
            <a:t>Tratamento dos Dados</a:t>
          </a:r>
        </a:p>
      </dgm:t>
    </dgm:pt>
    <dgm:pt modelId="{2726A349-ABFF-4423-827F-8F54DFEB36A9}" type="parTrans" cxnId="{937DEA45-9B1F-4D02-9D15-482283ECF930}">
      <dgm:prSet/>
      <dgm:spPr/>
      <dgm:t>
        <a:bodyPr/>
        <a:lstStyle/>
        <a:p>
          <a:endParaRPr lang="pt-BR" sz="1800"/>
        </a:p>
      </dgm:t>
    </dgm:pt>
    <dgm:pt modelId="{20CE8F67-6320-4F69-A56C-EF190BC05999}" type="sibTrans" cxnId="{937DEA45-9B1F-4D02-9D15-482283ECF930}">
      <dgm:prSet/>
      <dgm:spPr/>
      <dgm:t>
        <a:bodyPr/>
        <a:lstStyle/>
        <a:p>
          <a:endParaRPr lang="pt-BR" sz="1800"/>
        </a:p>
      </dgm:t>
    </dgm:pt>
    <dgm:pt modelId="{BF66AA66-18BA-4EA6-BCBA-751190DA447D}">
      <dgm:prSet phldrT="[Texto]" custT="1"/>
      <dgm:spPr>
        <a:solidFill>
          <a:srgbClr val="6A77AC"/>
        </a:solidFill>
      </dgm:spPr>
      <dgm:t>
        <a:bodyPr/>
        <a:lstStyle/>
        <a:p>
          <a:r>
            <a:rPr lang="pt-BR" sz="1800" dirty="0"/>
            <a:t>Hipóteses e Análise Exploratória</a:t>
          </a:r>
        </a:p>
      </dgm:t>
    </dgm:pt>
    <dgm:pt modelId="{BE08BB27-312D-40CA-8F3A-44DACC1E0B9A}" type="parTrans" cxnId="{35506C87-E205-45F2-A533-2FA7C50D0AE9}">
      <dgm:prSet/>
      <dgm:spPr/>
      <dgm:t>
        <a:bodyPr/>
        <a:lstStyle/>
        <a:p>
          <a:endParaRPr lang="pt-BR" sz="1800"/>
        </a:p>
      </dgm:t>
    </dgm:pt>
    <dgm:pt modelId="{A6017955-F92E-4E9D-AB57-88E46DA36C80}" type="sibTrans" cxnId="{35506C87-E205-45F2-A533-2FA7C50D0AE9}">
      <dgm:prSet/>
      <dgm:spPr/>
      <dgm:t>
        <a:bodyPr/>
        <a:lstStyle/>
        <a:p>
          <a:endParaRPr lang="pt-BR" sz="1800"/>
        </a:p>
      </dgm:t>
    </dgm:pt>
    <dgm:pt modelId="{D83E04E3-C43F-459B-A722-C3A3831E96CA}">
      <dgm:prSet phldrT="[Texto]" custT="1"/>
      <dgm:spPr>
        <a:solidFill>
          <a:srgbClr val="6A77AC"/>
        </a:solidFill>
      </dgm:spPr>
      <dgm:t>
        <a:bodyPr/>
        <a:lstStyle/>
        <a:p>
          <a:r>
            <a:rPr lang="pt-BR" sz="1800" dirty="0"/>
            <a:t>Conclusões e Insights</a:t>
          </a:r>
        </a:p>
      </dgm:t>
    </dgm:pt>
    <dgm:pt modelId="{88AEC332-2916-4CB0-A149-0D6FD8886C81}" type="parTrans" cxnId="{CEC3EF35-2993-4599-B396-A40DB4D49655}">
      <dgm:prSet/>
      <dgm:spPr/>
      <dgm:t>
        <a:bodyPr/>
        <a:lstStyle/>
        <a:p>
          <a:endParaRPr lang="pt-BR" sz="1800"/>
        </a:p>
      </dgm:t>
    </dgm:pt>
    <dgm:pt modelId="{4215AD47-A320-437E-B7A0-C5CFA6FE435F}" type="sibTrans" cxnId="{CEC3EF35-2993-4599-B396-A40DB4D49655}">
      <dgm:prSet/>
      <dgm:spPr/>
      <dgm:t>
        <a:bodyPr/>
        <a:lstStyle/>
        <a:p>
          <a:endParaRPr lang="pt-BR" sz="1800"/>
        </a:p>
      </dgm:t>
    </dgm:pt>
    <dgm:pt modelId="{346BEF5F-6E98-446C-A74D-8048B0B82F6A}" type="pres">
      <dgm:prSet presAssocID="{AD77D52B-24D3-4B61-AE32-6FA11FC156EF}" presName="Name0" presStyleCnt="0">
        <dgm:presLayoutVars>
          <dgm:dir/>
          <dgm:animLvl val="lvl"/>
          <dgm:resizeHandles val="exact"/>
        </dgm:presLayoutVars>
      </dgm:prSet>
      <dgm:spPr/>
    </dgm:pt>
    <dgm:pt modelId="{B8B08472-FC2D-4365-8B99-8C4C4929B93A}" type="pres">
      <dgm:prSet presAssocID="{602E495D-2C33-4537-A3DF-6EC7443662F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96AFFDD-90FE-4233-9663-4B1CA226DDB9}" type="pres">
      <dgm:prSet presAssocID="{3716EFA7-8505-44A5-B68F-1B1F4507668C}" presName="parTxOnlySpace" presStyleCnt="0"/>
      <dgm:spPr/>
    </dgm:pt>
    <dgm:pt modelId="{E163D9D4-773A-4227-8C59-B9F68F7F3055}" type="pres">
      <dgm:prSet presAssocID="{4CDFAA14-15DD-48FA-847D-27A0DC8FB16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9EF4126-8A6A-43F8-A1C9-1747E9955D8F}" type="pres">
      <dgm:prSet presAssocID="{A0B5B8AF-4E19-400C-BEB1-DB813ABA5409}" presName="parTxOnlySpace" presStyleCnt="0"/>
      <dgm:spPr/>
    </dgm:pt>
    <dgm:pt modelId="{4A26A1C7-3884-42A2-BAD0-1D014BA64D31}" type="pres">
      <dgm:prSet presAssocID="{1B2E8897-FFB0-45FC-AEE8-E4227E480EF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6BF48A5-B78E-4AEC-B9B6-B9B5D8640FA8}" type="pres">
      <dgm:prSet presAssocID="{20CE8F67-6320-4F69-A56C-EF190BC05999}" presName="parTxOnlySpace" presStyleCnt="0"/>
      <dgm:spPr/>
    </dgm:pt>
    <dgm:pt modelId="{FA629540-D4BC-4C41-8ADD-198900243A42}" type="pres">
      <dgm:prSet presAssocID="{BF66AA66-18BA-4EA6-BCBA-751190DA447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046FA8C-89AC-4E8A-AB98-561B4FE139B6}" type="pres">
      <dgm:prSet presAssocID="{A6017955-F92E-4E9D-AB57-88E46DA36C80}" presName="parTxOnlySpace" presStyleCnt="0"/>
      <dgm:spPr/>
    </dgm:pt>
    <dgm:pt modelId="{FAF3CCC7-D586-417D-915D-C4F5B29079FC}" type="pres">
      <dgm:prSet presAssocID="{D83E04E3-C43F-459B-A722-C3A3831E96C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7F14A0D-1731-4082-8F5C-5ACCDCB84E9B}" srcId="{AD77D52B-24D3-4B61-AE32-6FA11FC156EF}" destId="{602E495D-2C33-4537-A3DF-6EC7443662F9}" srcOrd="0" destOrd="0" parTransId="{BE94DF59-6D12-47B5-80D8-FBB6C0B63207}" sibTransId="{3716EFA7-8505-44A5-B68F-1B1F4507668C}"/>
    <dgm:cxn modelId="{31CE3422-8C36-44D6-BEBA-EDEA0A62A611}" type="presOf" srcId="{BF66AA66-18BA-4EA6-BCBA-751190DA447D}" destId="{FA629540-D4BC-4C41-8ADD-198900243A42}" srcOrd="0" destOrd="0" presId="urn:microsoft.com/office/officeart/2005/8/layout/chevron1"/>
    <dgm:cxn modelId="{CEC3EF35-2993-4599-B396-A40DB4D49655}" srcId="{AD77D52B-24D3-4B61-AE32-6FA11FC156EF}" destId="{D83E04E3-C43F-459B-A722-C3A3831E96CA}" srcOrd="4" destOrd="0" parTransId="{88AEC332-2916-4CB0-A149-0D6FD8886C81}" sibTransId="{4215AD47-A320-437E-B7A0-C5CFA6FE435F}"/>
    <dgm:cxn modelId="{937DEA45-9B1F-4D02-9D15-482283ECF930}" srcId="{AD77D52B-24D3-4B61-AE32-6FA11FC156EF}" destId="{1B2E8897-FFB0-45FC-AEE8-E4227E480EF4}" srcOrd="2" destOrd="0" parTransId="{2726A349-ABFF-4423-827F-8F54DFEB36A9}" sibTransId="{20CE8F67-6320-4F69-A56C-EF190BC05999}"/>
    <dgm:cxn modelId="{18D84E66-6DFE-4B51-876F-442C30BE9F61}" type="presOf" srcId="{602E495D-2C33-4537-A3DF-6EC7443662F9}" destId="{B8B08472-FC2D-4365-8B99-8C4C4929B93A}" srcOrd="0" destOrd="0" presId="urn:microsoft.com/office/officeart/2005/8/layout/chevron1"/>
    <dgm:cxn modelId="{B5D94A7A-315A-41B0-A7DE-1597E4196A84}" type="presOf" srcId="{4CDFAA14-15DD-48FA-847D-27A0DC8FB166}" destId="{E163D9D4-773A-4227-8C59-B9F68F7F3055}" srcOrd="0" destOrd="0" presId="urn:microsoft.com/office/officeart/2005/8/layout/chevron1"/>
    <dgm:cxn modelId="{35506C87-E205-45F2-A533-2FA7C50D0AE9}" srcId="{AD77D52B-24D3-4B61-AE32-6FA11FC156EF}" destId="{BF66AA66-18BA-4EA6-BCBA-751190DA447D}" srcOrd="3" destOrd="0" parTransId="{BE08BB27-312D-40CA-8F3A-44DACC1E0B9A}" sibTransId="{A6017955-F92E-4E9D-AB57-88E46DA36C80}"/>
    <dgm:cxn modelId="{9F2BB78C-6866-47C2-96FB-C1EF18D93B70}" srcId="{AD77D52B-24D3-4B61-AE32-6FA11FC156EF}" destId="{4CDFAA14-15DD-48FA-847D-27A0DC8FB166}" srcOrd="1" destOrd="0" parTransId="{F1EE3740-C47D-4B73-86D9-8989341FA5AB}" sibTransId="{A0B5B8AF-4E19-400C-BEB1-DB813ABA5409}"/>
    <dgm:cxn modelId="{D71784A9-66D6-4937-B50B-F16A2A6D266E}" type="presOf" srcId="{D83E04E3-C43F-459B-A722-C3A3831E96CA}" destId="{FAF3CCC7-D586-417D-915D-C4F5B29079FC}" srcOrd="0" destOrd="0" presId="urn:microsoft.com/office/officeart/2005/8/layout/chevron1"/>
    <dgm:cxn modelId="{065DF8AF-FFAD-4295-BF66-906FEEAE73AF}" type="presOf" srcId="{1B2E8897-FFB0-45FC-AEE8-E4227E480EF4}" destId="{4A26A1C7-3884-42A2-BAD0-1D014BA64D31}" srcOrd="0" destOrd="0" presId="urn:microsoft.com/office/officeart/2005/8/layout/chevron1"/>
    <dgm:cxn modelId="{A0CC50E3-4A64-40FC-91B3-C54D81E41107}" type="presOf" srcId="{AD77D52B-24D3-4B61-AE32-6FA11FC156EF}" destId="{346BEF5F-6E98-446C-A74D-8048B0B82F6A}" srcOrd="0" destOrd="0" presId="urn:microsoft.com/office/officeart/2005/8/layout/chevron1"/>
    <dgm:cxn modelId="{05360A34-9382-49B5-9464-799B559D4F01}" type="presParOf" srcId="{346BEF5F-6E98-446C-A74D-8048B0B82F6A}" destId="{B8B08472-FC2D-4365-8B99-8C4C4929B93A}" srcOrd="0" destOrd="0" presId="urn:microsoft.com/office/officeart/2005/8/layout/chevron1"/>
    <dgm:cxn modelId="{DAB55A09-CE60-4490-9E31-475B26C42B9B}" type="presParOf" srcId="{346BEF5F-6E98-446C-A74D-8048B0B82F6A}" destId="{F96AFFDD-90FE-4233-9663-4B1CA226DDB9}" srcOrd="1" destOrd="0" presId="urn:microsoft.com/office/officeart/2005/8/layout/chevron1"/>
    <dgm:cxn modelId="{D114771F-379E-411F-B393-80CE6DFF7041}" type="presParOf" srcId="{346BEF5F-6E98-446C-A74D-8048B0B82F6A}" destId="{E163D9D4-773A-4227-8C59-B9F68F7F3055}" srcOrd="2" destOrd="0" presId="urn:microsoft.com/office/officeart/2005/8/layout/chevron1"/>
    <dgm:cxn modelId="{C2A777CD-635A-4354-B160-92670682FF61}" type="presParOf" srcId="{346BEF5F-6E98-446C-A74D-8048B0B82F6A}" destId="{29EF4126-8A6A-43F8-A1C9-1747E9955D8F}" srcOrd="3" destOrd="0" presId="urn:microsoft.com/office/officeart/2005/8/layout/chevron1"/>
    <dgm:cxn modelId="{8B7D0E0F-5B72-45E9-AECE-5FB11A9A8D14}" type="presParOf" srcId="{346BEF5F-6E98-446C-A74D-8048B0B82F6A}" destId="{4A26A1C7-3884-42A2-BAD0-1D014BA64D31}" srcOrd="4" destOrd="0" presId="urn:microsoft.com/office/officeart/2005/8/layout/chevron1"/>
    <dgm:cxn modelId="{71E3A50E-A23B-4058-9B64-34BB0BCDC8F0}" type="presParOf" srcId="{346BEF5F-6E98-446C-A74D-8048B0B82F6A}" destId="{06BF48A5-B78E-4AEC-B9B6-B9B5D8640FA8}" srcOrd="5" destOrd="0" presId="urn:microsoft.com/office/officeart/2005/8/layout/chevron1"/>
    <dgm:cxn modelId="{5D145101-9813-4818-8D85-2E4B5D7B17CE}" type="presParOf" srcId="{346BEF5F-6E98-446C-A74D-8048B0B82F6A}" destId="{FA629540-D4BC-4C41-8ADD-198900243A42}" srcOrd="6" destOrd="0" presId="urn:microsoft.com/office/officeart/2005/8/layout/chevron1"/>
    <dgm:cxn modelId="{6D6CBEA1-E628-4AAE-8E79-E5B220B68E7E}" type="presParOf" srcId="{346BEF5F-6E98-446C-A74D-8048B0B82F6A}" destId="{2046FA8C-89AC-4E8A-AB98-561B4FE139B6}" srcOrd="7" destOrd="0" presId="urn:microsoft.com/office/officeart/2005/8/layout/chevron1"/>
    <dgm:cxn modelId="{43D3297C-6A30-4B05-84EA-30AD1DD26BB1}" type="presParOf" srcId="{346BEF5F-6E98-446C-A74D-8048B0B82F6A}" destId="{FAF3CCC7-D586-417D-915D-C4F5B29079F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77D52B-24D3-4B61-AE32-6FA11FC156E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02E495D-2C33-4537-A3DF-6EC7443662F9}">
      <dgm:prSet phldrT="[Texto]" custT="1"/>
      <dgm:spPr>
        <a:solidFill>
          <a:srgbClr val="6A77AC"/>
        </a:solidFill>
      </dgm:spPr>
      <dgm:t>
        <a:bodyPr/>
        <a:lstStyle/>
        <a:p>
          <a:r>
            <a:rPr lang="pt-BR" sz="1800" dirty="0"/>
            <a:t>Coleta dos Dados</a:t>
          </a:r>
        </a:p>
      </dgm:t>
    </dgm:pt>
    <dgm:pt modelId="{BE94DF59-6D12-47B5-80D8-FBB6C0B63207}" type="parTrans" cxnId="{A7F14A0D-1731-4082-8F5C-5ACCDCB84E9B}">
      <dgm:prSet/>
      <dgm:spPr/>
      <dgm:t>
        <a:bodyPr/>
        <a:lstStyle/>
        <a:p>
          <a:endParaRPr lang="pt-BR" sz="1800"/>
        </a:p>
      </dgm:t>
    </dgm:pt>
    <dgm:pt modelId="{3716EFA7-8505-44A5-B68F-1B1F4507668C}" type="sibTrans" cxnId="{A7F14A0D-1731-4082-8F5C-5ACCDCB84E9B}">
      <dgm:prSet/>
      <dgm:spPr/>
      <dgm:t>
        <a:bodyPr/>
        <a:lstStyle/>
        <a:p>
          <a:endParaRPr lang="pt-BR" sz="1800"/>
        </a:p>
      </dgm:t>
    </dgm:pt>
    <dgm:pt modelId="{4CDFAA14-15DD-48FA-847D-27A0DC8FB166}">
      <dgm:prSet phldrT="[Texto]" custT="1"/>
      <dgm:spPr>
        <a:solidFill>
          <a:srgbClr val="6A77AC"/>
        </a:solidFill>
      </dgm:spPr>
      <dgm:t>
        <a:bodyPr/>
        <a:lstStyle/>
        <a:p>
          <a:r>
            <a:rPr lang="pt-BR" sz="1800" dirty="0"/>
            <a:t>Análise Inicial</a:t>
          </a:r>
        </a:p>
      </dgm:t>
    </dgm:pt>
    <dgm:pt modelId="{F1EE3740-C47D-4B73-86D9-8989341FA5AB}" type="parTrans" cxnId="{9F2BB78C-6866-47C2-96FB-C1EF18D93B70}">
      <dgm:prSet/>
      <dgm:spPr/>
      <dgm:t>
        <a:bodyPr/>
        <a:lstStyle/>
        <a:p>
          <a:endParaRPr lang="pt-BR" sz="1800"/>
        </a:p>
      </dgm:t>
    </dgm:pt>
    <dgm:pt modelId="{A0B5B8AF-4E19-400C-BEB1-DB813ABA5409}" type="sibTrans" cxnId="{9F2BB78C-6866-47C2-96FB-C1EF18D93B70}">
      <dgm:prSet/>
      <dgm:spPr/>
      <dgm:t>
        <a:bodyPr/>
        <a:lstStyle/>
        <a:p>
          <a:endParaRPr lang="pt-BR" sz="1800"/>
        </a:p>
      </dgm:t>
    </dgm:pt>
    <dgm:pt modelId="{1B2E8897-FFB0-45FC-AEE8-E4227E480EF4}">
      <dgm:prSet phldrT="[Texto]" custT="1"/>
      <dgm:spPr>
        <a:solidFill>
          <a:srgbClr val="6A77AC"/>
        </a:solidFill>
      </dgm:spPr>
      <dgm:t>
        <a:bodyPr/>
        <a:lstStyle/>
        <a:p>
          <a:r>
            <a:rPr lang="pt-BR" sz="1800" dirty="0"/>
            <a:t>Tratamento dos Dados</a:t>
          </a:r>
        </a:p>
      </dgm:t>
    </dgm:pt>
    <dgm:pt modelId="{2726A349-ABFF-4423-827F-8F54DFEB36A9}" type="parTrans" cxnId="{937DEA45-9B1F-4D02-9D15-482283ECF930}">
      <dgm:prSet/>
      <dgm:spPr/>
      <dgm:t>
        <a:bodyPr/>
        <a:lstStyle/>
        <a:p>
          <a:endParaRPr lang="pt-BR" sz="1800"/>
        </a:p>
      </dgm:t>
    </dgm:pt>
    <dgm:pt modelId="{20CE8F67-6320-4F69-A56C-EF190BC05999}" type="sibTrans" cxnId="{937DEA45-9B1F-4D02-9D15-482283ECF930}">
      <dgm:prSet/>
      <dgm:spPr/>
      <dgm:t>
        <a:bodyPr/>
        <a:lstStyle/>
        <a:p>
          <a:endParaRPr lang="pt-BR" sz="1800"/>
        </a:p>
      </dgm:t>
    </dgm:pt>
    <dgm:pt modelId="{BF66AA66-18BA-4EA6-BCBA-751190DA447D}">
      <dgm:prSet phldrT="[Texto]" custT="1"/>
      <dgm:spPr>
        <a:solidFill>
          <a:srgbClr val="F966C4"/>
        </a:solidFill>
      </dgm:spPr>
      <dgm:t>
        <a:bodyPr/>
        <a:lstStyle/>
        <a:p>
          <a:r>
            <a:rPr lang="pt-BR" sz="1800" dirty="0"/>
            <a:t>Hipóteses e Análise Exploratória</a:t>
          </a:r>
        </a:p>
      </dgm:t>
    </dgm:pt>
    <dgm:pt modelId="{BE08BB27-312D-40CA-8F3A-44DACC1E0B9A}" type="parTrans" cxnId="{35506C87-E205-45F2-A533-2FA7C50D0AE9}">
      <dgm:prSet/>
      <dgm:spPr/>
      <dgm:t>
        <a:bodyPr/>
        <a:lstStyle/>
        <a:p>
          <a:endParaRPr lang="pt-BR" sz="1800"/>
        </a:p>
      </dgm:t>
    </dgm:pt>
    <dgm:pt modelId="{A6017955-F92E-4E9D-AB57-88E46DA36C80}" type="sibTrans" cxnId="{35506C87-E205-45F2-A533-2FA7C50D0AE9}">
      <dgm:prSet/>
      <dgm:spPr/>
      <dgm:t>
        <a:bodyPr/>
        <a:lstStyle/>
        <a:p>
          <a:endParaRPr lang="pt-BR" sz="1800"/>
        </a:p>
      </dgm:t>
    </dgm:pt>
    <dgm:pt modelId="{D83E04E3-C43F-459B-A722-C3A3831E96CA}">
      <dgm:prSet phldrT="[Texto]" custT="1"/>
      <dgm:spPr>
        <a:solidFill>
          <a:srgbClr val="6A77AC"/>
        </a:solidFill>
      </dgm:spPr>
      <dgm:t>
        <a:bodyPr/>
        <a:lstStyle/>
        <a:p>
          <a:r>
            <a:rPr lang="pt-BR" sz="1800" dirty="0"/>
            <a:t>Conclusões e Insights</a:t>
          </a:r>
        </a:p>
      </dgm:t>
    </dgm:pt>
    <dgm:pt modelId="{88AEC332-2916-4CB0-A149-0D6FD8886C81}" type="parTrans" cxnId="{CEC3EF35-2993-4599-B396-A40DB4D49655}">
      <dgm:prSet/>
      <dgm:spPr/>
      <dgm:t>
        <a:bodyPr/>
        <a:lstStyle/>
        <a:p>
          <a:endParaRPr lang="pt-BR" sz="1800"/>
        </a:p>
      </dgm:t>
    </dgm:pt>
    <dgm:pt modelId="{4215AD47-A320-437E-B7A0-C5CFA6FE435F}" type="sibTrans" cxnId="{CEC3EF35-2993-4599-B396-A40DB4D49655}">
      <dgm:prSet/>
      <dgm:spPr/>
      <dgm:t>
        <a:bodyPr/>
        <a:lstStyle/>
        <a:p>
          <a:endParaRPr lang="pt-BR" sz="1800"/>
        </a:p>
      </dgm:t>
    </dgm:pt>
    <dgm:pt modelId="{346BEF5F-6E98-446C-A74D-8048B0B82F6A}" type="pres">
      <dgm:prSet presAssocID="{AD77D52B-24D3-4B61-AE32-6FA11FC156EF}" presName="Name0" presStyleCnt="0">
        <dgm:presLayoutVars>
          <dgm:dir/>
          <dgm:animLvl val="lvl"/>
          <dgm:resizeHandles val="exact"/>
        </dgm:presLayoutVars>
      </dgm:prSet>
      <dgm:spPr/>
    </dgm:pt>
    <dgm:pt modelId="{B8B08472-FC2D-4365-8B99-8C4C4929B93A}" type="pres">
      <dgm:prSet presAssocID="{602E495D-2C33-4537-A3DF-6EC7443662F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96AFFDD-90FE-4233-9663-4B1CA226DDB9}" type="pres">
      <dgm:prSet presAssocID="{3716EFA7-8505-44A5-B68F-1B1F4507668C}" presName="parTxOnlySpace" presStyleCnt="0"/>
      <dgm:spPr/>
    </dgm:pt>
    <dgm:pt modelId="{E163D9D4-773A-4227-8C59-B9F68F7F3055}" type="pres">
      <dgm:prSet presAssocID="{4CDFAA14-15DD-48FA-847D-27A0DC8FB16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9EF4126-8A6A-43F8-A1C9-1747E9955D8F}" type="pres">
      <dgm:prSet presAssocID="{A0B5B8AF-4E19-400C-BEB1-DB813ABA5409}" presName="parTxOnlySpace" presStyleCnt="0"/>
      <dgm:spPr/>
    </dgm:pt>
    <dgm:pt modelId="{4A26A1C7-3884-42A2-BAD0-1D014BA64D31}" type="pres">
      <dgm:prSet presAssocID="{1B2E8897-FFB0-45FC-AEE8-E4227E480EF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6BF48A5-B78E-4AEC-B9B6-B9B5D8640FA8}" type="pres">
      <dgm:prSet presAssocID="{20CE8F67-6320-4F69-A56C-EF190BC05999}" presName="parTxOnlySpace" presStyleCnt="0"/>
      <dgm:spPr/>
    </dgm:pt>
    <dgm:pt modelId="{FA629540-D4BC-4C41-8ADD-198900243A42}" type="pres">
      <dgm:prSet presAssocID="{BF66AA66-18BA-4EA6-BCBA-751190DA447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046FA8C-89AC-4E8A-AB98-561B4FE139B6}" type="pres">
      <dgm:prSet presAssocID="{A6017955-F92E-4E9D-AB57-88E46DA36C80}" presName="parTxOnlySpace" presStyleCnt="0"/>
      <dgm:spPr/>
    </dgm:pt>
    <dgm:pt modelId="{FAF3CCC7-D586-417D-915D-C4F5B29079FC}" type="pres">
      <dgm:prSet presAssocID="{D83E04E3-C43F-459B-A722-C3A3831E96C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7F14A0D-1731-4082-8F5C-5ACCDCB84E9B}" srcId="{AD77D52B-24D3-4B61-AE32-6FA11FC156EF}" destId="{602E495D-2C33-4537-A3DF-6EC7443662F9}" srcOrd="0" destOrd="0" parTransId="{BE94DF59-6D12-47B5-80D8-FBB6C0B63207}" sibTransId="{3716EFA7-8505-44A5-B68F-1B1F4507668C}"/>
    <dgm:cxn modelId="{31CE3422-8C36-44D6-BEBA-EDEA0A62A611}" type="presOf" srcId="{BF66AA66-18BA-4EA6-BCBA-751190DA447D}" destId="{FA629540-D4BC-4C41-8ADD-198900243A42}" srcOrd="0" destOrd="0" presId="urn:microsoft.com/office/officeart/2005/8/layout/chevron1"/>
    <dgm:cxn modelId="{CEC3EF35-2993-4599-B396-A40DB4D49655}" srcId="{AD77D52B-24D3-4B61-AE32-6FA11FC156EF}" destId="{D83E04E3-C43F-459B-A722-C3A3831E96CA}" srcOrd="4" destOrd="0" parTransId="{88AEC332-2916-4CB0-A149-0D6FD8886C81}" sibTransId="{4215AD47-A320-437E-B7A0-C5CFA6FE435F}"/>
    <dgm:cxn modelId="{937DEA45-9B1F-4D02-9D15-482283ECF930}" srcId="{AD77D52B-24D3-4B61-AE32-6FA11FC156EF}" destId="{1B2E8897-FFB0-45FC-AEE8-E4227E480EF4}" srcOrd="2" destOrd="0" parTransId="{2726A349-ABFF-4423-827F-8F54DFEB36A9}" sibTransId="{20CE8F67-6320-4F69-A56C-EF190BC05999}"/>
    <dgm:cxn modelId="{18D84E66-6DFE-4B51-876F-442C30BE9F61}" type="presOf" srcId="{602E495D-2C33-4537-A3DF-6EC7443662F9}" destId="{B8B08472-FC2D-4365-8B99-8C4C4929B93A}" srcOrd="0" destOrd="0" presId="urn:microsoft.com/office/officeart/2005/8/layout/chevron1"/>
    <dgm:cxn modelId="{B5D94A7A-315A-41B0-A7DE-1597E4196A84}" type="presOf" srcId="{4CDFAA14-15DD-48FA-847D-27A0DC8FB166}" destId="{E163D9D4-773A-4227-8C59-B9F68F7F3055}" srcOrd="0" destOrd="0" presId="urn:microsoft.com/office/officeart/2005/8/layout/chevron1"/>
    <dgm:cxn modelId="{35506C87-E205-45F2-A533-2FA7C50D0AE9}" srcId="{AD77D52B-24D3-4B61-AE32-6FA11FC156EF}" destId="{BF66AA66-18BA-4EA6-BCBA-751190DA447D}" srcOrd="3" destOrd="0" parTransId="{BE08BB27-312D-40CA-8F3A-44DACC1E0B9A}" sibTransId="{A6017955-F92E-4E9D-AB57-88E46DA36C80}"/>
    <dgm:cxn modelId="{9F2BB78C-6866-47C2-96FB-C1EF18D93B70}" srcId="{AD77D52B-24D3-4B61-AE32-6FA11FC156EF}" destId="{4CDFAA14-15DD-48FA-847D-27A0DC8FB166}" srcOrd="1" destOrd="0" parTransId="{F1EE3740-C47D-4B73-86D9-8989341FA5AB}" sibTransId="{A0B5B8AF-4E19-400C-BEB1-DB813ABA5409}"/>
    <dgm:cxn modelId="{D71784A9-66D6-4937-B50B-F16A2A6D266E}" type="presOf" srcId="{D83E04E3-C43F-459B-A722-C3A3831E96CA}" destId="{FAF3CCC7-D586-417D-915D-C4F5B29079FC}" srcOrd="0" destOrd="0" presId="urn:microsoft.com/office/officeart/2005/8/layout/chevron1"/>
    <dgm:cxn modelId="{065DF8AF-FFAD-4295-BF66-906FEEAE73AF}" type="presOf" srcId="{1B2E8897-FFB0-45FC-AEE8-E4227E480EF4}" destId="{4A26A1C7-3884-42A2-BAD0-1D014BA64D31}" srcOrd="0" destOrd="0" presId="urn:microsoft.com/office/officeart/2005/8/layout/chevron1"/>
    <dgm:cxn modelId="{A0CC50E3-4A64-40FC-91B3-C54D81E41107}" type="presOf" srcId="{AD77D52B-24D3-4B61-AE32-6FA11FC156EF}" destId="{346BEF5F-6E98-446C-A74D-8048B0B82F6A}" srcOrd="0" destOrd="0" presId="urn:microsoft.com/office/officeart/2005/8/layout/chevron1"/>
    <dgm:cxn modelId="{05360A34-9382-49B5-9464-799B559D4F01}" type="presParOf" srcId="{346BEF5F-6E98-446C-A74D-8048B0B82F6A}" destId="{B8B08472-FC2D-4365-8B99-8C4C4929B93A}" srcOrd="0" destOrd="0" presId="urn:microsoft.com/office/officeart/2005/8/layout/chevron1"/>
    <dgm:cxn modelId="{DAB55A09-CE60-4490-9E31-475B26C42B9B}" type="presParOf" srcId="{346BEF5F-6E98-446C-A74D-8048B0B82F6A}" destId="{F96AFFDD-90FE-4233-9663-4B1CA226DDB9}" srcOrd="1" destOrd="0" presId="urn:microsoft.com/office/officeart/2005/8/layout/chevron1"/>
    <dgm:cxn modelId="{D114771F-379E-411F-B393-80CE6DFF7041}" type="presParOf" srcId="{346BEF5F-6E98-446C-A74D-8048B0B82F6A}" destId="{E163D9D4-773A-4227-8C59-B9F68F7F3055}" srcOrd="2" destOrd="0" presId="urn:microsoft.com/office/officeart/2005/8/layout/chevron1"/>
    <dgm:cxn modelId="{C2A777CD-635A-4354-B160-92670682FF61}" type="presParOf" srcId="{346BEF5F-6E98-446C-A74D-8048B0B82F6A}" destId="{29EF4126-8A6A-43F8-A1C9-1747E9955D8F}" srcOrd="3" destOrd="0" presId="urn:microsoft.com/office/officeart/2005/8/layout/chevron1"/>
    <dgm:cxn modelId="{8B7D0E0F-5B72-45E9-AECE-5FB11A9A8D14}" type="presParOf" srcId="{346BEF5F-6E98-446C-A74D-8048B0B82F6A}" destId="{4A26A1C7-3884-42A2-BAD0-1D014BA64D31}" srcOrd="4" destOrd="0" presId="urn:microsoft.com/office/officeart/2005/8/layout/chevron1"/>
    <dgm:cxn modelId="{71E3A50E-A23B-4058-9B64-34BB0BCDC8F0}" type="presParOf" srcId="{346BEF5F-6E98-446C-A74D-8048B0B82F6A}" destId="{06BF48A5-B78E-4AEC-B9B6-B9B5D8640FA8}" srcOrd="5" destOrd="0" presId="urn:microsoft.com/office/officeart/2005/8/layout/chevron1"/>
    <dgm:cxn modelId="{5D145101-9813-4818-8D85-2E4B5D7B17CE}" type="presParOf" srcId="{346BEF5F-6E98-446C-A74D-8048B0B82F6A}" destId="{FA629540-D4BC-4C41-8ADD-198900243A42}" srcOrd="6" destOrd="0" presId="urn:microsoft.com/office/officeart/2005/8/layout/chevron1"/>
    <dgm:cxn modelId="{6D6CBEA1-E628-4AAE-8E79-E5B220B68E7E}" type="presParOf" srcId="{346BEF5F-6E98-446C-A74D-8048B0B82F6A}" destId="{2046FA8C-89AC-4E8A-AB98-561B4FE139B6}" srcOrd="7" destOrd="0" presId="urn:microsoft.com/office/officeart/2005/8/layout/chevron1"/>
    <dgm:cxn modelId="{43D3297C-6A30-4B05-84EA-30AD1DD26BB1}" type="presParOf" srcId="{346BEF5F-6E98-446C-A74D-8048B0B82F6A}" destId="{FAF3CCC7-D586-417D-915D-C4F5B29079F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77D52B-24D3-4B61-AE32-6FA11FC156E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02E495D-2C33-4537-A3DF-6EC7443662F9}">
      <dgm:prSet phldrT="[Texto]" custT="1"/>
      <dgm:spPr>
        <a:solidFill>
          <a:srgbClr val="6A77AC"/>
        </a:solidFill>
      </dgm:spPr>
      <dgm:t>
        <a:bodyPr/>
        <a:lstStyle/>
        <a:p>
          <a:r>
            <a:rPr lang="pt-BR" sz="1800" dirty="0"/>
            <a:t>Coleta dos Dados</a:t>
          </a:r>
        </a:p>
      </dgm:t>
    </dgm:pt>
    <dgm:pt modelId="{BE94DF59-6D12-47B5-80D8-FBB6C0B63207}" type="parTrans" cxnId="{A7F14A0D-1731-4082-8F5C-5ACCDCB84E9B}">
      <dgm:prSet/>
      <dgm:spPr/>
      <dgm:t>
        <a:bodyPr/>
        <a:lstStyle/>
        <a:p>
          <a:endParaRPr lang="pt-BR" sz="1800"/>
        </a:p>
      </dgm:t>
    </dgm:pt>
    <dgm:pt modelId="{3716EFA7-8505-44A5-B68F-1B1F4507668C}" type="sibTrans" cxnId="{A7F14A0D-1731-4082-8F5C-5ACCDCB84E9B}">
      <dgm:prSet/>
      <dgm:spPr/>
      <dgm:t>
        <a:bodyPr/>
        <a:lstStyle/>
        <a:p>
          <a:endParaRPr lang="pt-BR" sz="1800"/>
        </a:p>
      </dgm:t>
    </dgm:pt>
    <dgm:pt modelId="{4CDFAA14-15DD-48FA-847D-27A0DC8FB166}">
      <dgm:prSet phldrT="[Texto]" custT="1"/>
      <dgm:spPr>
        <a:solidFill>
          <a:srgbClr val="6A77AC"/>
        </a:solidFill>
      </dgm:spPr>
      <dgm:t>
        <a:bodyPr/>
        <a:lstStyle/>
        <a:p>
          <a:r>
            <a:rPr lang="pt-BR" sz="1800" dirty="0"/>
            <a:t>Análise Inicial</a:t>
          </a:r>
        </a:p>
      </dgm:t>
    </dgm:pt>
    <dgm:pt modelId="{F1EE3740-C47D-4B73-86D9-8989341FA5AB}" type="parTrans" cxnId="{9F2BB78C-6866-47C2-96FB-C1EF18D93B70}">
      <dgm:prSet/>
      <dgm:spPr/>
      <dgm:t>
        <a:bodyPr/>
        <a:lstStyle/>
        <a:p>
          <a:endParaRPr lang="pt-BR" sz="1800"/>
        </a:p>
      </dgm:t>
    </dgm:pt>
    <dgm:pt modelId="{A0B5B8AF-4E19-400C-BEB1-DB813ABA5409}" type="sibTrans" cxnId="{9F2BB78C-6866-47C2-96FB-C1EF18D93B70}">
      <dgm:prSet/>
      <dgm:spPr/>
      <dgm:t>
        <a:bodyPr/>
        <a:lstStyle/>
        <a:p>
          <a:endParaRPr lang="pt-BR" sz="1800"/>
        </a:p>
      </dgm:t>
    </dgm:pt>
    <dgm:pt modelId="{1B2E8897-FFB0-45FC-AEE8-E4227E480EF4}">
      <dgm:prSet phldrT="[Texto]" custT="1"/>
      <dgm:spPr>
        <a:solidFill>
          <a:srgbClr val="6A77AC"/>
        </a:solidFill>
      </dgm:spPr>
      <dgm:t>
        <a:bodyPr/>
        <a:lstStyle/>
        <a:p>
          <a:r>
            <a:rPr lang="pt-BR" sz="1800" dirty="0"/>
            <a:t>Tratamento dos Dados</a:t>
          </a:r>
        </a:p>
      </dgm:t>
    </dgm:pt>
    <dgm:pt modelId="{2726A349-ABFF-4423-827F-8F54DFEB36A9}" type="parTrans" cxnId="{937DEA45-9B1F-4D02-9D15-482283ECF930}">
      <dgm:prSet/>
      <dgm:spPr/>
      <dgm:t>
        <a:bodyPr/>
        <a:lstStyle/>
        <a:p>
          <a:endParaRPr lang="pt-BR" sz="1800"/>
        </a:p>
      </dgm:t>
    </dgm:pt>
    <dgm:pt modelId="{20CE8F67-6320-4F69-A56C-EF190BC05999}" type="sibTrans" cxnId="{937DEA45-9B1F-4D02-9D15-482283ECF930}">
      <dgm:prSet/>
      <dgm:spPr/>
      <dgm:t>
        <a:bodyPr/>
        <a:lstStyle/>
        <a:p>
          <a:endParaRPr lang="pt-BR" sz="1800"/>
        </a:p>
      </dgm:t>
    </dgm:pt>
    <dgm:pt modelId="{BF66AA66-18BA-4EA6-BCBA-751190DA447D}">
      <dgm:prSet phldrT="[Texto]" custT="1"/>
      <dgm:spPr>
        <a:solidFill>
          <a:srgbClr val="6A77AC"/>
        </a:solidFill>
      </dgm:spPr>
      <dgm:t>
        <a:bodyPr/>
        <a:lstStyle/>
        <a:p>
          <a:r>
            <a:rPr lang="pt-BR" sz="1800" dirty="0"/>
            <a:t>Hipóteses e Análise Exploratória</a:t>
          </a:r>
        </a:p>
      </dgm:t>
    </dgm:pt>
    <dgm:pt modelId="{BE08BB27-312D-40CA-8F3A-44DACC1E0B9A}" type="parTrans" cxnId="{35506C87-E205-45F2-A533-2FA7C50D0AE9}">
      <dgm:prSet/>
      <dgm:spPr/>
      <dgm:t>
        <a:bodyPr/>
        <a:lstStyle/>
        <a:p>
          <a:endParaRPr lang="pt-BR" sz="1800"/>
        </a:p>
      </dgm:t>
    </dgm:pt>
    <dgm:pt modelId="{A6017955-F92E-4E9D-AB57-88E46DA36C80}" type="sibTrans" cxnId="{35506C87-E205-45F2-A533-2FA7C50D0AE9}">
      <dgm:prSet/>
      <dgm:spPr/>
      <dgm:t>
        <a:bodyPr/>
        <a:lstStyle/>
        <a:p>
          <a:endParaRPr lang="pt-BR" sz="1800"/>
        </a:p>
      </dgm:t>
    </dgm:pt>
    <dgm:pt modelId="{D83E04E3-C43F-459B-A722-C3A3831E96CA}">
      <dgm:prSet phldrT="[Texto]" custT="1"/>
      <dgm:spPr>
        <a:solidFill>
          <a:srgbClr val="F966C4"/>
        </a:solidFill>
      </dgm:spPr>
      <dgm:t>
        <a:bodyPr/>
        <a:lstStyle/>
        <a:p>
          <a:r>
            <a:rPr lang="pt-BR" sz="1800" dirty="0"/>
            <a:t>Conclusões e Insights</a:t>
          </a:r>
        </a:p>
      </dgm:t>
    </dgm:pt>
    <dgm:pt modelId="{88AEC332-2916-4CB0-A149-0D6FD8886C81}" type="parTrans" cxnId="{CEC3EF35-2993-4599-B396-A40DB4D49655}">
      <dgm:prSet/>
      <dgm:spPr/>
      <dgm:t>
        <a:bodyPr/>
        <a:lstStyle/>
        <a:p>
          <a:endParaRPr lang="pt-BR" sz="1800"/>
        </a:p>
      </dgm:t>
    </dgm:pt>
    <dgm:pt modelId="{4215AD47-A320-437E-B7A0-C5CFA6FE435F}" type="sibTrans" cxnId="{CEC3EF35-2993-4599-B396-A40DB4D49655}">
      <dgm:prSet/>
      <dgm:spPr/>
      <dgm:t>
        <a:bodyPr/>
        <a:lstStyle/>
        <a:p>
          <a:endParaRPr lang="pt-BR" sz="1800"/>
        </a:p>
      </dgm:t>
    </dgm:pt>
    <dgm:pt modelId="{346BEF5F-6E98-446C-A74D-8048B0B82F6A}" type="pres">
      <dgm:prSet presAssocID="{AD77D52B-24D3-4B61-AE32-6FA11FC156EF}" presName="Name0" presStyleCnt="0">
        <dgm:presLayoutVars>
          <dgm:dir/>
          <dgm:animLvl val="lvl"/>
          <dgm:resizeHandles val="exact"/>
        </dgm:presLayoutVars>
      </dgm:prSet>
      <dgm:spPr/>
    </dgm:pt>
    <dgm:pt modelId="{B8B08472-FC2D-4365-8B99-8C4C4929B93A}" type="pres">
      <dgm:prSet presAssocID="{602E495D-2C33-4537-A3DF-6EC7443662F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96AFFDD-90FE-4233-9663-4B1CA226DDB9}" type="pres">
      <dgm:prSet presAssocID="{3716EFA7-8505-44A5-B68F-1B1F4507668C}" presName="parTxOnlySpace" presStyleCnt="0"/>
      <dgm:spPr/>
    </dgm:pt>
    <dgm:pt modelId="{E163D9D4-773A-4227-8C59-B9F68F7F3055}" type="pres">
      <dgm:prSet presAssocID="{4CDFAA14-15DD-48FA-847D-27A0DC8FB16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9EF4126-8A6A-43F8-A1C9-1747E9955D8F}" type="pres">
      <dgm:prSet presAssocID="{A0B5B8AF-4E19-400C-BEB1-DB813ABA5409}" presName="parTxOnlySpace" presStyleCnt="0"/>
      <dgm:spPr/>
    </dgm:pt>
    <dgm:pt modelId="{4A26A1C7-3884-42A2-BAD0-1D014BA64D31}" type="pres">
      <dgm:prSet presAssocID="{1B2E8897-FFB0-45FC-AEE8-E4227E480EF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6BF48A5-B78E-4AEC-B9B6-B9B5D8640FA8}" type="pres">
      <dgm:prSet presAssocID="{20CE8F67-6320-4F69-A56C-EF190BC05999}" presName="parTxOnlySpace" presStyleCnt="0"/>
      <dgm:spPr/>
    </dgm:pt>
    <dgm:pt modelId="{FA629540-D4BC-4C41-8ADD-198900243A42}" type="pres">
      <dgm:prSet presAssocID="{BF66AA66-18BA-4EA6-BCBA-751190DA447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046FA8C-89AC-4E8A-AB98-561B4FE139B6}" type="pres">
      <dgm:prSet presAssocID="{A6017955-F92E-4E9D-AB57-88E46DA36C80}" presName="parTxOnlySpace" presStyleCnt="0"/>
      <dgm:spPr/>
    </dgm:pt>
    <dgm:pt modelId="{FAF3CCC7-D586-417D-915D-C4F5B29079FC}" type="pres">
      <dgm:prSet presAssocID="{D83E04E3-C43F-459B-A722-C3A3831E96C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7F14A0D-1731-4082-8F5C-5ACCDCB84E9B}" srcId="{AD77D52B-24D3-4B61-AE32-6FA11FC156EF}" destId="{602E495D-2C33-4537-A3DF-6EC7443662F9}" srcOrd="0" destOrd="0" parTransId="{BE94DF59-6D12-47B5-80D8-FBB6C0B63207}" sibTransId="{3716EFA7-8505-44A5-B68F-1B1F4507668C}"/>
    <dgm:cxn modelId="{31CE3422-8C36-44D6-BEBA-EDEA0A62A611}" type="presOf" srcId="{BF66AA66-18BA-4EA6-BCBA-751190DA447D}" destId="{FA629540-D4BC-4C41-8ADD-198900243A42}" srcOrd="0" destOrd="0" presId="urn:microsoft.com/office/officeart/2005/8/layout/chevron1"/>
    <dgm:cxn modelId="{CEC3EF35-2993-4599-B396-A40DB4D49655}" srcId="{AD77D52B-24D3-4B61-AE32-6FA11FC156EF}" destId="{D83E04E3-C43F-459B-A722-C3A3831E96CA}" srcOrd="4" destOrd="0" parTransId="{88AEC332-2916-4CB0-A149-0D6FD8886C81}" sibTransId="{4215AD47-A320-437E-B7A0-C5CFA6FE435F}"/>
    <dgm:cxn modelId="{937DEA45-9B1F-4D02-9D15-482283ECF930}" srcId="{AD77D52B-24D3-4B61-AE32-6FA11FC156EF}" destId="{1B2E8897-FFB0-45FC-AEE8-E4227E480EF4}" srcOrd="2" destOrd="0" parTransId="{2726A349-ABFF-4423-827F-8F54DFEB36A9}" sibTransId="{20CE8F67-6320-4F69-A56C-EF190BC05999}"/>
    <dgm:cxn modelId="{18D84E66-6DFE-4B51-876F-442C30BE9F61}" type="presOf" srcId="{602E495D-2C33-4537-A3DF-6EC7443662F9}" destId="{B8B08472-FC2D-4365-8B99-8C4C4929B93A}" srcOrd="0" destOrd="0" presId="urn:microsoft.com/office/officeart/2005/8/layout/chevron1"/>
    <dgm:cxn modelId="{B5D94A7A-315A-41B0-A7DE-1597E4196A84}" type="presOf" srcId="{4CDFAA14-15DD-48FA-847D-27A0DC8FB166}" destId="{E163D9D4-773A-4227-8C59-B9F68F7F3055}" srcOrd="0" destOrd="0" presId="urn:microsoft.com/office/officeart/2005/8/layout/chevron1"/>
    <dgm:cxn modelId="{35506C87-E205-45F2-A533-2FA7C50D0AE9}" srcId="{AD77D52B-24D3-4B61-AE32-6FA11FC156EF}" destId="{BF66AA66-18BA-4EA6-BCBA-751190DA447D}" srcOrd="3" destOrd="0" parTransId="{BE08BB27-312D-40CA-8F3A-44DACC1E0B9A}" sibTransId="{A6017955-F92E-4E9D-AB57-88E46DA36C80}"/>
    <dgm:cxn modelId="{9F2BB78C-6866-47C2-96FB-C1EF18D93B70}" srcId="{AD77D52B-24D3-4B61-AE32-6FA11FC156EF}" destId="{4CDFAA14-15DD-48FA-847D-27A0DC8FB166}" srcOrd="1" destOrd="0" parTransId="{F1EE3740-C47D-4B73-86D9-8989341FA5AB}" sibTransId="{A0B5B8AF-4E19-400C-BEB1-DB813ABA5409}"/>
    <dgm:cxn modelId="{D71784A9-66D6-4937-B50B-F16A2A6D266E}" type="presOf" srcId="{D83E04E3-C43F-459B-A722-C3A3831E96CA}" destId="{FAF3CCC7-D586-417D-915D-C4F5B29079FC}" srcOrd="0" destOrd="0" presId="urn:microsoft.com/office/officeart/2005/8/layout/chevron1"/>
    <dgm:cxn modelId="{065DF8AF-FFAD-4295-BF66-906FEEAE73AF}" type="presOf" srcId="{1B2E8897-FFB0-45FC-AEE8-E4227E480EF4}" destId="{4A26A1C7-3884-42A2-BAD0-1D014BA64D31}" srcOrd="0" destOrd="0" presId="urn:microsoft.com/office/officeart/2005/8/layout/chevron1"/>
    <dgm:cxn modelId="{A0CC50E3-4A64-40FC-91B3-C54D81E41107}" type="presOf" srcId="{AD77D52B-24D3-4B61-AE32-6FA11FC156EF}" destId="{346BEF5F-6E98-446C-A74D-8048B0B82F6A}" srcOrd="0" destOrd="0" presId="urn:microsoft.com/office/officeart/2005/8/layout/chevron1"/>
    <dgm:cxn modelId="{05360A34-9382-49B5-9464-799B559D4F01}" type="presParOf" srcId="{346BEF5F-6E98-446C-A74D-8048B0B82F6A}" destId="{B8B08472-FC2D-4365-8B99-8C4C4929B93A}" srcOrd="0" destOrd="0" presId="urn:microsoft.com/office/officeart/2005/8/layout/chevron1"/>
    <dgm:cxn modelId="{DAB55A09-CE60-4490-9E31-475B26C42B9B}" type="presParOf" srcId="{346BEF5F-6E98-446C-A74D-8048B0B82F6A}" destId="{F96AFFDD-90FE-4233-9663-4B1CA226DDB9}" srcOrd="1" destOrd="0" presId="urn:microsoft.com/office/officeart/2005/8/layout/chevron1"/>
    <dgm:cxn modelId="{D114771F-379E-411F-B393-80CE6DFF7041}" type="presParOf" srcId="{346BEF5F-6E98-446C-A74D-8048B0B82F6A}" destId="{E163D9D4-773A-4227-8C59-B9F68F7F3055}" srcOrd="2" destOrd="0" presId="urn:microsoft.com/office/officeart/2005/8/layout/chevron1"/>
    <dgm:cxn modelId="{C2A777CD-635A-4354-B160-92670682FF61}" type="presParOf" srcId="{346BEF5F-6E98-446C-A74D-8048B0B82F6A}" destId="{29EF4126-8A6A-43F8-A1C9-1747E9955D8F}" srcOrd="3" destOrd="0" presId="urn:microsoft.com/office/officeart/2005/8/layout/chevron1"/>
    <dgm:cxn modelId="{8B7D0E0F-5B72-45E9-AECE-5FB11A9A8D14}" type="presParOf" srcId="{346BEF5F-6E98-446C-A74D-8048B0B82F6A}" destId="{4A26A1C7-3884-42A2-BAD0-1D014BA64D31}" srcOrd="4" destOrd="0" presId="urn:microsoft.com/office/officeart/2005/8/layout/chevron1"/>
    <dgm:cxn modelId="{71E3A50E-A23B-4058-9B64-34BB0BCDC8F0}" type="presParOf" srcId="{346BEF5F-6E98-446C-A74D-8048B0B82F6A}" destId="{06BF48A5-B78E-4AEC-B9B6-B9B5D8640FA8}" srcOrd="5" destOrd="0" presId="urn:microsoft.com/office/officeart/2005/8/layout/chevron1"/>
    <dgm:cxn modelId="{5D145101-9813-4818-8D85-2E4B5D7B17CE}" type="presParOf" srcId="{346BEF5F-6E98-446C-A74D-8048B0B82F6A}" destId="{FA629540-D4BC-4C41-8ADD-198900243A42}" srcOrd="6" destOrd="0" presId="urn:microsoft.com/office/officeart/2005/8/layout/chevron1"/>
    <dgm:cxn modelId="{6D6CBEA1-E628-4AAE-8E79-E5B220B68E7E}" type="presParOf" srcId="{346BEF5F-6E98-446C-A74D-8048B0B82F6A}" destId="{2046FA8C-89AC-4E8A-AB98-561B4FE139B6}" srcOrd="7" destOrd="0" presId="urn:microsoft.com/office/officeart/2005/8/layout/chevron1"/>
    <dgm:cxn modelId="{43D3297C-6A30-4B05-84EA-30AD1DD26BB1}" type="presParOf" srcId="{346BEF5F-6E98-446C-A74D-8048B0B82F6A}" destId="{FAF3CCC7-D586-417D-915D-C4F5B29079F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08472-FC2D-4365-8B99-8C4C4929B93A}">
      <dsp:nvSpPr>
        <dsp:cNvPr id="0" name=""/>
        <dsp:cNvSpPr/>
      </dsp:nvSpPr>
      <dsp:spPr>
        <a:xfrm>
          <a:off x="2730" y="1747597"/>
          <a:ext cx="2430077" cy="972030"/>
        </a:xfrm>
        <a:prstGeom prst="chevron">
          <a:avLst/>
        </a:prstGeom>
        <a:solidFill>
          <a:srgbClr val="6A77A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Coleta dos Dados</a:t>
          </a:r>
        </a:p>
      </dsp:txBody>
      <dsp:txXfrm>
        <a:off x="488745" y="1747597"/>
        <a:ext cx="1458047" cy="972030"/>
      </dsp:txXfrm>
    </dsp:sp>
    <dsp:sp modelId="{E163D9D4-773A-4227-8C59-B9F68F7F3055}">
      <dsp:nvSpPr>
        <dsp:cNvPr id="0" name=""/>
        <dsp:cNvSpPr/>
      </dsp:nvSpPr>
      <dsp:spPr>
        <a:xfrm>
          <a:off x="2189799" y="1747597"/>
          <a:ext cx="2430077" cy="972030"/>
        </a:xfrm>
        <a:prstGeom prst="chevron">
          <a:avLst/>
        </a:prstGeom>
        <a:solidFill>
          <a:srgbClr val="6A77A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Análise Inicial</a:t>
          </a:r>
        </a:p>
      </dsp:txBody>
      <dsp:txXfrm>
        <a:off x="2675814" y="1747597"/>
        <a:ext cx="1458047" cy="972030"/>
      </dsp:txXfrm>
    </dsp:sp>
    <dsp:sp modelId="{4A26A1C7-3884-42A2-BAD0-1D014BA64D31}">
      <dsp:nvSpPr>
        <dsp:cNvPr id="0" name=""/>
        <dsp:cNvSpPr/>
      </dsp:nvSpPr>
      <dsp:spPr>
        <a:xfrm>
          <a:off x="4376869" y="1747597"/>
          <a:ext cx="2430077" cy="972030"/>
        </a:xfrm>
        <a:prstGeom prst="chevron">
          <a:avLst/>
        </a:prstGeom>
        <a:solidFill>
          <a:srgbClr val="6A77A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Tratamento dos Dados</a:t>
          </a:r>
        </a:p>
      </dsp:txBody>
      <dsp:txXfrm>
        <a:off x="4862884" y="1747597"/>
        <a:ext cx="1458047" cy="972030"/>
      </dsp:txXfrm>
    </dsp:sp>
    <dsp:sp modelId="{FA629540-D4BC-4C41-8ADD-198900243A42}">
      <dsp:nvSpPr>
        <dsp:cNvPr id="0" name=""/>
        <dsp:cNvSpPr/>
      </dsp:nvSpPr>
      <dsp:spPr>
        <a:xfrm>
          <a:off x="6563938" y="1747597"/>
          <a:ext cx="2430077" cy="972030"/>
        </a:xfrm>
        <a:prstGeom prst="chevron">
          <a:avLst/>
        </a:prstGeom>
        <a:solidFill>
          <a:srgbClr val="6A77A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Hipóteses e Análise Exploratória</a:t>
          </a:r>
        </a:p>
      </dsp:txBody>
      <dsp:txXfrm>
        <a:off x="7049953" y="1747597"/>
        <a:ext cx="1458047" cy="972030"/>
      </dsp:txXfrm>
    </dsp:sp>
    <dsp:sp modelId="{FAF3CCC7-D586-417D-915D-C4F5B29079FC}">
      <dsp:nvSpPr>
        <dsp:cNvPr id="0" name=""/>
        <dsp:cNvSpPr/>
      </dsp:nvSpPr>
      <dsp:spPr>
        <a:xfrm>
          <a:off x="8751008" y="1747597"/>
          <a:ext cx="2430077" cy="972030"/>
        </a:xfrm>
        <a:prstGeom prst="chevron">
          <a:avLst/>
        </a:prstGeom>
        <a:solidFill>
          <a:srgbClr val="6A77A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Conclusões e Insights</a:t>
          </a:r>
        </a:p>
      </dsp:txBody>
      <dsp:txXfrm>
        <a:off x="9237023" y="1747597"/>
        <a:ext cx="1458047" cy="972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08472-FC2D-4365-8B99-8C4C4929B93A}">
      <dsp:nvSpPr>
        <dsp:cNvPr id="0" name=""/>
        <dsp:cNvSpPr/>
      </dsp:nvSpPr>
      <dsp:spPr>
        <a:xfrm>
          <a:off x="2730" y="551659"/>
          <a:ext cx="2430077" cy="972030"/>
        </a:xfrm>
        <a:prstGeom prst="chevron">
          <a:avLst/>
        </a:prstGeom>
        <a:solidFill>
          <a:srgbClr val="F966C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Coleta dos Dados</a:t>
          </a:r>
        </a:p>
      </dsp:txBody>
      <dsp:txXfrm>
        <a:off x="488745" y="551659"/>
        <a:ext cx="1458047" cy="972030"/>
      </dsp:txXfrm>
    </dsp:sp>
    <dsp:sp modelId="{E163D9D4-773A-4227-8C59-B9F68F7F3055}">
      <dsp:nvSpPr>
        <dsp:cNvPr id="0" name=""/>
        <dsp:cNvSpPr/>
      </dsp:nvSpPr>
      <dsp:spPr>
        <a:xfrm>
          <a:off x="2189799" y="551659"/>
          <a:ext cx="2430077" cy="972030"/>
        </a:xfrm>
        <a:prstGeom prst="chevron">
          <a:avLst/>
        </a:prstGeom>
        <a:solidFill>
          <a:srgbClr val="6A77A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Análise Inicial</a:t>
          </a:r>
        </a:p>
      </dsp:txBody>
      <dsp:txXfrm>
        <a:off x="2675814" y="551659"/>
        <a:ext cx="1458047" cy="972030"/>
      </dsp:txXfrm>
    </dsp:sp>
    <dsp:sp modelId="{4A26A1C7-3884-42A2-BAD0-1D014BA64D31}">
      <dsp:nvSpPr>
        <dsp:cNvPr id="0" name=""/>
        <dsp:cNvSpPr/>
      </dsp:nvSpPr>
      <dsp:spPr>
        <a:xfrm>
          <a:off x="4376869" y="551659"/>
          <a:ext cx="2430077" cy="972030"/>
        </a:xfrm>
        <a:prstGeom prst="chevron">
          <a:avLst/>
        </a:prstGeom>
        <a:solidFill>
          <a:srgbClr val="6A77A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Tratamento dos Dados</a:t>
          </a:r>
        </a:p>
      </dsp:txBody>
      <dsp:txXfrm>
        <a:off x="4862884" y="551659"/>
        <a:ext cx="1458047" cy="972030"/>
      </dsp:txXfrm>
    </dsp:sp>
    <dsp:sp modelId="{FA629540-D4BC-4C41-8ADD-198900243A42}">
      <dsp:nvSpPr>
        <dsp:cNvPr id="0" name=""/>
        <dsp:cNvSpPr/>
      </dsp:nvSpPr>
      <dsp:spPr>
        <a:xfrm>
          <a:off x="6563938" y="551659"/>
          <a:ext cx="2430077" cy="972030"/>
        </a:xfrm>
        <a:prstGeom prst="chevron">
          <a:avLst/>
        </a:prstGeom>
        <a:solidFill>
          <a:srgbClr val="6A77A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Hipóteses e Análise Exploratória</a:t>
          </a:r>
        </a:p>
      </dsp:txBody>
      <dsp:txXfrm>
        <a:off x="7049953" y="551659"/>
        <a:ext cx="1458047" cy="972030"/>
      </dsp:txXfrm>
    </dsp:sp>
    <dsp:sp modelId="{FAF3CCC7-D586-417D-915D-C4F5B29079FC}">
      <dsp:nvSpPr>
        <dsp:cNvPr id="0" name=""/>
        <dsp:cNvSpPr/>
      </dsp:nvSpPr>
      <dsp:spPr>
        <a:xfrm>
          <a:off x="8751008" y="551659"/>
          <a:ext cx="2430077" cy="972030"/>
        </a:xfrm>
        <a:prstGeom prst="chevron">
          <a:avLst/>
        </a:prstGeom>
        <a:solidFill>
          <a:srgbClr val="6A77A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Conclusões e Insights</a:t>
          </a:r>
        </a:p>
      </dsp:txBody>
      <dsp:txXfrm>
        <a:off x="9237023" y="551659"/>
        <a:ext cx="1458047" cy="972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08472-FC2D-4365-8B99-8C4C4929B93A}">
      <dsp:nvSpPr>
        <dsp:cNvPr id="0" name=""/>
        <dsp:cNvSpPr/>
      </dsp:nvSpPr>
      <dsp:spPr>
        <a:xfrm>
          <a:off x="2730" y="551659"/>
          <a:ext cx="2430077" cy="972030"/>
        </a:xfrm>
        <a:prstGeom prst="chevron">
          <a:avLst/>
        </a:prstGeom>
        <a:solidFill>
          <a:srgbClr val="6A77A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Coleta dos Dados</a:t>
          </a:r>
        </a:p>
      </dsp:txBody>
      <dsp:txXfrm>
        <a:off x="488745" y="551659"/>
        <a:ext cx="1458047" cy="972030"/>
      </dsp:txXfrm>
    </dsp:sp>
    <dsp:sp modelId="{E163D9D4-773A-4227-8C59-B9F68F7F3055}">
      <dsp:nvSpPr>
        <dsp:cNvPr id="0" name=""/>
        <dsp:cNvSpPr/>
      </dsp:nvSpPr>
      <dsp:spPr>
        <a:xfrm>
          <a:off x="2189799" y="551659"/>
          <a:ext cx="2430077" cy="972030"/>
        </a:xfrm>
        <a:prstGeom prst="chevron">
          <a:avLst/>
        </a:prstGeom>
        <a:solidFill>
          <a:srgbClr val="F966C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Análise Inicial</a:t>
          </a:r>
        </a:p>
      </dsp:txBody>
      <dsp:txXfrm>
        <a:off x="2675814" y="551659"/>
        <a:ext cx="1458047" cy="972030"/>
      </dsp:txXfrm>
    </dsp:sp>
    <dsp:sp modelId="{4A26A1C7-3884-42A2-BAD0-1D014BA64D31}">
      <dsp:nvSpPr>
        <dsp:cNvPr id="0" name=""/>
        <dsp:cNvSpPr/>
      </dsp:nvSpPr>
      <dsp:spPr>
        <a:xfrm>
          <a:off x="4376869" y="551659"/>
          <a:ext cx="2430077" cy="972030"/>
        </a:xfrm>
        <a:prstGeom prst="chevron">
          <a:avLst/>
        </a:prstGeom>
        <a:solidFill>
          <a:srgbClr val="6A77A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Tratamento dos Dados</a:t>
          </a:r>
        </a:p>
      </dsp:txBody>
      <dsp:txXfrm>
        <a:off x="4862884" y="551659"/>
        <a:ext cx="1458047" cy="972030"/>
      </dsp:txXfrm>
    </dsp:sp>
    <dsp:sp modelId="{FA629540-D4BC-4C41-8ADD-198900243A42}">
      <dsp:nvSpPr>
        <dsp:cNvPr id="0" name=""/>
        <dsp:cNvSpPr/>
      </dsp:nvSpPr>
      <dsp:spPr>
        <a:xfrm>
          <a:off x="6563938" y="551659"/>
          <a:ext cx="2430077" cy="972030"/>
        </a:xfrm>
        <a:prstGeom prst="chevron">
          <a:avLst/>
        </a:prstGeom>
        <a:solidFill>
          <a:srgbClr val="6A77A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Hipóteses e Análise Exploratória</a:t>
          </a:r>
        </a:p>
      </dsp:txBody>
      <dsp:txXfrm>
        <a:off x="7049953" y="551659"/>
        <a:ext cx="1458047" cy="972030"/>
      </dsp:txXfrm>
    </dsp:sp>
    <dsp:sp modelId="{FAF3CCC7-D586-417D-915D-C4F5B29079FC}">
      <dsp:nvSpPr>
        <dsp:cNvPr id="0" name=""/>
        <dsp:cNvSpPr/>
      </dsp:nvSpPr>
      <dsp:spPr>
        <a:xfrm>
          <a:off x="8751008" y="551659"/>
          <a:ext cx="2430077" cy="972030"/>
        </a:xfrm>
        <a:prstGeom prst="chevron">
          <a:avLst/>
        </a:prstGeom>
        <a:solidFill>
          <a:srgbClr val="6A77A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Conclusões e Insights</a:t>
          </a:r>
        </a:p>
      </dsp:txBody>
      <dsp:txXfrm>
        <a:off x="9237023" y="551659"/>
        <a:ext cx="1458047" cy="9720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08472-FC2D-4365-8B99-8C4C4929B93A}">
      <dsp:nvSpPr>
        <dsp:cNvPr id="0" name=""/>
        <dsp:cNvSpPr/>
      </dsp:nvSpPr>
      <dsp:spPr>
        <a:xfrm>
          <a:off x="2730" y="551659"/>
          <a:ext cx="2430077" cy="972030"/>
        </a:xfrm>
        <a:prstGeom prst="chevron">
          <a:avLst/>
        </a:prstGeom>
        <a:solidFill>
          <a:srgbClr val="6A77A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Coleta dos Dados</a:t>
          </a:r>
        </a:p>
      </dsp:txBody>
      <dsp:txXfrm>
        <a:off x="488745" y="551659"/>
        <a:ext cx="1458047" cy="972030"/>
      </dsp:txXfrm>
    </dsp:sp>
    <dsp:sp modelId="{E163D9D4-773A-4227-8C59-B9F68F7F3055}">
      <dsp:nvSpPr>
        <dsp:cNvPr id="0" name=""/>
        <dsp:cNvSpPr/>
      </dsp:nvSpPr>
      <dsp:spPr>
        <a:xfrm>
          <a:off x="2189799" y="551659"/>
          <a:ext cx="2430077" cy="972030"/>
        </a:xfrm>
        <a:prstGeom prst="chevron">
          <a:avLst/>
        </a:prstGeom>
        <a:solidFill>
          <a:srgbClr val="6A77A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Análise Inicial</a:t>
          </a:r>
        </a:p>
      </dsp:txBody>
      <dsp:txXfrm>
        <a:off x="2675814" y="551659"/>
        <a:ext cx="1458047" cy="972030"/>
      </dsp:txXfrm>
    </dsp:sp>
    <dsp:sp modelId="{4A26A1C7-3884-42A2-BAD0-1D014BA64D31}">
      <dsp:nvSpPr>
        <dsp:cNvPr id="0" name=""/>
        <dsp:cNvSpPr/>
      </dsp:nvSpPr>
      <dsp:spPr>
        <a:xfrm>
          <a:off x="4376869" y="551659"/>
          <a:ext cx="2430077" cy="972030"/>
        </a:xfrm>
        <a:prstGeom prst="chevron">
          <a:avLst/>
        </a:prstGeom>
        <a:solidFill>
          <a:srgbClr val="F966C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Tratamento dos Dados</a:t>
          </a:r>
        </a:p>
      </dsp:txBody>
      <dsp:txXfrm>
        <a:off x="4862884" y="551659"/>
        <a:ext cx="1458047" cy="972030"/>
      </dsp:txXfrm>
    </dsp:sp>
    <dsp:sp modelId="{FA629540-D4BC-4C41-8ADD-198900243A42}">
      <dsp:nvSpPr>
        <dsp:cNvPr id="0" name=""/>
        <dsp:cNvSpPr/>
      </dsp:nvSpPr>
      <dsp:spPr>
        <a:xfrm>
          <a:off x="6563938" y="551659"/>
          <a:ext cx="2430077" cy="972030"/>
        </a:xfrm>
        <a:prstGeom prst="chevron">
          <a:avLst/>
        </a:prstGeom>
        <a:solidFill>
          <a:srgbClr val="6A77A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Hipóteses e Análise Exploratória</a:t>
          </a:r>
        </a:p>
      </dsp:txBody>
      <dsp:txXfrm>
        <a:off x="7049953" y="551659"/>
        <a:ext cx="1458047" cy="972030"/>
      </dsp:txXfrm>
    </dsp:sp>
    <dsp:sp modelId="{FAF3CCC7-D586-417D-915D-C4F5B29079FC}">
      <dsp:nvSpPr>
        <dsp:cNvPr id="0" name=""/>
        <dsp:cNvSpPr/>
      </dsp:nvSpPr>
      <dsp:spPr>
        <a:xfrm>
          <a:off x="8751008" y="551659"/>
          <a:ext cx="2430077" cy="972030"/>
        </a:xfrm>
        <a:prstGeom prst="chevron">
          <a:avLst/>
        </a:prstGeom>
        <a:solidFill>
          <a:srgbClr val="6A77A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Conclusões e Insights</a:t>
          </a:r>
        </a:p>
      </dsp:txBody>
      <dsp:txXfrm>
        <a:off x="9237023" y="551659"/>
        <a:ext cx="1458047" cy="972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08472-FC2D-4365-8B99-8C4C4929B93A}">
      <dsp:nvSpPr>
        <dsp:cNvPr id="0" name=""/>
        <dsp:cNvSpPr/>
      </dsp:nvSpPr>
      <dsp:spPr>
        <a:xfrm>
          <a:off x="2730" y="551659"/>
          <a:ext cx="2430077" cy="972030"/>
        </a:xfrm>
        <a:prstGeom prst="chevron">
          <a:avLst/>
        </a:prstGeom>
        <a:solidFill>
          <a:srgbClr val="6A77A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Coleta dos Dados</a:t>
          </a:r>
        </a:p>
      </dsp:txBody>
      <dsp:txXfrm>
        <a:off x="488745" y="551659"/>
        <a:ext cx="1458047" cy="972030"/>
      </dsp:txXfrm>
    </dsp:sp>
    <dsp:sp modelId="{E163D9D4-773A-4227-8C59-B9F68F7F3055}">
      <dsp:nvSpPr>
        <dsp:cNvPr id="0" name=""/>
        <dsp:cNvSpPr/>
      </dsp:nvSpPr>
      <dsp:spPr>
        <a:xfrm>
          <a:off x="2189799" y="551659"/>
          <a:ext cx="2430077" cy="972030"/>
        </a:xfrm>
        <a:prstGeom prst="chevron">
          <a:avLst/>
        </a:prstGeom>
        <a:solidFill>
          <a:srgbClr val="6A77A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Análise Inicial</a:t>
          </a:r>
        </a:p>
      </dsp:txBody>
      <dsp:txXfrm>
        <a:off x="2675814" y="551659"/>
        <a:ext cx="1458047" cy="972030"/>
      </dsp:txXfrm>
    </dsp:sp>
    <dsp:sp modelId="{4A26A1C7-3884-42A2-BAD0-1D014BA64D31}">
      <dsp:nvSpPr>
        <dsp:cNvPr id="0" name=""/>
        <dsp:cNvSpPr/>
      </dsp:nvSpPr>
      <dsp:spPr>
        <a:xfrm>
          <a:off x="4376869" y="551659"/>
          <a:ext cx="2430077" cy="972030"/>
        </a:xfrm>
        <a:prstGeom prst="chevron">
          <a:avLst/>
        </a:prstGeom>
        <a:solidFill>
          <a:srgbClr val="6A77A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Tratamento dos Dados</a:t>
          </a:r>
        </a:p>
      </dsp:txBody>
      <dsp:txXfrm>
        <a:off x="4862884" y="551659"/>
        <a:ext cx="1458047" cy="972030"/>
      </dsp:txXfrm>
    </dsp:sp>
    <dsp:sp modelId="{FA629540-D4BC-4C41-8ADD-198900243A42}">
      <dsp:nvSpPr>
        <dsp:cNvPr id="0" name=""/>
        <dsp:cNvSpPr/>
      </dsp:nvSpPr>
      <dsp:spPr>
        <a:xfrm>
          <a:off x="6563938" y="551659"/>
          <a:ext cx="2430077" cy="972030"/>
        </a:xfrm>
        <a:prstGeom prst="chevron">
          <a:avLst/>
        </a:prstGeom>
        <a:solidFill>
          <a:srgbClr val="F966C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Hipóteses e Análise Exploratória</a:t>
          </a:r>
        </a:p>
      </dsp:txBody>
      <dsp:txXfrm>
        <a:off x="7049953" y="551659"/>
        <a:ext cx="1458047" cy="972030"/>
      </dsp:txXfrm>
    </dsp:sp>
    <dsp:sp modelId="{FAF3CCC7-D586-417D-915D-C4F5B29079FC}">
      <dsp:nvSpPr>
        <dsp:cNvPr id="0" name=""/>
        <dsp:cNvSpPr/>
      </dsp:nvSpPr>
      <dsp:spPr>
        <a:xfrm>
          <a:off x="8751008" y="551659"/>
          <a:ext cx="2430077" cy="972030"/>
        </a:xfrm>
        <a:prstGeom prst="chevron">
          <a:avLst/>
        </a:prstGeom>
        <a:solidFill>
          <a:srgbClr val="6A77A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Conclusões e Insights</a:t>
          </a:r>
        </a:p>
      </dsp:txBody>
      <dsp:txXfrm>
        <a:off x="9237023" y="551659"/>
        <a:ext cx="1458047" cy="9720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08472-FC2D-4365-8B99-8C4C4929B93A}">
      <dsp:nvSpPr>
        <dsp:cNvPr id="0" name=""/>
        <dsp:cNvSpPr/>
      </dsp:nvSpPr>
      <dsp:spPr>
        <a:xfrm>
          <a:off x="2730" y="551659"/>
          <a:ext cx="2430077" cy="972030"/>
        </a:xfrm>
        <a:prstGeom prst="chevron">
          <a:avLst/>
        </a:prstGeom>
        <a:solidFill>
          <a:srgbClr val="6A77A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Coleta dos Dados</a:t>
          </a:r>
        </a:p>
      </dsp:txBody>
      <dsp:txXfrm>
        <a:off x="488745" y="551659"/>
        <a:ext cx="1458047" cy="972030"/>
      </dsp:txXfrm>
    </dsp:sp>
    <dsp:sp modelId="{E163D9D4-773A-4227-8C59-B9F68F7F3055}">
      <dsp:nvSpPr>
        <dsp:cNvPr id="0" name=""/>
        <dsp:cNvSpPr/>
      </dsp:nvSpPr>
      <dsp:spPr>
        <a:xfrm>
          <a:off x="2189799" y="551659"/>
          <a:ext cx="2430077" cy="972030"/>
        </a:xfrm>
        <a:prstGeom prst="chevron">
          <a:avLst/>
        </a:prstGeom>
        <a:solidFill>
          <a:srgbClr val="6A77A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Análise Inicial</a:t>
          </a:r>
        </a:p>
      </dsp:txBody>
      <dsp:txXfrm>
        <a:off x="2675814" y="551659"/>
        <a:ext cx="1458047" cy="972030"/>
      </dsp:txXfrm>
    </dsp:sp>
    <dsp:sp modelId="{4A26A1C7-3884-42A2-BAD0-1D014BA64D31}">
      <dsp:nvSpPr>
        <dsp:cNvPr id="0" name=""/>
        <dsp:cNvSpPr/>
      </dsp:nvSpPr>
      <dsp:spPr>
        <a:xfrm>
          <a:off x="4376869" y="551659"/>
          <a:ext cx="2430077" cy="972030"/>
        </a:xfrm>
        <a:prstGeom prst="chevron">
          <a:avLst/>
        </a:prstGeom>
        <a:solidFill>
          <a:srgbClr val="6A77A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Tratamento dos Dados</a:t>
          </a:r>
        </a:p>
      </dsp:txBody>
      <dsp:txXfrm>
        <a:off x="4862884" y="551659"/>
        <a:ext cx="1458047" cy="972030"/>
      </dsp:txXfrm>
    </dsp:sp>
    <dsp:sp modelId="{FA629540-D4BC-4C41-8ADD-198900243A42}">
      <dsp:nvSpPr>
        <dsp:cNvPr id="0" name=""/>
        <dsp:cNvSpPr/>
      </dsp:nvSpPr>
      <dsp:spPr>
        <a:xfrm>
          <a:off x="6563938" y="551659"/>
          <a:ext cx="2430077" cy="972030"/>
        </a:xfrm>
        <a:prstGeom prst="chevron">
          <a:avLst/>
        </a:prstGeom>
        <a:solidFill>
          <a:srgbClr val="6A77A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Hipóteses e Análise Exploratória</a:t>
          </a:r>
        </a:p>
      </dsp:txBody>
      <dsp:txXfrm>
        <a:off x="7049953" y="551659"/>
        <a:ext cx="1458047" cy="972030"/>
      </dsp:txXfrm>
    </dsp:sp>
    <dsp:sp modelId="{FAF3CCC7-D586-417D-915D-C4F5B29079FC}">
      <dsp:nvSpPr>
        <dsp:cNvPr id="0" name=""/>
        <dsp:cNvSpPr/>
      </dsp:nvSpPr>
      <dsp:spPr>
        <a:xfrm>
          <a:off x="8751008" y="551659"/>
          <a:ext cx="2430077" cy="972030"/>
        </a:xfrm>
        <a:prstGeom prst="chevron">
          <a:avLst/>
        </a:prstGeom>
        <a:solidFill>
          <a:srgbClr val="F966C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Conclusões e Insights</a:t>
          </a:r>
        </a:p>
      </dsp:txBody>
      <dsp:txXfrm>
        <a:off x="9237023" y="551659"/>
        <a:ext cx="1458047" cy="972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438E3B-C828-4A35-9B70-06A1E21A901F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D00F57-7C88-424F-B715-102BE747E5A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2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8E3B-C828-4A35-9B70-06A1E21A901F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0F57-7C88-424F-B715-102BE747E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17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8E3B-C828-4A35-9B70-06A1E21A901F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0F57-7C88-424F-B715-102BE747E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38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8E3B-C828-4A35-9B70-06A1E21A901F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0F57-7C88-424F-B715-102BE747E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81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8E3B-C828-4A35-9B70-06A1E21A901F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0F57-7C88-424F-B715-102BE747E5A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3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8E3B-C828-4A35-9B70-06A1E21A901F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0F57-7C88-424F-B715-102BE747E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55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8E3B-C828-4A35-9B70-06A1E21A901F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0F57-7C88-424F-B715-102BE747E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08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8E3B-C828-4A35-9B70-06A1E21A901F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0F57-7C88-424F-B715-102BE747E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69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8E3B-C828-4A35-9B70-06A1E21A901F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0F57-7C88-424F-B715-102BE747E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58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8E3B-C828-4A35-9B70-06A1E21A901F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0F57-7C88-424F-B715-102BE747E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9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8E3B-C828-4A35-9B70-06A1E21A901F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0F57-7C88-424F-B715-102BE747E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43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2579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628320"/>
            <a:ext cx="9872871" cy="446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0438E3B-C828-4A35-9B70-06A1E21A901F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7D00F57-7C88-424F-B715-102BE747E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12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B2EEF-7AC1-5CEC-DAE6-F3BBD0DDB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797968"/>
            <a:ext cx="9966960" cy="2926080"/>
          </a:xfrm>
        </p:spPr>
        <p:txBody>
          <a:bodyPr>
            <a:normAutofit/>
          </a:bodyPr>
          <a:lstStyle/>
          <a:p>
            <a:r>
              <a:rPr lang="pt-BR" sz="6000" dirty="0">
                <a:solidFill>
                  <a:srgbClr val="061D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Ocorrências Aeronáuticas na Aviação Civil Brasileira</a:t>
            </a:r>
            <a:endParaRPr lang="pt-BR" dirty="0">
              <a:solidFill>
                <a:srgbClr val="061D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1DA902-9916-2F90-8670-1284B1918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 fontScale="92500" lnSpcReduction="10000"/>
          </a:bodyPr>
          <a:lstStyle/>
          <a:p>
            <a:endParaRPr lang="pt-BR" dirty="0">
              <a:solidFill>
                <a:srgbClr val="061D74"/>
              </a:solidFill>
            </a:endParaRPr>
          </a:p>
          <a:p>
            <a:r>
              <a:rPr lang="pt-BR" sz="2800" b="1" dirty="0">
                <a:solidFill>
                  <a:srgbClr val="061D74"/>
                </a:solidFill>
              </a:rPr>
              <a:t>Desafio Técnico Cientista de Dados</a:t>
            </a:r>
          </a:p>
          <a:p>
            <a:endParaRPr lang="pt-BR" sz="2800" b="1" dirty="0">
              <a:solidFill>
                <a:srgbClr val="061D74"/>
              </a:solidFill>
            </a:endParaRPr>
          </a:p>
          <a:p>
            <a:r>
              <a:rPr lang="pt-BR" sz="2800" b="1" dirty="0">
                <a:solidFill>
                  <a:srgbClr val="061D74"/>
                </a:solidFill>
              </a:rPr>
              <a:t>Marco Túlio Barbosa Andrade</a:t>
            </a:r>
          </a:p>
          <a:p>
            <a:r>
              <a:rPr lang="pt-BR" sz="2800" b="1" dirty="0">
                <a:solidFill>
                  <a:srgbClr val="061D74"/>
                </a:solidFill>
              </a:rPr>
              <a:t>2022</a:t>
            </a:r>
          </a:p>
        </p:txBody>
      </p:sp>
      <p:pic>
        <p:nvPicPr>
          <p:cNvPr id="1026" name="Picture 2" descr="YouTube">
            <a:extLst>
              <a:ext uri="{FF2B5EF4-FFF2-40B4-BE49-F238E27FC236}">
                <a16:creationId xmlns:a16="http://schemas.microsoft.com/office/drawing/2014/main" id="{F86692D4-8EE8-8E54-8F82-570B2653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206" y="6060032"/>
            <a:ext cx="2393034" cy="4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49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ADBCA-5DFB-733D-1155-B8FA5DFD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966C4"/>
                </a:solidFill>
              </a:rPr>
              <a:t>Processo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210DE4B-6029-0C1E-1056-0BA6BD1D5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145497"/>
              </p:ext>
            </p:extLst>
          </p:nvPr>
        </p:nvGraphicFramePr>
        <p:xfrm>
          <a:off x="467580" y="1159854"/>
          <a:ext cx="11183816" cy="2075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DB3CEF-069E-FF1D-346B-15C22F17A9CC}"/>
              </a:ext>
            </a:extLst>
          </p:cNvPr>
          <p:cNvSpPr txBox="1">
            <a:spLocks/>
          </p:cNvSpPr>
          <p:nvPr/>
        </p:nvSpPr>
        <p:spPr>
          <a:xfrm>
            <a:off x="1143000" y="3235204"/>
            <a:ext cx="9872871" cy="2860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Conclusão dos pontos observados;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Levantamento de </a:t>
            </a:r>
            <a:r>
              <a:rPr lang="pt-BR" i="1" dirty="0">
                <a:solidFill>
                  <a:srgbClr val="061D74"/>
                </a:solidFill>
              </a:rPr>
              <a:t>insights</a:t>
            </a:r>
            <a:r>
              <a:rPr lang="pt-BR" dirty="0">
                <a:solidFill>
                  <a:srgbClr val="061D74"/>
                </a:solidFill>
              </a:rPr>
              <a:t> para possível continuação do estudo e tomadas de decisão.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58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ADBCA-5DFB-733D-1155-B8FA5DFD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966C4"/>
                </a:solidFill>
              </a:rPr>
              <a:t>Hipóteses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6B7762-A12D-281C-FDD1-9510FBF4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2920" indent="-457200">
              <a:buClr>
                <a:srgbClr val="061D74"/>
              </a:buClr>
              <a:buSzPct val="85000"/>
              <a:buFont typeface="+mj-lt"/>
              <a:buAutoNum type="arabicPeriod"/>
            </a:pPr>
            <a:r>
              <a:rPr lang="pt-BR" sz="2400" dirty="0">
                <a:solidFill>
                  <a:srgbClr val="061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rgbClr val="061D74"/>
                </a:solidFill>
              </a:rPr>
              <a:t>Há tendência e/ou sazonalidade na ocorrência de acidentes?</a:t>
            </a:r>
          </a:p>
          <a:p>
            <a:pPr marL="502920" indent="-457200">
              <a:lnSpc>
                <a:spcPct val="100000"/>
              </a:lnSpc>
              <a:buClr>
                <a:srgbClr val="061D74"/>
              </a:buClr>
              <a:buSzPct val="85000"/>
              <a:buFont typeface="+mj-lt"/>
              <a:buAutoNum type="arabicPeriod"/>
            </a:pPr>
            <a:endParaRPr lang="pt-BR" sz="2400" dirty="0">
              <a:solidFill>
                <a:srgbClr val="061D74"/>
              </a:solidFill>
            </a:endParaRPr>
          </a:p>
          <a:p>
            <a:pPr marL="502920" indent="-457200">
              <a:lnSpc>
                <a:spcPct val="100000"/>
              </a:lnSpc>
              <a:buClr>
                <a:srgbClr val="061D74"/>
              </a:buClr>
              <a:buSzPct val="85000"/>
              <a:buFont typeface="+mj-lt"/>
              <a:buAutoNum type="arabicPeriod"/>
            </a:pPr>
            <a:r>
              <a:rPr lang="pt-BR" sz="2400" dirty="0">
                <a:solidFill>
                  <a:srgbClr val="061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rgbClr val="061D74"/>
                </a:solidFill>
              </a:rPr>
              <a:t>Quais as regiões onde as ocorrências são mais comuns?</a:t>
            </a:r>
          </a:p>
          <a:p>
            <a:pPr marL="502920" indent="-457200">
              <a:lnSpc>
                <a:spcPct val="100000"/>
              </a:lnSpc>
              <a:buClr>
                <a:srgbClr val="061D74"/>
              </a:buClr>
              <a:buSzPct val="85000"/>
              <a:buFont typeface="+mj-lt"/>
              <a:buAutoNum type="arabicPeriod"/>
            </a:pPr>
            <a:endParaRPr lang="pt-BR" sz="2400" dirty="0">
              <a:solidFill>
                <a:srgbClr val="061D74"/>
              </a:solidFill>
            </a:endParaRPr>
          </a:p>
          <a:p>
            <a:pPr marL="502920" indent="-457200">
              <a:lnSpc>
                <a:spcPct val="100000"/>
              </a:lnSpc>
              <a:buClr>
                <a:srgbClr val="061D74"/>
              </a:buClr>
              <a:buSzPct val="85000"/>
              <a:buFont typeface="+mj-lt"/>
              <a:buAutoNum type="arabicPeriod"/>
            </a:pPr>
            <a:r>
              <a:rPr lang="pt-BR" sz="2400" dirty="0">
                <a:solidFill>
                  <a:srgbClr val="061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rgbClr val="061D74"/>
                </a:solidFill>
              </a:rPr>
              <a:t>Há padrões de ocorrências vinculadas à idade das aeronaves?</a:t>
            </a:r>
          </a:p>
          <a:p>
            <a:pPr marL="502920" indent="-457200">
              <a:lnSpc>
                <a:spcPct val="100000"/>
              </a:lnSpc>
              <a:buClr>
                <a:srgbClr val="061D74"/>
              </a:buClr>
              <a:buSzPct val="85000"/>
              <a:buFont typeface="+mj-lt"/>
              <a:buAutoNum type="arabicPeriod"/>
            </a:pPr>
            <a:endParaRPr lang="pt-BR" sz="2400" dirty="0">
              <a:solidFill>
                <a:srgbClr val="061D74"/>
              </a:solidFill>
            </a:endParaRPr>
          </a:p>
          <a:p>
            <a:pPr marL="502920" indent="-457200">
              <a:lnSpc>
                <a:spcPct val="100000"/>
              </a:lnSpc>
              <a:buClr>
                <a:srgbClr val="061D74"/>
              </a:buClr>
              <a:buSzPct val="85000"/>
              <a:buFont typeface="+mj-lt"/>
              <a:buAutoNum type="arabicPeriod"/>
            </a:pPr>
            <a:r>
              <a:rPr lang="pt-BR" sz="2400" dirty="0">
                <a:solidFill>
                  <a:srgbClr val="061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rgbClr val="061D74"/>
                </a:solidFill>
              </a:rPr>
              <a:t>Que tipo de fator condicionante está mais atrelado às ocorrências?</a:t>
            </a:r>
          </a:p>
          <a:p>
            <a:pPr marL="502920" indent="-457200">
              <a:lnSpc>
                <a:spcPct val="100000"/>
              </a:lnSpc>
              <a:buClr>
                <a:srgbClr val="061D74"/>
              </a:buClr>
              <a:buSzPct val="85000"/>
              <a:buFont typeface="+mj-lt"/>
              <a:buAutoNum type="arabicPeriod"/>
            </a:pPr>
            <a:endParaRPr lang="pt-BR" sz="2400" dirty="0">
              <a:solidFill>
                <a:srgbClr val="061D74"/>
              </a:solidFill>
            </a:endParaRPr>
          </a:p>
          <a:p>
            <a:pPr marL="502920" indent="-457200">
              <a:lnSpc>
                <a:spcPct val="100000"/>
              </a:lnSpc>
              <a:buClr>
                <a:srgbClr val="061D74"/>
              </a:buClr>
              <a:buSzPct val="85000"/>
              <a:buFont typeface="+mj-lt"/>
              <a:buAutoNum type="arabicPeriod"/>
            </a:pPr>
            <a:r>
              <a:rPr lang="pt-BR" sz="2400" dirty="0">
                <a:solidFill>
                  <a:srgbClr val="061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rgbClr val="061D74"/>
                </a:solidFill>
              </a:rPr>
              <a:t>Como os fatores condicionantes se relacionam aos danos causados?</a:t>
            </a:r>
          </a:p>
        </p:txBody>
      </p:sp>
    </p:spTree>
    <p:extLst>
      <p:ext uri="{BB962C8B-B14F-4D97-AF65-F5344CB8AC3E}">
        <p14:creationId xmlns:p14="http://schemas.microsoft.com/office/powerpoint/2010/main" val="354136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Gráfico, Gráfico de linhas&#10;&#10;Descrição gerada automaticamente">
            <a:extLst>
              <a:ext uri="{FF2B5EF4-FFF2-40B4-BE49-F238E27FC236}">
                <a16:creationId xmlns:a16="http://schemas.microsoft.com/office/drawing/2014/main" id="{BE63ABBB-5E6E-9D4A-3E27-BEEC57B37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05583"/>
            <a:ext cx="9872663" cy="4113609"/>
          </a:xfrm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E5668901-08C9-624B-C43D-5DFCB21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7900"/>
            <a:ext cx="9875520" cy="180943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966C4"/>
                </a:solidFill>
              </a:rPr>
              <a:t>Análise Exploratória</a:t>
            </a:r>
            <a:br>
              <a:rPr lang="pt-BR" dirty="0">
                <a:solidFill>
                  <a:srgbClr val="F966C4"/>
                </a:solidFill>
              </a:rPr>
            </a:br>
            <a:r>
              <a:rPr lang="pt-BR" sz="2400" dirty="0">
                <a:solidFill>
                  <a:srgbClr val="6A77AC"/>
                </a:solidFill>
              </a:rPr>
              <a:t>Hipótese 1 - Há tendência e/ou sazonalidade na ocorrência de acidentes?</a:t>
            </a:r>
            <a:endParaRPr lang="pt-BR" dirty="0">
              <a:solidFill>
                <a:srgbClr val="6A77AC"/>
              </a:solidFill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3822841F-1BA7-4298-339A-DA45F626170C}"/>
              </a:ext>
            </a:extLst>
          </p:cNvPr>
          <p:cNvCxnSpPr/>
          <p:nvPr/>
        </p:nvCxnSpPr>
        <p:spPr>
          <a:xfrm>
            <a:off x="7427741" y="2134983"/>
            <a:ext cx="0" cy="3784209"/>
          </a:xfrm>
          <a:prstGeom prst="line">
            <a:avLst/>
          </a:prstGeom>
          <a:ln w="50800">
            <a:solidFill>
              <a:srgbClr val="F966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D9800BF-4D70-5B56-EA87-75C3A1FC3117}"/>
              </a:ext>
            </a:extLst>
          </p:cNvPr>
          <p:cNvSpPr txBox="1"/>
          <p:nvPr/>
        </p:nvSpPr>
        <p:spPr>
          <a:xfrm>
            <a:off x="5838203" y="5966767"/>
            <a:ext cx="3179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966C4"/>
                </a:solidFill>
              </a:rPr>
              <a:t>Mudança de tendência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522FAD2-09C3-0647-C160-D028F504A41C}"/>
              </a:ext>
            </a:extLst>
          </p:cNvPr>
          <p:cNvCxnSpPr>
            <a:cxnSpLocks/>
          </p:cNvCxnSpPr>
          <p:nvPr/>
        </p:nvCxnSpPr>
        <p:spPr>
          <a:xfrm flipV="1">
            <a:off x="2757268" y="4895557"/>
            <a:ext cx="1322363" cy="120188"/>
          </a:xfrm>
          <a:prstGeom prst="straightConnector1">
            <a:avLst/>
          </a:prstGeom>
          <a:ln w="25400">
            <a:solidFill>
              <a:srgbClr val="061D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18EE123-3309-DDD9-A59A-8CFB0764C778}"/>
              </a:ext>
            </a:extLst>
          </p:cNvPr>
          <p:cNvCxnSpPr>
            <a:cxnSpLocks/>
          </p:cNvCxnSpPr>
          <p:nvPr/>
        </p:nvCxnSpPr>
        <p:spPr>
          <a:xfrm flipV="1">
            <a:off x="5530033" y="3894791"/>
            <a:ext cx="1152121" cy="717067"/>
          </a:xfrm>
          <a:prstGeom prst="straightConnector1">
            <a:avLst/>
          </a:prstGeom>
          <a:ln w="25400">
            <a:solidFill>
              <a:srgbClr val="061D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B94507BA-139C-66FF-D5C7-89ED4EBF1B15}"/>
              </a:ext>
            </a:extLst>
          </p:cNvPr>
          <p:cNvCxnSpPr>
            <a:cxnSpLocks/>
          </p:cNvCxnSpPr>
          <p:nvPr/>
        </p:nvCxnSpPr>
        <p:spPr>
          <a:xfrm>
            <a:off x="7751186" y="4253324"/>
            <a:ext cx="1083325" cy="220202"/>
          </a:xfrm>
          <a:prstGeom prst="straightConnector1">
            <a:avLst/>
          </a:prstGeom>
          <a:ln w="25400">
            <a:solidFill>
              <a:srgbClr val="061D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53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1">
            <a:extLst>
              <a:ext uri="{FF2B5EF4-FFF2-40B4-BE49-F238E27FC236}">
                <a16:creationId xmlns:a16="http://schemas.microsoft.com/office/drawing/2014/main" id="{E5668901-08C9-624B-C43D-5DFCB21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7900"/>
            <a:ext cx="9875520" cy="1809439"/>
          </a:xfrm>
        </p:spPr>
        <p:txBody>
          <a:bodyPr/>
          <a:lstStyle/>
          <a:p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rgbClr val="F966C4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Análise Exploratória</a:t>
            </a:r>
            <a:b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rgbClr val="F966C4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6A77AC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Hipótese 1 - Há tendência e/ou sazonalidade na ocorrência de acidentes?</a:t>
            </a:r>
            <a:endParaRPr lang="pt-BR" dirty="0">
              <a:solidFill>
                <a:srgbClr val="6A77AC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07B88-47DB-7146-2881-45C271B3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67338"/>
            <a:ext cx="9872871" cy="4532762"/>
          </a:xfrm>
        </p:spPr>
        <p:txBody>
          <a:bodyPr/>
          <a:lstStyle/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A partir da série mensal de ocorrências, observa-se que é possível definir tendências ao longo do período analisado;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Entre 2006 e 2009 tem-se uma leve tendência de alta, que é fortalecida a partir deste ano e segue até o início de 2010;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Em seguida, há uma inversão da tendência, que passa a descer moderadamente até o final do período analisado;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Ainda que existam movimentos cíclicos de subida e descida na série, não é notada componente de sazonalidade relevante nas ocorrências.</a:t>
            </a:r>
          </a:p>
        </p:txBody>
      </p:sp>
    </p:spTree>
    <p:extLst>
      <p:ext uri="{BB962C8B-B14F-4D97-AF65-F5344CB8AC3E}">
        <p14:creationId xmlns:p14="http://schemas.microsoft.com/office/powerpoint/2010/main" val="423810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ADBCA-5DFB-733D-1155-B8FA5DFD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7900"/>
            <a:ext cx="9875520" cy="180943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966C4"/>
                </a:solidFill>
              </a:rPr>
              <a:t>Análise Exploratória</a:t>
            </a:r>
            <a:br>
              <a:rPr lang="pt-BR" dirty="0">
                <a:solidFill>
                  <a:srgbClr val="F966C4"/>
                </a:solidFill>
              </a:rPr>
            </a:br>
            <a:r>
              <a:rPr lang="pt-BR" sz="2400" dirty="0">
                <a:solidFill>
                  <a:srgbClr val="6A77AC"/>
                </a:solidFill>
              </a:rPr>
              <a:t>Hipótese 2 - Quais as regiões onde as ocorrências são mais comuns?</a:t>
            </a:r>
            <a:endParaRPr lang="pt-BR" dirty="0">
              <a:solidFill>
                <a:srgbClr val="6A77AC"/>
              </a:solidFill>
            </a:endParaRPr>
          </a:p>
        </p:txBody>
      </p:sp>
      <p:pic>
        <p:nvPicPr>
          <p:cNvPr id="8" name="Espaço Reservado para Conteúdo 7" descr="Mapa&#10;&#10;Descrição gerada automaticamente">
            <a:extLst>
              <a:ext uri="{FF2B5EF4-FFF2-40B4-BE49-F238E27FC236}">
                <a16:creationId xmlns:a16="http://schemas.microsoft.com/office/drawing/2014/main" id="{A128AE48-6FEA-E1C1-8D8F-46986A31E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581" y="1814306"/>
            <a:ext cx="6700837" cy="4467225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F7F6A15-1C3A-C756-4FDD-EFF54AD36776}"/>
              </a:ext>
            </a:extLst>
          </p:cNvPr>
          <p:cNvSpPr txBox="1"/>
          <p:nvPr/>
        </p:nvSpPr>
        <p:spPr>
          <a:xfrm>
            <a:off x="225082" y="6230768"/>
            <a:ext cx="840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61D74"/>
                </a:solidFill>
              </a:rPr>
              <a:t>Ocorrências no exterior ou com UF não identificada são desconsideradas nesta análise.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5BD8EE8-A1E1-61FF-CFC1-EDF3135473E5}"/>
              </a:ext>
            </a:extLst>
          </p:cNvPr>
          <p:cNvSpPr txBox="1"/>
          <p:nvPr/>
        </p:nvSpPr>
        <p:spPr>
          <a:xfrm>
            <a:off x="1834660" y="4392913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966C4"/>
                </a:solidFill>
              </a:rPr>
              <a:t>São Paulo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4AE4361-886F-3DF5-C7AD-A95FDCC63FBF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4623746"/>
            <a:ext cx="3207434" cy="342149"/>
          </a:xfrm>
          <a:prstGeom prst="straightConnector1">
            <a:avLst/>
          </a:prstGeom>
          <a:ln w="25400">
            <a:solidFill>
              <a:srgbClr val="061D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40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1">
            <a:extLst>
              <a:ext uri="{FF2B5EF4-FFF2-40B4-BE49-F238E27FC236}">
                <a16:creationId xmlns:a16="http://schemas.microsoft.com/office/drawing/2014/main" id="{E5668901-08C9-624B-C43D-5DFCB21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7900"/>
            <a:ext cx="9875520" cy="1809439"/>
          </a:xfrm>
        </p:spPr>
        <p:txBody>
          <a:bodyPr/>
          <a:lstStyle/>
          <a:p>
            <a:r>
              <a:rPr lang="pt-BR" dirty="0">
                <a:solidFill>
                  <a:srgbClr val="F966C4"/>
                </a:solidFill>
              </a:rPr>
              <a:t>Análise Exploratória</a:t>
            </a:r>
            <a:br>
              <a:rPr lang="pt-BR" dirty="0">
                <a:solidFill>
                  <a:srgbClr val="F966C4"/>
                </a:solidFill>
              </a:rPr>
            </a:b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6A77AC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Hipótese 2 - Quais as regiões onde as ocorrências são mais comuns?</a:t>
            </a:r>
            <a:endParaRPr lang="pt-BR" dirty="0">
              <a:solidFill>
                <a:srgbClr val="6A77AC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07B88-47DB-7146-2881-45C271B3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67338"/>
            <a:ext cx="9872871" cy="4028661"/>
          </a:xfrm>
        </p:spPr>
        <p:txBody>
          <a:bodyPr/>
          <a:lstStyle/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Ao observar o mapa de ocorrências nacionais, é nítido o peso de São Paulo na distribuição estadual, possivelmente vinculado ao grande número de voos que a região abriga;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Outros estados de localização mais central e de área territorial média-alta, como Minas Gerais, Goiânia e Mato Grosso, apresentam números intermediários de ocorrências.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33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 descr="Gráfico, Gráfico de barras&#10;&#10;Descrição gerada automaticamente">
            <a:extLst>
              <a:ext uri="{FF2B5EF4-FFF2-40B4-BE49-F238E27FC236}">
                <a16:creationId xmlns:a16="http://schemas.microsoft.com/office/drawing/2014/main" id="{63B4D9FB-E370-27B0-5206-11193B883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05583"/>
            <a:ext cx="9872663" cy="4113609"/>
          </a:xfr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053C0D59-6FE7-19D4-CD7C-4A4D194F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7900"/>
            <a:ext cx="9875520" cy="180943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966C4"/>
                </a:solidFill>
              </a:rPr>
              <a:t>Análise Exploratória</a:t>
            </a:r>
            <a:br>
              <a:rPr lang="pt-BR" dirty="0">
                <a:solidFill>
                  <a:srgbClr val="F966C4"/>
                </a:solidFill>
              </a:rPr>
            </a:br>
            <a:r>
              <a:rPr lang="pt-BR" sz="2400" dirty="0">
                <a:solidFill>
                  <a:srgbClr val="6A77AC"/>
                </a:solidFill>
              </a:rPr>
              <a:t>Hipótese 3 - Há padrões de ocorrências vinculadas à idade das aeronaves?</a:t>
            </a:r>
            <a:endParaRPr lang="pt-BR" dirty="0">
              <a:solidFill>
                <a:srgbClr val="6A77AC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428950-586A-5D9F-3871-7C89A8081B01}"/>
              </a:ext>
            </a:extLst>
          </p:cNvPr>
          <p:cNvSpPr txBox="1"/>
          <p:nvPr/>
        </p:nvSpPr>
        <p:spPr>
          <a:xfrm>
            <a:off x="225082" y="6230768"/>
            <a:ext cx="840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61D74"/>
                </a:solidFill>
              </a:rPr>
              <a:t>Aeronaves com ano de fabricação não identificado são desconsideradas nesta análise.</a:t>
            </a:r>
          </a:p>
        </p:txBody>
      </p:sp>
    </p:spTree>
    <p:extLst>
      <p:ext uri="{BB962C8B-B14F-4D97-AF65-F5344CB8AC3E}">
        <p14:creationId xmlns:p14="http://schemas.microsoft.com/office/powerpoint/2010/main" val="1541245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1">
            <a:extLst>
              <a:ext uri="{FF2B5EF4-FFF2-40B4-BE49-F238E27FC236}">
                <a16:creationId xmlns:a16="http://schemas.microsoft.com/office/drawing/2014/main" id="{E5668901-08C9-624B-C43D-5DFCB21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7900"/>
            <a:ext cx="9875520" cy="1809439"/>
          </a:xfrm>
        </p:spPr>
        <p:txBody>
          <a:bodyPr/>
          <a:lstStyle/>
          <a:p>
            <a:r>
              <a:rPr lang="pt-BR" dirty="0">
                <a:solidFill>
                  <a:srgbClr val="F966C4"/>
                </a:solidFill>
              </a:rPr>
              <a:t>Análise Exploratória</a:t>
            </a:r>
            <a:br>
              <a:rPr lang="pt-BR" dirty="0">
                <a:solidFill>
                  <a:srgbClr val="F966C4"/>
                </a:solidFill>
              </a:rPr>
            </a:b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6A77AC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Hipótese 3 - Há padrões de ocorrências vinculadas à idade das aeronaves?</a:t>
            </a:r>
            <a:endParaRPr lang="pt-BR" dirty="0">
              <a:solidFill>
                <a:srgbClr val="6A77AC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07B88-47DB-7146-2881-45C271B3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67338"/>
            <a:ext cx="9872871" cy="4028661"/>
          </a:xfrm>
        </p:spPr>
        <p:txBody>
          <a:bodyPr/>
          <a:lstStyle/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A idade das aeronaves relacionadas as ocorrências estudadas forma uma distribuição bastante curiosa;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A média das idades é de 24 anos, porém é possível encontrar tanto aeronaves recém-fabricadas quanto bastante depreciadas, com mais de 60 anos. A maior parte encontra-se na faixa de 0 a 40 anos;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A princípio não se pode confirmar padrões sobre a influência da idade na ocorrência de acidentes, sendo necessários estudos que incluam também a frota que não passou por incidentes.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293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3D93188F-2E08-7AC9-65E7-1822CDB1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7900"/>
            <a:ext cx="9875520" cy="180943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966C4"/>
                </a:solidFill>
              </a:rPr>
              <a:t>Análise Exploratória</a:t>
            </a:r>
            <a:br>
              <a:rPr lang="pt-BR" dirty="0">
                <a:solidFill>
                  <a:srgbClr val="F966C4"/>
                </a:solidFill>
              </a:rPr>
            </a:br>
            <a:r>
              <a:rPr lang="pt-BR" sz="2400" dirty="0">
                <a:solidFill>
                  <a:srgbClr val="6A77AC"/>
                </a:solidFill>
              </a:rPr>
              <a:t>Hipótese 4 - Que tipo de fator condicionante está mais atrelado às ocorrências?</a:t>
            </a:r>
            <a:endParaRPr lang="pt-BR" dirty="0">
              <a:solidFill>
                <a:srgbClr val="6A77AC"/>
              </a:solidFill>
            </a:endParaRPr>
          </a:p>
        </p:txBody>
      </p:sp>
      <p:pic>
        <p:nvPicPr>
          <p:cNvPr id="5" name="Espaço Reservado para Conteúdo 4" descr="Avião com preenchimento sólido">
            <a:extLst>
              <a:ext uri="{FF2B5EF4-FFF2-40B4-BE49-F238E27FC236}">
                <a16:creationId xmlns:a16="http://schemas.microsoft.com/office/drawing/2014/main" id="{0D09A30B-9EB5-E8D7-1DDC-556E36D60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920" y="2383642"/>
            <a:ext cx="360000" cy="360000"/>
          </a:xfrm>
        </p:spPr>
      </p:pic>
      <p:pic>
        <p:nvPicPr>
          <p:cNvPr id="11" name="Espaço Reservado para Conteúdo 4" descr="Avião com preenchimento sólido">
            <a:extLst>
              <a:ext uri="{FF2B5EF4-FFF2-40B4-BE49-F238E27FC236}">
                <a16:creationId xmlns:a16="http://schemas.microsoft.com/office/drawing/2014/main" id="{1AB3C5CA-FB28-EA3D-FD67-5EF34DB5D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0920" y="2383642"/>
            <a:ext cx="360000" cy="360000"/>
          </a:xfrm>
          <a:prstGeom prst="rect">
            <a:avLst/>
          </a:prstGeom>
        </p:spPr>
      </p:pic>
      <p:pic>
        <p:nvPicPr>
          <p:cNvPr id="12" name="Espaço Reservado para Conteúdo 4" descr="Avião com preenchimento sólido">
            <a:extLst>
              <a:ext uri="{FF2B5EF4-FFF2-40B4-BE49-F238E27FC236}">
                <a16:creationId xmlns:a16="http://schemas.microsoft.com/office/drawing/2014/main" id="{F1C487BB-2A9F-3E1F-082B-A139F177D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0919" y="2383642"/>
            <a:ext cx="360000" cy="360000"/>
          </a:xfrm>
          <a:prstGeom prst="rect">
            <a:avLst/>
          </a:prstGeom>
        </p:spPr>
      </p:pic>
      <p:pic>
        <p:nvPicPr>
          <p:cNvPr id="13" name="Espaço Reservado para Conteúdo 4" descr="Avião com preenchimento sólido">
            <a:extLst>
              <a:ext uri="{FF2B5EF4-FFF2-40B4-BE49-F238E27FC236}">
                <a16:creationId xmlns:a16="http://schemas.microsoft.com/office/drawing/2014/main" id="{32ADD528-B304-67E8-92A3-EDF9864F9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0919" y="2383642"/>
            <a:ext cx="360000" cy="360000"/>
          </a:xfrm>
          <a:prstGeom prst="rect">
            <a:avLst/>
          </a:prstGeom>
        </p:spPr>
      </p:pic>
      <p:pic>
        <p:nvPicPr>
          <p:cNvPr id="14" name="Espaço Reservado para Conteúdo 4" descr="Avião com preenchimento sólido">
            <a:extLst>
              <a:ext uri="{FF2B5EF4-FFF2-40B4-BE49-F238E27FC236}">
                <a16:creationId xmlns:a16="http://schemas.microsoft.com/office/drawing/2014/main" id="{5268F124-00E2-F061-0820-D1F88CB4B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918" y="2380199"/>
            <a:ext cx="360000" cy="360000"/>
          </a:xfrm>
          <a:prstGeom prst="rect">
            <a:avLst/>
          </a:prstGeom>
        </p:spPr>
      </p:pic>
      <p:pic>
        <p:nvPicPr>
          <p:cNvPr id="56" name="Espaço Reservado para Conteúdo 4" descr="Avião com preenchimento sólido">
            <a:extLst>
              <a:ext uri="{FF2B5EF4-FFF2-40B4-BE49-F238E27FC236}">
                <a16:creationId xmlns:a16="http://schemas.microsoft.com/office/drawing/2014/main" id="{0DDDA133-68E7-367A-B94A-C0377A3E2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920" y="2740199"/>
            <a:ext cx="360000" cy="360000"/>
          </a:xfrm>
          <a:prstGeom prst="rect">
            <a:avLst/>
          </a:prstGeom>
        </p:spPr>
      </p:pic>
      <p:pic>
        <p:nvPicPr>
          <p:cNvPr id="57" name="Espaço Reservado para Conteúdo 4" descr="Avião com preenchimento sólido">
            <a:extLst>
              <a:ext uri="{FF2B5EF4-FFF2-40B4-BE49-F238E27FC236}">
                <a16:creationId xmlns:a16="http://schemas.microsoft.com/office/drawing/2014/main" id="{AE3FC214-DE6E-15B8-06D8-8627579C0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0920" y="2740199"/>
            <a:ext cx="360000" cy="360000"/>
          </a:xfrm>
          <a:prstGeom prst="rect">
            <a:avLst/>
          </a:prstGeom>
        </p:spPr>
      </p:pic>
      <p:pic>
        <p:nvPicPr>
          <p:cNvPr id="58" name="Espaço Reservado para Conteúdo 4" descr="Avião com preenchimento sólido">
            <a:extLst>
              <a:ext uri="{FF2B5EF4-FFF2-40B4-BE49-F238E27FC236}">
                <a16:creationId xmlns:a16="http://schemas.microsoft.com/office/drawing/2014/main" id="{EE8E630A-736E-A33F-AD9D-63AB4AE14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0919" y="2740199"/>
            <a:ext cx="360000" cy="360000"/>
          </a:xfrm>
          <a:prstGeom prst="rect">
            <a:avLst/>
          </a:prstGeom>
        </p:spPr>
      </p:pic>
      <p:pic>
        <p:nvPicPr>
          <p:cNvPr id="59" name="Espaço Reservado para Conteúdo 4" descr="Avião com preenchimento sólido">
            <a:extLst>
              <a:ext uri="{FF2B5EF4-FFF2-40B4-BE49-F238E27FC236}">
                <a16:creationId xmlns:a16="http://schemas.microsoft.com/office/drawing/2014/main" id="{2E975187-70E1-1694-7BE1-01D87EEFF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0919" y="2740199"/>
            <a:ext cx="360000" cy="360000"/>
          </a:xfrm>
          <a:prstGeom prst="rect">
            <a:avLst/>
          </a:prstGeom>
        </p:spPr>
      </p:pic>
      <p:pic>
        <p:nvPicPr>
          <p:cNvPr id="60" name="Espaço Reservado para Conteúdo 4" descr="Avião com preenchimento sólido">
            <a:extLst>
              <a:ext uri="{FF2B5EF4-FFF2-40B4-BE49-F238E27FC236}">
                <a16:creationId xmlns:a16="http://schemas.microsoft.com/office/drawing/2014/main" id="{5378B1CA-9927-B8BB-AA9E-2DA65FFF5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918" y="2736756"/>
            <a:ext cx="360000" cy="360000"/>
          </a:xfrm>
          <a:prstGeom prst="rect">
            <a:avLst/>
          </a:prstGeom>
        </p:spPr>
      </p:pic>
      <p:pic>
        <p:nvPicPr>
          <p:cNvPr id="61" name="Espaço Reservado para Conteúdo 4" descr="Avião com preenchimento sólido">
            <a:extLst>
              <a:ext uri="{FF2B5EF4-FFF2-40B4-BE49-F238E27FC236}">
                <a16:creationId xmlns:a16="http://schemas.microsoft.com/office/drawing/2014/main" id="{66A93654-075D-55F5-ED00-0AE63455F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919" y="3100198"/>
            <a:ext cx="360000" cy="360000"/>
          </a:xfrm>
          <a:prstGeom prst="rect">
            <a:avLst/>
          </a:prstGeom>
        </p:spPr>
      </p:pic>
      <p:pic>
        <p:nvPicPr>
          <p:cNvPr id="62" name="Espaço Reservado para Conteúdo 4" descr="Avião com preenchimento sólido">
            <a:extLst>
              <a:ext uri="{FF2B5EF4-FFF2-40B4-BE49-F238E27FC236}">
                <a16:creationId xmlns:a16="http://schemas.microsoft.com/office/drawing/2014/main" id="{E7511AA9-CFF6-0DBD-B5A8-9EC9BD9F7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0919" y="3100198"/>
            <a:ext cx="360000" cy="360000"/>
          </a:xfrm>
          <a:prstGeom prst="rect">
            <a:avLst/>
          </a:prstGeom>
        </p:spPr>
      </p:pic>
      <p:pic>
        <p:nvPicPr>
          <p:cNvPr id="63" name="Espaço Reservado para Conteúdo 4" descr="Avião com preenchimento sólido">
            <a:extLst>
              <a:ext uri="{FF2B5EF4-FFF2-40B4-BE49-F238E27FC236}">
                <a16:creationId xmlns:a16="http://schemas.microsoft.com/office/drawing/2014/main" id="{A0A482B9-0C51-38D8-EE71-0E2C53D00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0918" y="3100198"/>
            <a:ext cx="360000" cy="360000"/>
          </a:xfrm>
          <a:prstGeom prst="rect">
            <a:avLst/>
          </a:prstGeom>
        </p:spPr>
      </p:pic>
      <p:pic>
        <p:nvPicPr>
          <p:cNvPr id="64" name="Espaço Reservado para Conteúdo 4" descr="Avião com preenchimento sólido">
            <a:extLst>
              <a:ext uri="{FF2B5EF4-FFF2-40B4-BE49-F238E27FC236}">
                <a16:creationId xmlns:a16="http://schemas.microsoft.com/office/drawing/2014/main" id="{3597A2C0-3417-65CB-B46B-B51B863DC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0918" y="3100198"/>
            <a:ext cx="360000" cy="360000"/>
          </a:xfrm>
          <a:prstGeom prst="rect">
            <a:avLst/>
          </a:prstGeom>
        </p:spPr>
      </p:pic>
      <p:pic>
        <p:nvPicPr>
          <p:cNvPr id="65" name="Espaço Reservado para Conteúdo 4" descr="Avião com preenchimento sólido">
            <a:extLst>
              <a:ext uri="{FF2B5EF4-FFF2-40B4-BE49-F238E27FC236}">
                <a16:creationId xmlns:a16="http://schemas.microsoft.com/office/drawing/2014/main" id="{22C1754D-45B2-C5D3-4107-B62DE6500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917" y="3096755"/>
            <a:ext cx="360000" cy="360000"/>
          </a:xfrm>
          <a:prstGeom prst="rect">
            <a:avLst/>
          </a:prstGeom>
        </p:spPr>
      </p:pic>
      <p:pic>
        <p:nvPicPr>
          <p:cNvPr id="66" name="Espaço Reservado para Conteúdo 4" descr="Avião com preenchimento sólido">
            <a:extLst>
              <a:ext uri="{FF2B5EF4-FFF2-40B4-BE49-F238E27FC236}">
                <a16:creationId xmlns:a16="http://schemas.microsoft.com/office/drawing/2014/main" id="{BD7468FE-33EC-1619-2E05-E5B1AD708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919" y="3456755"/>
            <a:ext cx="360000" cy="360000"/>
          </a:xfrm>
          <a:prstGeom prst="rect">
            <a:avLst/>
          </a:prstGeom>
        </p:spPr>
      </p:pic>
      <p:pic>
        <p:nvPicPr>
          <p:cNvPr id="67" name="Espaço Reservado para Conteúdo 4" descr="Avião com preenchimento sólido">
            <a:extLst>
              <a:ext uri="{FF2B5EF4-FFF2-40B4-BE49-F238E27FC236}">
                <a16:creationId xmlns:a16="http://schemas.microsoft.com/office/drawing/2014/main" id="{D73B1F1C-A5C7-8602-7F82-50F39E7E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0919" y="3456755"/>
            <a:ext cx="360000" cy="360000"/>
          </a:xfrm>
          <a:prstGeom prst="rect">
            <a:avLst/>
          </a:prstGeom>
        </p:spPr>
      </p:pic>
      <p:pic>
        <p:nvPicPr>
          <p:cNvPr id="68" name="Espaço Reservado para Conteúdo 4" descr="Avião com preenchimento sólido">
            <a:extLst>
              <a:ext uri="{FF2B5EF4-FFF2-40B4-BE49-F238E27FC236}">
                <a16:creationId xmlns:a16="http://schemas.microsoft.com/office/drawing/2014/main" id="{1C990E83-5BD7-5BC7-0FE9-9ED45AFD9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0918" y="3456755"/>
            <a:ext cx="360000" cy="360000"/>
          </a:xfrm>
          <a:prstGeom prst="rect">
            <a:avLst/>
          </a:prstGeom>
        </p:spPr>
      </p:pic>
      <p:pic>
        <p:nvPicPr>
          <p:cNvPr id="69" name="Espaço Reservado para Conteúdo 4" descr="Avião com preenchimento sólido">
            <a:extLst>
              <a:ext uri="{FF2B5EF4-FFF2-40B4-BE49-F238E27FC236}">
                <a16:creationId xmlns:a16="http://schemas.microsoft.com/office/drawing/2014/main" id="{7A62465D-5FB2-6ECF-B29A-DF08ED1EBA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5486" t="-958" r="2" b="1"/>
          <a:stretch/>
        </p:blipFill>
        <p:spPr>
          <a:xfrm>
            <a:off x="2114672" y="3453311"/>
            <a:ext cx="196245" cy="363444"/>
          </a:xfrm>
          <a:prstGeom prst="rect">
            <a:avLst/>
          </a:prstGeom>
        </p:spPr>
      </p:pic>
      <p:pic>
        <p:nvPicPr>
          <p:cNvPr id="70" name="Espaço Reservado para Conteúdo 4" descr="Avião com preenchimento sólido">
            <a:extLst>
              <a:ext uri="{FF2B5EF4-FFF2-40B4-BE49-F238E27FC236}">
                <a16:creationId xmlns:a16="http://schemas.microsoft.com/office/drawing/2014/main" id="{D3C18FC7-14DD-2040-F2D4-2DF6C17F3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0917" y="3453312"/>
            <a:ext cx="360000" cy="360000"/>
          </a:xfrm>
          <a:prstGeom prst="rect">
            <a:avLst/>
          </a:prstGeom>
        </p:spPr>
      </p:pic>
      <p:pic>
        <p:nvPicPr>
          <p:cNvPr id="71" name="Espaço Reservado para Conteúdo 4" descr="Avião com preenchimento sólido">
            <a:extLst>
              <a:ext uri="{FF2B5EF4-FFF2-40B4-BE49-F238E27FC236}">
                <a16:creationId xmlns:a16="http://schemas.microsoft.com/office/drawing/2014/main" id="{A38D71AA-1EE7-F3AA-64C1-4ACB6AC3A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919" y="3813310"/>
            <a:ext cx="360000" cy="360000"/>
          </a:xfrm>
          <a:prstGeom prst="rect">
            <a:avLst/>
          </a:prstGeom>
        </p:spPr>
      </p:pic>
      <p:pic>
        <p:nvPicPr>
          <p:cNvPr id="72" name="Espaço Reservado para Conteúdo 4" descr="Avião com preenchimento sólido">
            <a:extLst>
              <a:ext uri="{FF2B5EF4-FFF2-40B4-BE49-F238E27FC236}">
                <a16:creationId xmlns:a16="http://schemas.microsoft.com/office/drawing/2014/main" id="{675966A3-7935-B57D-073C-FC83C51A8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0919" y="3813310"/>
            <a:ext cx="360000" cy="360000"/>
          </a:xfrm>
          <a:prstGeom prst="rect">
            <a:avLst/>
          </a:prstGeom>
        </p:spPr>
      </p:pic>
      <p:pic>
        <p:nvPicPr>
          <p:cNvPr id="73" name="Espaço Reservado para Conteúdo 4" descr="Avião com preenchimento sólido">
            <a:extLst>
              <a:ext uri="{FF2B5EF4-FFF2-40B4-BE49-F238E27FC236}">
                <a16:creationId xmlns:a16="http://schemas.microsoft.com/office/drawing/2014/main" id="{0ADF8802-FFA7-8F4F-F886-C4E4ADC81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0918" y="3813310"/>
            <a:ext cx="360000" cy="360000"/>
          </a:xfrm>
          <a:prstGeom prst="rect">
            <a:avLst/>
          </a:prstGeom>
        </p:spPr>
      </p:pic>
      <p:pic>
        <p:nvPicPr>
          <p:cNvPr id="74" name="Espaço Reservado para Conteúdo 4" descr="Avião com preenchimento sólido">
            <a:extLst>
              <a:ext uri="{FF2B5EF4-FFF2-40B4-BE49-F238E27FC236}">
                <a16:creationId xmlns:a16="http://schemas.microsoft.com/office/drawing/2014/main" id="{152F987B-AEC9-7D7E-9214-48E7C3160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0918" y="3813310"/>
            <a:ext cx="360000" cy="360000"/>
          </a:xfrm>
          <a:prstGeom prst="rect">
            <a:avLst/>
          </a:prstGeom>
        </p:spPr>
      </p:pic>
      <p:pic>
        <p:nvPicPr>
          <p:cNvPr id="75" name="Espaço Reservado para Conteúdo 4" descr="Avião com preenchimento sólido">
            <a:extLst>
              <a:ext uri="{FF2B5EF4-FFF2-40B4-BE49-F238E27FC236}">
                <a16:creationId xmlns:a16="http://schemas.microsoft.com/office/drawing/2014/main" id="{05D4E30A-94F0-69C4-68D1-3DA509F42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0917" y="3809867"/>
            <a:ext cx="360000" cy="360000"/>
          </a:xfrm>
          <a:prstGeom prst="rect">
            <a:avLst/>
          </a:prstGeom>
        </p:spPr>
      </p:pic>
      <p:pic>
        <p:nvPicPr>
          <p:cNvPr id="76" name="Espaço Reservado para Conteúdo 4" descr="Avião com preenchimento sólido">
            <a:extLst>
              <a:ext uri="{FF2B5EF4-FFF2-40B4-BE49-F238E27FC236}">
                <a16:creationId xmlns:a16="http://schemas.microsoft.com/office/drawing/2014/main" id="{903F5B09-60CE-5F07-FFA1-55DF8AF5A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919" y="4166779"/>
            <a:ext cx="360000" cy="360000"/>
          </a:xfrm>
          <a:prstGeom prst="rect">
            <a:avLst/>
          </a:prstGeom>
        </p:spPr>
      </p:pic>
      <p:pic>
        <p:nvPicPr>
          <p:cNvPr id="77" name="Espaço Reservado para Conteúdo 4" descr="Avião com preenchimento sólido">
            <a:extLst>
              <a:ext uri="{FF2B5EF4-FFF2-40B4-BE49-F238E27FC236}">
                <a16:creationId xmlns:a16="http://schemas.microsoft.com/office/drawing/2014/main" id="{C2B3C288-63FE-28D7-27E6-C6B28F2F9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0919" y="4166779"/>
            <a:ext cx="360000" cy="360000"/>
          </a:xfrm>
          <a:prstGeom prst="rect">
            <a:avLst/>
          </a:prstGeom>
        </p:spPr>
      </p:pic>
      <p:pic>
        <p:nvPicPr>
          <p:cNvPr id="78" name="Espaço Reservado para Conteúdo 4" descr="Avião com preenchimento sólido">
            <a:extLst>
              <a:ext uri="{FF2B5EF4-FFF2-40B4-BE49-F238E27FC236}">
                <a16:creationId xmlns:a16="http://schemas.microsoft.com/office/drawing/2014/main" id="{393F9BAA-3806-2EB9-3D89-70BC03E90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0918" y="4166779"/>
            <a:ext cx="360000" cy="360000"/>
          </a:xfrm>
          <a:prstGeom prst="rect">
            <a:avLst/>
          </a:prstGeom>
        </p:spPr>
      </p:pic>
      <p:pic>
        <p:nvPicPr>
          <p:cNvPr id="79" name="Espaço Reservado para Conteúdo 4" descr="Avião com preenchimento sólido">
            <a:extLst>
              <a:ext uri="{FF2B5EF4-FFF2-40B4-BE49-F238E27FC236}">
                <a16:creationId xmlns:a16="http://schemas.microsoft.com/office/drawing/2014/main" id="{2EB6477D-2A8B-3460-19C2-08C0B5905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0918" y="4166779"/>
            <a:ext cx="360000" cy="360000"/>
          </a:xfrm>
          <a:prstGeom prst="rect">
            <a:avLst/>
          </a:prstGeom>
        </p:spPr>
      </p:pic>
      <p:pic>
        <p:nvPicPr>
          <p:cNvPr id="80" name="Espaço Reservado para Conteúdo 4" descr="Avião com preenchimento sólido">
            <a:extLst>
              <a:ext uri="{FF2B5EF4-FFF2-40B4-BE49-F238E27FC236}">
                <a16:creationId xmlns:a16="http://schemas.microsoft.com/office/drawing/2014/main" id="{11E423D4-E9D3-9CAC-4BA5-DA021B4D8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0917" y="4163336"/>
            <a:ext cx="360000" cy="360000"/>
          </a:xfrm>
          <a:prstGeom prst="rect">
            <a:avLst/>
          </a:prstGeom>
        </p:spPr>
      </p:pic>
      <p:pic>
        <p:nvPicPr>
          <p:cNvPr id="81" name="Espaço Reservado para Conteúdo 4" descr="Avião com preenchimento sólido">
            <a:extLst>
              <a:ext uri="{FF2B5EF4-FFF2-40B4-BE49-F238E27FC236}">
                <a16:creationId xmlns:a16="http://schemas.microsoft.com/office/drawing/2014/main" id="{F0884518-336C-02AC-5DA2-B2042F21F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919" y="4523336"/>
            <a:ext cx="360000" cy="360000"/>
          </a:xfrm>
          <a:prstGeom prst="rect">
            <a:avLst/>
          </a:prstGeom>
        </p:spPr>
      </p:pic>
      <p:pic>
        <p:nvPicPr>
          <p:cNvPr id="82" name="Espaço Reservado para Conteúdo 4" descr="Avião com preenchimento sólido">
            <a:extLst>
              <a:ext uri="{FF2B5EF4-FFF2-40B4-BE49-F238E27FC236}">
                <a16:creationId xmlns:a16="http://schemas.microsoft.com/office/drawing/2014/main" id="{AAFFFC29-AD61-1496-4F95-9AAB0DB06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0919" y="4523336"/>
            <a:ext cx="360000" cy="360000"/>
          </a:xfrm>
          <a:prstGeom prst="rect">
            <a:avLst/>
          </a:prstGeom>
        </p:spPr>
      </p:pic>
      <p:pic>
        <p:nvPicPr>
          <p:cNvPr id="83" name="Espaço Reservado para Conteúdo 4" descr="Avião com preenchimento sólido">
            <a:extLst>
              <a:ext uri="{FF2B5EF4-FFF2-40B4-BE49-F238E27FC236}">
                <a16:creationId xmlns:a16="http://schemas.microsoft.com/office/drawing/2014/main" id="{0BD243AD-0464-95EB-24E8-CC193DDB6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0918" y="4523336"/>
            <a:ext cx="360000" cy="360000"/>
          </a:xfrm>
          <a:prstGeom prst="rect">
            <a:avLst/>
          </a:prstGeom>
        </p:spPr>
      </p:pic>
      <p:pic>
        <p:nvPicPr>
          <p:cNvPr id="84" name="Espaço Reservado para Conteúdo 4" descr="Avião com preenchimento sólido">
            <a:extLst>
              <a:ext uri="{FF2B5EF4-FFF2-40B4-BE49-F238E27FC236}">
                <a16:creationId xmlns:a16="http://schemas.microsoft.com/office/drawing/2014/main" id="{E8661306-A2A8-86CE-69E1-FB8DF465C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0918" y="4523336"/>
            <a:ext cx="360000" cy="360000"/>
          </a:xfrm>
          <a:prstGeom prst="rect">
            <a:avLst/>
          </a:prstGeom>
        </p:spPr>
      </p:pic>
      <p:pic>
        <p:nvPicPr>
          <p:cNvPr id="85" name="Espaço Reservado para Conteúdo 4" descr="Avião com preenchimento sólido">
            <a:extLst>
              <a:ext uri="{FF2B5EF4-FFF2-40B4-BE49-F238E27FC236}">
                <a16:creationId xmlns:a16="http://schemas.microsoft.com/office/drawing/2014/main" id="{672D83D8-6417-1E47-35E6-1AE809F83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0917" y="4519893"/>
            <a:ext cx="360000" cy="360000"/>
          </a:xfrm>
          <a:prstGeom prst="rect">
            <a:avLst/>
          </a:prstGeom>
        </p:spPr>
      </p:pic>
      <p:pic>
        <p:nvPicPr>
          <p:cNvPr id="86" name="Espaço Reservado para Conteúdo 4" descr="Avião com preenchimento sólido">
            <a:extLst>
              <a:ext uri="{FF2B5EF4-FFF2-40B4-BE49-F238E27FC236}">
                <a16:creationId xmlns:a16="http://schemas.microsoft.com/office/drawing/2014/main" id="{995CFE13-08C2-CA91-ABEB-82B439BF2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918" y="4883335"/>
            <a:ext cx="360000" cy="360000"/>
          </a:xfrm>
          <a:prstGeom prst="rect">
            <a:avLst/>
          </a:prstGeom>
        </p:spPr>
      </p:pic>
      <p:pic>
        <p:nvPicPr>
          <p:cNvPr id="87" name="Espaço Reservado para Conteúdo 4" descr="Avião com preenchimento sólido">
            <a:extLst>
              <a:ext uri="{FF2B5EF4-FFF2-40B4-BE49-F238E27FC236}">
                <a16:creationId xmlns:a16="http://schemas.microsoft.com/office/drawing/2014/main" id="{26738407-F82A-0204-83BD-2811E6D15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0918" y="4883335"/>
            <a:ext cx="360000" cy="360000"/>
          </a:xfrm>
          <a:prstGeom prst="rect">
            <a:avLst/>
          </a:prstGeom>
        </p:spPr>
      </p:pic>
      <p:pic>
        <p:nvPicPr>
          <p:cNvPr id="88" name="Espaço Reservado para Conteúdo 4" descr="Avião com preenchimento sólido">
            <a:extLst>
              <a:ext uri="{FF2B5EF4-FFF2-40B4-BE49-F238E27FC236}">
                <a16:creationId xmlns:a16="http://schemas.microsoft.com/office/drawing/2014/main" id="{AC1AFE49-B210-F492-0AAF-E2F542BAD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0917" y="4883335"/>
            <a:ext cx="360000" cy="360000"/>
          </a:xfrm>
          <a:prstGeom prst="rect">
            <a:avLst/>
          </a:prstGeom>
        </p:spPr>
      </p:pic>
      <p:pic>
        <p:nvPicPr>
          <p:cNvPr id="89" name="Espaço Reservado para Conteúdo 4" descr="Avião com preenchimento sólido">
            <a:extLst>
              <a:ext uri="{FF2B5EF4-FFF2-40B4-BE49-F238E27FC236}">
                <a16:creationId xmlns:a16="http://schemas.microsoft.com/office/drawing/2014/main" id="{C6219930-FC4C-D06C-C2D7-23CA05215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0917" y="4883335"/>
            <a:ext cx="360000" cy="360000"/>
          </a:xfrm>
          <a:prstGeom prst="rect">
            <a:avLst/>
          </a:prstGeom>
        </p:spPr>
      </p:pic>
      <p:pic>
        <p:nvPicPr>
          <p:cNvPr id="90" name="Espaço Reservado para Conteúdo 4" descr="Avião com preenchimento sólido">
            <a:extLst>
              <a:ext uri="{FF2B5EF4-FFF2-40B4-BE49-F238E27FC236}">
                <a16:creationId xmlns:a16="http://schemas.microsoft.com/office/drawing/2014/main" id="{5F2CB75C-225A-699B-D1CB-136A3CE92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0916" y="4879892"/>
            <a:ext cx="360000" cy="360000"/>
          </a:xfrm>
          <a:prstGeom prst="rect">
            <a:avLst/>
          </a:prstGeom>
        </p:spPr>
      </p:pic>
      <p:pic>
        <p:nvPicPr>
          <p:cNvPr id="91" name="Espaço Reservado para Conteúdo 4" descr="Avião com preenchimento sólido">
            <a:extLst>
              <a:ext uri="{FF2B5EF4-FFF2-40B4-BE49-F238E27FC236}">
                <a16:creationId xmlns:a16="http://schemas.microsoft.com/office/drawing/2014/main" id="{9886FBAE-F087-3890-ABCF-D5D2BF91F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918" y="5239892"/>
            <a:ext cx="360000" cy="360000"/>
          </a:xfrm>
          <a:prstGeom prst="rect">
            <a:avLst/>
          </a:prstGeom>
        </p:spPr>
      </p:pic>
      <p:pic>
        <p:nvPicPr>
          <p:cNvPr id="92" name="Espaço Reservado para Conteúdo 4" descr="Avião com preenchimento sólido">
            <a:extLst>
              <a:ext uri="{FF2B5EF4-FFF2-40B4-BE49-F238E27FC236}">
                <a16:creationId xmlns:a16="http://schemas.microsoft.com/office/drawing/2014/main" id="{6891AF96-27DA-2245-B756-F41A2F6A9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0918" y="5239892"/>
            <a:ext cx="360000" cy="360000"/>
          </a:xfrm>
          <a:prstGeom prst="rect">
            <a:avLst/>
          </a:prstGeom>
        </p:spPr>
      </p:pic>
      <p:pic>
        <p:nvPicPr>
          <p:cNvPr id="93" name="Espaço Reservado para Conteúdo 4" descr="Avião com preenchimento sólido">
            <a:extLst>
              <a:ext uri="{FF2B5EF4-FFF2-40B4-BE49-F238E27FC236}">
                <a16:creationId xmlns:a16="http://schemas.microsoft.com/office/drawing/2014/main" id="{DD0A4EED-4064-803D-2A07-1AC9DA6C2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0917" y="5239892"/>
            <a:ext cx="360000" cy="360000"/>
          </a:xfrm>
          <a:prstGeom prst="rect">
            <a:avLst/>
          </a:prstGeom>
        </p:spPr>
      </p:pic>
      <p:pic>
        <p:nvPicPr>
          <p:cNvPr id="94" name="Espaço Reservado para Conteúdo 4" descr="Avião com preenchimento sólido">
            <a:extLst>
              <a:ext uri="{FF2B5EF4-FFF2-40B4-BE49-F238E27FC236}">
                <a16:creationId xmlns:a16="http://schemas.microsoft.com/office/drawing/2014/main" id="{77DB62B1-96CA-1827-BC9D-932141418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0917" y="5239892"/>
            <a:ext cx="360000" cy="360000"/>
          </a:xfrm>
          <a:prstGeom prst="rect">
            <a:avLst/>
          </a:prstGeom>
        </p:spPr>
      </p:pic>
      <p:pic>
        <p:nvPicPr>
          <p:cNvPr id="95" name="Espaço Reservado para Conteúdo 4" descr="Avião com preenchimento sólido">
            <a:extLst>
              <a:ext uri="{FF2B5EF4-FFF2-40B4-BE49-F238E27FC236}">
                <a16:creationId xmlns:a16="http://schemas.microsoft.com/office/drawing/2014/main" id="{5A12DCC2-C3FB-7A1D-AF7F-727C01B681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0916" y="5236449"/>
            <a:ext cx="360000" cy="360000"/>
          </a:xfrm>
          <a:prstGeom prst="rect">
            <a:avLst/>
          </a:prstGeom>
        </p:spPr>
      </p:pic>
      <p:pic>
        <p:nvPicPr>
          <p:cNvPr id="96" name="Espaço Reservado para Conteúdo 4" descr="Avião com preenchimento sólido">
            <a:extLst>
              <a:ext uri="{FF2B5EF4-FFF2-40B4-BE49-F238E27FC236}">
                <a16:creationId xmlns:a16="http://schemas.microsoft.com/office/drawing/2014/main" id="{29D446AE-BC15-5B19-CFB1-269016C30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918" y="5596447"/>
            <a:ext cx="360000" cy="360000"/>
          </a:xfrm>
          <a:prstGeom prst="rect">
            <a:avLst/>
          </a:prstGeom>
        </p:spPr>
      </p:pic>
      <p:pic>
        <p:nvPicPr>
          <p:cNvPr id="97" name="Espaço Reservado para Conteúdo 4" descr="Avião com preenchimento sólido">
            <a:extLst>
              <a:ext uri="{FF2B5EF4-FFF2-40B4-BE49-F238E27FC236}">
                <a16:creationId xmlns:a16="http://schemas.microsoft.com/office/drawing/2014/main" id="{ACDE456E-CA26-F409-4C96-F5C89BAEB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0918" y="5596447"/>
            <a:ext cx="360000" cy="360000"/>
          </a:xfrm>
          <a:prstGeom prst="rect">
            <a:avLst/>
          </a:prstGeom>
        </p:spPr>
      </p:pic>
      <p:pic>
        <p:nvPicPr>
          <p:cNvPr id="98" name="Espaço Reservado para Conteúdo 4" descr="Avião com preenchimento sólido">
            <a:extLst>
              <a:ext uri="{FF2B5EF4-FFF2-40B4-BE49-F238E27FC236}">
                <a16:creationId xmlns:a16="http://schemas.microsoft.com/office/drawing/2014/main" id="{2331B714-E683-2C4D-92F2-2B2146D71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0917" y="5596447"/>
            <a:ext cx="360000" cy="360000"/>
          </a:xfrm>
          <a:prstGeom prst="rect">
            <a:avLst/>
          </a:prstGeom>
        </p:spPr>
      </p:pic>
      <p:pic>
        <p:nvPicPr>
          <p:cNvPr id="99" name="Espaço Reservado para Conteúdo 4" descr="Avião com preenchimento sólido">
            <a:extLst>
              <a:ext uri="{FF2B5EF4-FFF2-40B4-BE49-F238E27FC236}">
                <a16:creationId xmlns:a16="http://schemas.microsoft.com/office/drawing/2014/main" id="{FD85C999-2187-D9EE-7719-D185922CC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0917" y="5596447"/>
            <a:ext cx="360000" cy="360000"/>
          </a:xfrm>
          <a:prstGeom prst="rect">
            <a:avLst/>
          </a:prstGeom>
        </p:spPr>
      </p:pic>
      <p:pic>
        <p:nvPicPr>
          <p:cNvPr id="100" name="Espaço Reservado para Conteúdo 4" descr="Avião com preenchimento sólido">
            <a:extLst>
              <a:ext uri="{FF2B5EF4-FFF2-40B4-BE49-F238E27FC236}">
                <a16:creationId xmlns:a16="http://schemas.microsoft.com/office/drawing/2014/main" id="{ABA89569-81C9-1A18-895C-0DD9DC76D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0916" y="5593004"/>
            <a:ext cx="360000" cy="360000"/>
          </a:xfrm>
          <a:prstGeom prst="rect">
            <a:avLst/>
          </a:prstGeom>
        </p:spPr>
      </p:pic>
      <p:pic>
        <p:nvPicPr>
          <p:cNvPr id="126" name="Espaço Reservado para Conteúdo 4" descr="Avião com preenchimento sólido">
            <a:extLst>
              <a:ext uri="{FF2B5EF4-FFF2-40B4-BE49-F238E27FC236}">
                <a16:creationId xmlns:a16="http://schemas.microsoft.com/office/drawing/2014/main" id="{1F78B16D-AD7C-C94F-B8BF-D124FBDC1E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057" y="2380199"/>
            <a:ext cx="360000" cy="360000"/>
          </a:xfrm>
          <a:prstGeom prst="rect">
            <a:avLst/>
          </a:prstGeom>
        </p:spPr>
      </p:pic>
      <p:pic>
        <p:nvPicPr>
          <p:cNvPr id="127" name="Espaço Reservado para Conteúdo 4" descr="Avião com preenchimento sólido">
            <a:extLst>
              <a:ext uri="{FF2B5EF4-FFF2-40B4-BE49-F238E27FC236}">
                <a16:creationId xmlns:a16="http://schemas.microsoft.com/office/drawing/2014/main" id="{3AFF747A-9A5F-99E5-26BD-183D92AFC6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7057" y="2380199"/>
            <a:ext cx="360000" cy="360000"/>
          </a:xfrm>
          <a:prstGeom prst="rect">
            <a:avLst/>
          </a:prstGeom>
        </p:spPr>
      </p:pic>
      <p:pic>
        <p:nvPicPr>
          <p:cNvPr id="128" name="Espaço Reservado para Conteúdo 4" descr="Avião com preenchimento sólido">
            <a:extLst>
              <a:ext uri="{FF2B5EF4-FFF2-40B4-BE49-F238E27FC236}">
                <a16:creationId xmlns:a16="http://schemas.microsoft.com/office/drawing/2014/main" id="{15AE4FB6-80D3-5AD8-4E4C-47D30461B9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7056" y="2380199"/>
            <a:ext cx="360000" cy="360000"/>
          </a:xfrm>
          <a:prstGeom prst="rect">
            <a:avLst/>
          </a:prstGeom>
        </p:spPr>
      </p:pic>
      <p:pic>
        <p:nvPicPr>
          <p:cNvPr id="129" name="Espaço Reservado para Conteúdo 4" descr="Avião com preenchimento sólido">
            <a:extLst>
              <a:ext uri="{FF2B5EF4-FFF2-40B4-BE49-F238E27FC236}">
                <a16:creationId xmlns:a16="http://schemas.microsoft.com/office/drawing/2014/main" id="{2D39B9B3-E688-8F96-CB00-F4DD608091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7056" y="2380199"/>
            <a:ext cx="360000" cy="360000"/>
          </a:xfrm>
          <a:prstGeom prst="rect">
            <a:avLst/>
          </a:prstGeom>
        </p:spPr>
      </p:pic>
      <p:pic>
        <p:nvPicPr>
          <p:cNvPr id="130" name="Espaço Reservado para Conteúdo 4" descr="Avião com preenchimento sólido">
            <a:extLst>
              <a:ext uri="{FF2B5EF4-FFF2-40B4-BE49-F238E27FC236}">
                <a16:creationId xmlns:a16="http://schemas.microsoft.com/office/drawing/2014/main" id="{747C7610-2A99-0F8E-6375-0EB6EEA129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7055" y="2376756"/>
            <a:ext cx="360000" cy="360000"/>
          </a:xfrm>
          <a:prstGeom prst="rect">
            <a:avLst/>
          </a:prstGeom>
        </p:spPr>
      </p:pic>
      <p:pic>
        <p:nvPicPr>
          <p:cNvPr id="131" name="Espaço Reservado para Conteúdo 4" descr="Avião com preenchimento sólido">
            <a:extLst>
              <a:ext uri="{FF2B5EF4-FFF2-40B4-BE49-F238E27FC236}">
                <a16:creationId xmlns:a16="http://schemas.microsoft.com/office/drawing/2014/main" id="{7539C13B-5733-2124-341B-0D51D00FC2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057" y="2736756"/>
            <a:ext cx="360000" cy="360000"/>
          </a:xfrm>
          <a:prstGeom prst="rect">
            <a:avLst/>
          </a:prstGeom>
        </p:spPr>
      </p:pic>
      <p:pic>
        <p:nvPicPr>
          <p:cNvPr id="132" name="Espaço Reservado para Conteúdo 4" descr="Avião com preenchimento sólido">
            <a:extLst>
              <a:ext uri="{FF2B5EF4-FFF2-40B4-BE49-F238E27FC236}">
                <a16:creationId xmlns:a16="http://schemas.microsoft.com/office/drawing/2014/main" id="{6DF6725C-185E-7EB2-7BDD-6BD761D25C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7057" y="2736756"/>
            <a:ext cx="360000" cy="360000"/>
          </a:xfrm>
          <a:prstGeom prst="rect">
            <a:avLst/>
          </a:prstGeom>
        </p:spPr>
      </p:pic>
      <p:pic>
        <p:nvPicPr>
          <p:cNvPr id="133" name="Espaço Reservado para Conteúdo 4" descr="Avião com preenchimento sólido">
            <a:extLst>
              <a:ext uri="{FF2B5EF4-FFF2-40B4-BE49-F238E27FC236}">
                <a16:creationId xmlns:a16="http://schemas.microsoft.com/office/drawing/2014/main" id="{04253A84-BDA8-3DE4-4052-0234BF5F2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7056" y="2736756"/>
            <a:ext cx="360000" cy="360000"/>
          </a:xfrm>
          <a:prstGeom prst="rect">
            <a:avLst/>
          </a:prstGeom>
        </p:spPr>
      </p:pic>
      <p:pic>
        <p:nvPicPr>
          <p:cNvPr id="134" name="Espaço Reservado para Conteúdo 4" descr="Avião com preenchimento sólido">
            <a:extLst>
              <a:ext uri="{FF2B5EF4-FFF2-40B4-BE49-F238E27FC236}">
                <a16:creationId xmlns:a16="http://schemas.microsoft.com/office/drawing/2014/main" id="{296EB9AD-323C-F9D7-D67A-6B43723393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7056" y="2736756"/>
            <a:ext cx="360000" cy="360000"/>
          </a:xfrm>
          <a:prstGeom prst="rect">
            <a:avLst/>
          </a:prstGeom>
        </p:spPr>
      </p:pic>
      <p:pic>
        <p:nvPicPr>
          <p:cNvPr id="135" name="Espaço Reservado para Conteúdo 4" descr="Avião com preenchimento sólido">
            <a:extLst>
              <a:ext uri="{FF2B5EF4-FFF2-40B4-BE49-F238E27FC236}">
                <a16:creationId xmlns:a16="http://schemas.microsoft.com/office/drawing/2014/main" id="{5406B563-95B0-A8DA-DEFD-6BA1E9B6FF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7055" y="2733313"/>
            <a:ext cx="360000" cy="360000"/>
          </a:xfrm>
          <a:prstGeom prst="rect">
            <a:avLst/>
          </a:prstGeom>
        </p:spPr>
      </p:pic>
      <p:pic>
        <p:nvPicPr>
          <p:cNvPr id="136" name="Espaço Reservado para Conteúdo 4" descr="Avião com preenchimento sólido">
            <a:extLst>
              <a:ext uri="{FF2B5EF4-FFF2-40B4-BE49-F238E27FC236}">
                <a16:creationId xmlns:a16="http://schemas.microsoft.com/office/drawing/2014/main" id="{79DED521-5F65-11F3-886E-D8C96EF37B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056" y="3096755"/>
            <a:ext cx="360000" cy="360000"/>
          </a:xfrm>
          <a:prstGeom prst="rect">
            <a:avLst/>
          </a:prstGeom>
        </p:spPr>
      </p:pic>
      <p:pic>
        <p:nvPicPr>
          <p:cNvPr id="137" name="Espaço Reservado para Conteúdo 4" descr="Avião com preenchimento sólido">
            <a:extLst>
              <a:ext uri="{FF2B5EF4-FFF2-40B4-BE49-F238E27FC236}">
                <a16:creationId xmlns:a16="http://schemas.microsoft.com/office/drawing/2014/main" id="{1F98D2F4-EED2-563E-8A84-56596E741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7056" y="3096755"/>
            <a:ext cx="360000" cy="360000"/>
          </a:xfrm>
          <a:prstGeom prst="rect">
            <a:avLst/>
          </a:prstGeom>
        </p:spPr>
      </p:pic>
      <p:pic>
        <p:nvPicPr>
          <p:cNvPr id="138" name="Espaço Reservado para Conteúdo 4" descr="Avião com preenchimento sólido">
            <a:extLst>
              <a:ext uri="{FF2B5EF4-FFF2-40B4-BE49-F238E27FC236}">
                <a16:creationId xmlns:a16="http://schemas.microsoft.com/office/drawing/2014/main" id="{D4D8EEED-EAAF-A28C-8FF7-808174FFA0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7055" y="3096755"/>
            <a:ext cx="360000" cy="360000"/>
          </a:xfrm>
          <a:prstGeom prst="rect">
            <a:avLst/>
          </a:prstGeom>
        </p:spPr>
      </p:pic>
      <p:pic>
        <p:nvPicPr>
          <p:cNvPr id="139" name="Espaço Reservado para Conteúdo 4" descr="Avião com preenchimento sólido">
            <a:extLst>
              <a:ext uri="{FF2B5EF4-FFF2-40B4-BE49-F238E27FC236}">
                <a16:creationId xmlns:a16="http://schemas.microsoft.com/office/drawing/2014/main" id="{69000E57-917E-2D59-54F9-61B434B86F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7055" y="3096755"/>
            <a:ext cx="360000" cy="360000"/>
          </a:xfrm>
          <a:prstGeom prst="rect">
            <a:avLst/>
          </a:prstGeom>
        </p:spPr>
      </p:pic>
      <p:pic>
        <p:nvPicPr>
          <p:cNvPr id="140" name="Espaço Reservado para Conteúdo 4" descr="Avião com preenchimento sólido">
            <a:extLst>
              <a:ext uri="{FF2B5EF4-FFF2-40B4-BE49-F238E27FC236}">
                <a16:creationId xmlns:a16="http://schemas.microsoft.com/office/drawing/2014/main" id="{9DACA600-8151-22CA-5AD1-D3877743D0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7054" y="3093312"/>
            <a:ext cx="360000" cy="360000"/>
          </a:xfrm>
          <a:prstGeom prst="rect">
            <a:avLst/>
          </a:prstGeom>
        </p:spPr>
      </p:pic>
      <p:pic>
        <p:nvPicPr>
          <p:cNvPr id="141" name="Espaço Reservado para Conteúdo 4" descr="Avião com preenchimento sólido">
            <a:extLst>
              <a:ext uri="{FF2B5EF4-FFF2-40B4-BE49-F238E27FC236}">
                <a16:creationId xmlns:a16="http://schemas.microsoft.com/office/drawing/2014/main" id="{7E339809-FA00-A507-F9D8-D5B9AC30A1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056" y="3453312"/>
            <a:ext cx="360000" cy="360000"/>
          </a:xfrm>
          <a:prstGeom prst="rect">
            <a:avLst/>
          </a:prstGeom>
        </p:spPr>
      </p:pic>
      <p:pic>
        <p:nvPicPr>
          <p:cNvPr id="142" name="Espaço Reservado para Conteúdo 4" descr="Avião com preenchimento sólido">
            <a:extLst>
              <a:ext uri="{FF2B5EF4-FFF2-40B4-BE49-F238E27FC236}">
                <a16:creationId xmlns:a16="http://schemas.microsoft.com/office/drawing/2014/main" id="{CF864036-B314-65BB-CC2D-546184145B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7056" y="3453312"/>
            <a:ext cx="360000" cy="360000"/>
          </a:xfrm>
          <a:prstGeom prst="rect">
            <a:avLst/>
          </a:prstGeom>
        </p:spPr>
      </p:pic>
      <p:pic>
        <p:nvPicPr>
          <p:cNvPr id="143" name="Espaço Reservado para Conteúdo 4" descr="Avião com preenchimento sólido">
            <a:extLst>
              <a:ext uri="{FF2B5EF4-FFF2-40B4-BE49-F238E27FC236}">
                <a16:creationId xmlns:a16="http://schemas.microsoft.com/office/drawing/2014/main" id="{417AFDDB-0B6A-69C8-89A9-B211D8E17C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7055" y="3453312"/>
            <a:ext cx="360000" cy="360000"/>
          </a:xfrm>
          <a:prstGeom prst="rect">
            <a:avLst/>
          </a:prstGeom>
        </p:spPr>
      </p:pic>
      <p:pic>
        <p:nvPicPr>
          <p:cNvPr id="144" name="Espaço Reservado para Conteúdo 4" descr="Avião com preenchimento sólido">
            <a:extLst>
              <a:ext uri="{FF2B5EF4-FFF2-40B4-BE49-F238E27FC236}">
                <a16:creationId xmlns:a16="http://schemas.microsoft.com/office/drawing/2014/main" id="{7319E882-B699-F9D7-AF7B-60CC9B4F18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7055" y="3453312"/>
            <a:ext cx="360000" cy="360000"/>
          </a:xfrm>
          <a:prstGeom prst="rect">
            <a:avLst/>
          </a:prstGeom>
        </p:spPr>
      </p:pic>
      <p:pic>
        <p:nvPicPr>
          <p:cNvPr id="145" name="Espaço Reservado para Conteúdo 4" descr="Avião com preenchimento sólido">
            <a:extLst>
              <a:ext uri="{FF2B5EF4-FFF2-40B4-BE49-F238E27FC236}">
                <a16:creationId xmlns:a16="http://schemas.microsoft.com/office/drawing/2014/main" id="{F420456C-098E-C44B-6174-6F03B4674E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7054" y="3449869"/>
            <a:ext cx="360000" cy="360000"/>
          </a:xfrm>
          <a:prstGeom prst="rect">
            <a:avLst/>
          </a:prstGeom>
        </p:spPr>
      </p:pic>
      <p:pic>
        <p:nvPicPr>
          <p:cNvPr id="146" name="Espaço Reservado para Conteúdo 4" descr="Avião com preenchimento sólido">
            <a:extLst>
              <a:ext uri="{FF2B5EF4-FFF2-40B4-BE49-F238E27FC236}">
                <a16:creationId xmlns:a16="http://schemas.microsoft.com/office/drawing/2014/main" id="{3260957C-4274-7C31-44FB-862CEB6D0C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056" y="3809867"/>
            <a:ext cx="360000" cy="360000"/>
          </a:xfrm>
          <a:prstGeom prst="rect">
            <a:avLst/>
          </a:prstGeom>
        </p:spPr>
      </p:pic>
      <p:pic>
        <p:nvPicPr>
          <p:cNvPr id="147" name="Espaço Reservado para Conteúdo 4" descr="Avião com preenchimento sólido">
            <a:extLst>
              <a:ext uri="{FF2B5EF4-FFF2-40B4-BE49-F238E27FC236}">
                <a16:creationId xmlns:a16="http://schemas.microsoft.com/office/drawing/2014/main" id="{D6F3CDCE-DB8F-3355-8BA3-29A2A9A59F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7056" y="3809867"/>
            <a:ext cx="360000" cy="360000"/>
          </a:xfrm>
          <a:prstGeom prst="rect">
            <a:avLst/>
          </a:prstGeom>
        </p:spPr>
      </p:pic>
      <p:pic>
        <p:nvPicPr>
          <p:cNvPr id="148" name="Espaço Reservado para Conteúdo 4" descr="Avião com preenchimento sólido">
            <a:extLst>
              <a:ext uri="{FF2B5EF4-FFF2-40B4-BE49-F238E27FC236}">
                <a16:creationId xmlns:a16="http://schemas.microsoft.com/office/drawing/2014/main" id="{6874E4FC-1525-0157-1F0E-2DA4D1FCCE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7055" y="3809867"/>
            <a:ext cx="360000" cy="360000"/>
          </a:xfrm>
          <a:prstGeom prst="rect">
            <a:avLst/>
          </a:prstGeom>
        </p:spPr>
      </p:pic>
      <p:pic>
        <p:nvPicPr>
          <p:cNvPr id="149" name="Espaço Reservado para Conteúdo 4" descr="Avião com preenchimento sólido">
            <a:extLst>
              <a:ext uri="{FF2B5EF4-FFF2-40B4-BE49-F238E27FC236}">
                <a16:creationId xmlns:a16="http://schemas.microsoft.com/office/drawing/2014/main" id="{BE346270-5328-9BCF-AB8B-CD70EB16BB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7055" y="3809867"/>
            <a:ext cx="360000" cy="360000"/>
          </a:xfrm>
          <a:prstGeom prst="rect">
            <a:avLst/>
          </a:prstGeom>
        </p:spPr>
      </p:pic>
      <p:pic>
        <p:nvPicPr>
          <p:cNvPr id="150" name="Espaço Reservado para Conteúdo 4" descr="Avião com preenchimento sólido">
            <a:extLst>
              <a:ext uri="{FF2B5EF4-FFF2-40B4-BE49-F238E27FC236}">
                <a16:creationId xmlns:a16="http://schemas.microsoft.com/office/drawing/2014/main" id="{7EE5D8EE-0FB1-6641-DAAA-0C112306B3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7054" y="3806424"/>
            <a:ext cx="360000" cy="360000"/>
          </a:xfrm>
          <a:prstGeom prst="rect">
            <a:avLst/>
          </a:prstGeom>
        </p:spPr>
      </p:pic>
      <p:pic>
        <p:nvPicPr>
          <p:cNvPr id="151" name="Espaço Reservado para Conteúdo 4" descr="Avião com preenchimento sólido">
            <a:extLst>
              <a:ext uri="{FF2B5EF4-FFF2-40B4-BE49-F238E27FC236}">
                <a16:creationId xmlns:a16="http://schemas.microsoft.com/office/drawing/2014/main" id="{A40427F4-9170-8C7C-DB36-C6C6FE994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056" y="4163336"/>
            <a:ext cx="360000" cy="360000"/>
          </a:xfrm>
          <a:prstGeom prst="rect">
            <a:avLst/>
          </a:prstGeom>
        </p:spPr>
      </p:pic>
      <p:pic>
        <p:nvPicPr>
          <p:cNvPr id="152" name="Espaço Reservado para Conteúdo 4" descr="Avião com preenchimento sólido">
            <a:extLst>
              <a:ext uri="{FF2B5EF4-FFF2-40B4-BE49-F238E27FC236}">
                <a16:creationId xmlns:a16="http://schemas.microsoft.com/office/drawing/2014/main" id="{54CF747B-E359-000A-11CC-9A0EB372E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7056" y="4163336"/>
            <a:ext cx="360000" cy="360000"/>
          </a:xfrm>
          <a:prstGeom prst="rect">
            <a:avLst/>
          </a:prstGeom>
        </p:spPr>
      </p:pic>
      <p:pic>
        <p:nvPicPr>
          <p:cNvPr id="153" name="Espaço Reservado para Conteúdo 4" descr="Avião com preenchimento sólido">
            <a:extLst>
              <a:ext uri="{FF2B5EF4-FFF2-40B4-BE49-F238E27FC236}">
                <a16:creationId xmlns:a16="http://schemas.microsoft.com/office/drawing/2014/main" id="{D87DA6DC-AC1E-77B0-9E19-470AD65899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7055" y="4163336"/>
            <a:ext cx="360000" cy="360000"/>
          </a:xfrm>
          <a:prstGeom prst="rect">
            <a:avLst/>
          </a:prstGeom>
        </p:spPr>
      </p:pic>
      <p:pic>
        <p:nvPicPr>
          <p:cNvPr id="154" name="Espaço Reservado para Conteúdo 4" descr="Avião com preenchimento sólido">
            <a:extLst>
              <a:ext uri="{FF2B5EF4-FFF2-40B4-BE49-F238E27FC236}">
                <a16:creationId xmlns:a16="http://schemas.microsoft.com/office/drawing/2014/main" id="{81C7242C-351A-806B-AD1A-D357E6AB4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7055" y="4163336"/>
            <a:ext cx="360000" cy="360000"/>
          </a:xfrm>
          <a:prstGeom prst="rect">
            <a:avLst/>
          </a:prstGeom>
        </p:spPr>
      </p:pic>
      <p:pic>
        <p:nvPicPr>
          <p:cNvPr id="155" name="Espaço Reservado para Conteúdo 4" descr="Avião com preenchimento sólido">
            <a:extLst>
              <a:ext uri="{FF2B5EF4-FFF2-40B4-BE49-F238E27FC236}">
                <a16:creationId xmlns:a16="http://schemas.microsoft.com/office/drawing/2014/main" id="{7F1260CC-0E2E-FF2A-E78C-409FE06394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7054" y="4159893"/>
            <a:ext cx="360000" cy="360000"/>
          </a:xfrm>
          <a:prstGeom prst="rect">
            <a:avLst/>
          </a:prstGeom>
        </p:spPr>
      </p:pic>
      <p:pic>
        <p:nvPicPr>
          <p:cNvPr id="156" name="Espaço Reservado para Conteúdo 4" descr="Avião com preenchimento sólido">
            <a:extLst>
              <a:ext uri="{FF2B5EF4-FFF2-40B4-BE49-F238E27FC236}">
                <a16:creationId xmlns:a16="http://schemas.microsoft.com/office/drawing/2014/main" id="{84F9467E-17FC-27E8-0F46-FAB006310F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056" y="4519893"/>
            <a:ext cx="360000" cy="360000"/>
          </a:xfrm>
          <a:prstGeom prst="rect">
            <a:avLst/>
          </a:prstGeom>
        </p:spPr>
      </p:pic>
      <p:pic>
        <p:nvPicPr>
          <p:cNvPr id="157" name="Espaço Reservado para Conteúdo 4" descr="Avião com preenchimento sólido">
            <a:extLst>
              <a:ext uri="{FF2B5EF4-FFF2-40B4-BE49-F238E27FC236}">
                <a16:creationId xmlns:a16="http://schemas.microsoft.com/office/drawing/2014/main" id="{0DB27FD8-30E9-1DD2-D556-54B8D89AB2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7056" y="4519893"/>
            <a:ext cx="360000" cy="360000"/>
          </a:xfrm>
          <a:prstGeom prst="rect">
            <a:avLst/>
          </a:prstGeom>
        </p:spPr>
      </p:pic>
      <p:pic>
        <p:nvPicPr>
          <p:cNvPr id="158" name="Espaço Reservado para Conteúdo 4" descr="Avião com preenchimento sólido">
            <a:extLst>
              <a:ext uri="{FF2B5EF4-FFF2-40B4-BE49-F238E27FC236}">
                <a16:creationId xmlns:a16="http://schemas.microsoft.com/office/drawing/2014/main" id="{625ADBB2-877A-9441-7037-483569C53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7055" y="4519893"/>
            <a:ext cx="360000" cy="360000"/>
          </a:xfrm>
          <a:prstGeom prst="rect">
            <a:avLst/>
          </a:prstGeom>
        </p:spPr>
      </p:pic>
      <p:pic>
        <p:nvPicPr>
          <p:cNvPr id="159" name="Espaço Reservado para Conteúdo 4" descr="Avião com preenchimento sólido">
            <a:extLst>
              <a:ext uri="{FF2B5EF4-FFF2-40B4-BE49-F238E27FC236}">
                <a16:creationId xmlns:a16="http://schemas.microsoft.com/office/drawing/2014/main" id="{93BA3423-AF9B-A7E7-8752-6A853E074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7055" y="4519893"/>
            <a:ext cx="360000" cy="360000"/>
          </a:xfrm>
          <a:prstGeom prst="rect">
            <a:avLst/>
          </a:prstGeom>
        </p:spPr>
      </p:pic>
      <p:pic>
        <p:nvPicPr>
          <p:cNvPr id="160" name="Espaço Reservado para Conteúdo 4" descr="Avião com preenchimento sólido">
            <a:extLst>
              <a:ext uri="{FF2B5EF4-FFF2-40B4-BE49-F238E27FC236}">
                <a16:creationId xmlns:a16="http://schemas.microsoft.com/office/drawing/2014/main" id="{5837CF62-5421-0AF8-E6AA-4279B8B132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7054" y="4516450"/>
            <a:ext cx="360000" cy="360000"/>
          </a:xfrm>
          <a:prstGeom prst="rect">
            <a:avLst/>
          </a:prstGeom>
        </p:spPr>
      </p:pic>
      <p:pic>
        <p:nvPicPr>
          <p:cNvPr id="161" name="Espaço Reservado para Conteúdo 4" descr="Avião com preenchimento sólido">
            <a:extLst>
              <a:ext uri="{FF2B5EF4-FFF2-40B4-BE49-F238E27FC236}">
                <a16:creationId xmlns:a16="http://schemas.microsoft.com/office/drawing/2014/main" id="{C61E70FC-F9C1-A673-4F85-327E7B5410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055" y="4879892"/>
            <a:ext cx="360000" cy="360000"/>
          </a:xfrm>
          <a:prstGeom prst="rect">
            <a:avLst/>
          </a:prstGeom>
        </p:spPr>
      </p:pic>
      <p:pic>
        <p:nvPicPr>
          <p:cNvPr id="162" name="Espaço Reservado para Conteúdo 4" descr="Avião com preenchimento sólido">
            <a:extLst>
              <a:ext uri="{FF2B5EF4-FFF2-40B4-BE49-F238E27FC236}">
                <a16:creationId xmlns:a16="http://schemas.microsoft.com/office/drawing/2014/main" id="{326070F4-70A5-9E64-8EE4-B94F3FE5A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7055" y="4879892"/>
            <a:ext cx="360000" cy="360000"/>
          </a:xfrm>
          <a:prstGeom prst="rect">
            <a:avLst/>
          </a:prstGeom>
        </p:spPr>
      </p:pic>
      <p:pic>
        <p:nvPicPr>
          <p:cNvPr id="163" name="Espaço Reservado para Conteúdo 4" descr="Avião com preenchimento sólido">
            <a:extLst>
              <a:ext uri="{FF2B5EF4-FFF2-40B4-BE49-F238E27FC236}">
                <a16:creationId xmlns:a16="http://schemas.microsoft.com/office/drawing/2014/main" id="{DFDB4BD2-5C45-0016-D23A-34E4A82CF3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7054" y="4879892"/>
            <a:ext cx="360000" cy="360000"/>
          </a:xfrm>
          <a:prstGeom prst="rect">
            <a:avLst/>
          </a:prstGeom>
        </p:spPr>
      </p:pic>
      <p:pic>
        <p:nvPicPr>
          <p:cNvPr id="164" name="Espaço Reservado para Conteúdo 4" descr="Avião com preenchimento sólido">
            <a:extLst>
              <a:ext uri="{FF2B5EF4-FFF2-40B4-BE49-F238E27FC236}">
                <a16:creationId xmlns:a16="http://schemas.microsoft.com/office/drawing/2014/main" id="{966D48B1-BD42-423A-F0D5-B3535EA2DD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7054" y="4879892"/>
            <a:ext cx="360000" cy="360000"/>
          </a:xfrm>
          <a:prstGeom prst="rect">
            <a:avLst/>
          </a:prstGeom>
        </p:spPr>
      </p:pic>
      <p:pic>
        <p:nvPicPr>
          <p:cNvPr id="165" name="Espaço Reservado para Conteúdo 4" descr="Avião com preenchimento sólido">
            <a:extLst>
              <a:ext uri="{FF2B5EF4-FFF2-40B4-BE49-F238E27FC236}">
                <a16:creationId xmlns:a16="http://schemas.microsoft.com/office/drawing/2014/main" id="{B37F3A53-0098-E103-A2F1-DADBFFD80B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7053" y="4876449"/>
            <a:ext cx="360000" cy="360000"/>
          </a:xfrm>
          <a:prstGeom prst="rect">
            <a:avLst/>
          </a:prstGeom>
        </p:spPr>
      </p:pic>
      <p:pic>
        <p:nvPicPr>
          <p:cNvPr id="166" name="Espaço Reservado para Conteúdo 4" descr="Avião com preenchimento sólido">
            <a:extLst>
              <a:ext uri="{FF2B5EF4-FFF2-40B4-BE49-F238E27FC236}">
                <a16:creationId xmlns:a16="http://schemas.microsoft.com/office/drawing/2014/main" id="{F93A6C48-AC77-681C-7E46-A917F8AD68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055" y="5236449"/>
            <a:ext cx="360000" cy="360000"/>
          </a:xfrm>
          <a:prstGeom prst="rect">
            <a:avLst/>
          </a:prstGeom>
        </p:spPr>
      </p:pic>
      <p:pic>
        <p:nvPicPr>
          <p:cNvPr id="167" name="Espaço Reservado para Conteúdo 4" descr="Avião com preenchimento sólido">
            <a:extLst>
              <a:ext uri="{FF2B5EF4-FFF2-40B4-BE49-F238E27FC236}">
                <a16:creationId xmlns:a16="http://schemas.microsoft.com/office/drawing/2014/main" id="{7FF0F0E0-BD31-3CF8-7ED2-8FA158E6B3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7055" y="5236449"/>
            <a:ext cx="360000" cy="360000"/>
          </a:xfrm>
          <a:prstGeom prst="rect">
            <a:avLst/>
          </a:prstGeom>
        </p:spPr>
      </p:pic>
      <p:pic>
        <p:nvPicPr>
          <p:cNvPr id="168" name="Espaço Reservado para Conteúdo 4" descr="Avião com preenchimento sólido">
            <a:extLst>
              <a:ext uri="{FF2B5EF4-FFF2-40B4-BE49-F238E27FC236}">
                <a16:creationId xmlns:a16="http://schemas.microsoft.com/office/drawing/2014/main" id="{1269934A-BB5A-1451-861F-4CF30CB187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7054" y="5236449"/>
            <a:ext cx="360000" cy="360000"/>
          </a:xfrm>
          <a:prstGeom prst="rect">
            <a:avLst/>
          </a:prstGeom>
        </p:spPr>
      </p:pic>
      <p:pic>
        <p:nvPicPr>
          <p:cNvPr id="169" name="Espaço Reservado para Conteúdo 4" descr="Avião com preenchimento sólido">
            <a:extLst>
              <a:ext uri="{FF2B5EF4-FFF2-40B4-BE49-F238E27FC236}">
                <a16:creationId xmlns:a16="http://schemas.microsoft.com/office/drawing/2014/main" id="{4CF6693E-7599-D90D-EDE3-8F479EBF2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7054" y="5236449"/>
            <a:ext cx="360000" cy="360000"/>
          </a:xfrm>
          <a:prstGeom prst="rect">
            <a:avLst/>
          </a:prstGeom>
        </p:spPr>
      </p:pic>
      <p:pic>
        <p:nvPicPr>
          <p:cNvPr id="170" name="Espaço Reservado para Conteúdo 4" descr="Avião com preenchimento sólido">
            <a:extLst>
              <a:ext uri="{FF2B5EF4-FFF2-40B4-BE49-F238E27FC236}">
                <a16:creationId xmlns:a16="http://schemas.microsoft.com/office/drawing/2014/main" id="{B865972E-72A2-0925-F456-B3C7AC44D3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7053" y="5233006"/>
            <a:ext cx="360000" cy="360000"/>
          </a:xfrm>
          <a:prstGeom prst="rect">
            <a:avLst/>
          </a:prstGeom>
        </p:spPr>
      </p:pic>
      <p:pic>
        <p:nvPicPr>
          <p:cNvPr id="171" name="Espaço Reservado para Conteúdo 4" descr="Avião com preenchimento sólido">
            <a:extLst>
              <a:ext uri="{FF2B5EF4-FFF2-40B4-BE49-F238E27FC236}">
                <a16:creationId xmlns:a16="http://schemas.microsoft.com/office/drawing/2014/main" id="{973C154F-378A-EA8E-50FA-8A5A7936FB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055" y="5593004"/>
            <a:ext cx="360000" cy="360000"/>
          </a:xfrm>
          <a:prstGeom prst="rect">
            <a:avLst/>
          </a:prstGeom>
        </p:spPr>
      </p:pic>
      <p:pic>
        <p:nvPicPr>
          <p:cNvPr id="172" name="Espaço Reservado para Conteúdo 4" descr="Avião com preenchimento sólido">
            <a:extLst>
              <a:ext uri="{FF2B5EF4-FFF2-40B4-BE49-F238E27FC236}">
                <a16:creationId xmlns:a16="http://schemas.microsoft.com/office/drawing/2014/main" id="{E8F65E0D-ECC9-C697-2711-5246E6390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7055" y="5593004"/>
            <a:ext cx="360000" cy="360000"/>
          </a:xfrm>
          <a:prstGeom prst="rect">
            <a:avLst/>
          </a:prstGeom>
        </p:spPr>
      </p:pic>
      <p:pic>
        <p:nvPicPr>
          <p:cNvPr id="173" name="Espaço Reservado para Conteúdo 4" descr="Avião com preenchimento sólido">
            <a:extLst>
              <a:ext uri="{FF2B5EF4-FFF2-40B4-BE49-F238E27FC236}">
                <a16:creationId xmlns:a16="http://schemas.microsoft.com/office/drawing/2014/main" id="{BA5E6BA6-B54A-E7B8-6806-F90A4CF7F3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7054" y="5593004"/>
            <a:ext cx="360000" cy="360000"/>
          </a:xfrm>
          <a:prstGeom prst="rect">
            <a:avLst/>
          </a:prstGeom>
        </p:spPr>
      </p:pic>
      <p:pic>
        <p:nvPicPr>
          <p:cNvPr id="174" name="Espaço Reservado para Conteúdo 4" descr="Avião com preenchimento sólido">
            <a:extLst>
              <a:ext uri="{FF2B5EF4-FFF2-40B4-BE49-F238E27FC236}">
                <a16:creationId xmlns:a16="http://schemas.microsoft.com/office/drawing/2014/main" id="{FD438D1F-BE49-28E3-3E7C-8474E04A3A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7054" y="5593004"/>
            <a:ext cx="360000" cy="360000"/>
          </a:xfrm>
          <a:prstGeom prst="rect">
            <a:avLst/>
          </a:prstGeom>
        </p:spPr>
      </p:pic>
      <p:pic>
        <p:nvPicPr>
          <p:cNvPr id="175" name="Espaço Reservado para Conteúdo 4" descr="Avião com preenchimento sólido">
            <a:extLst>
              <a:ext uri="{FF2B5EF4-FFF2-40B4-BE49-F238E27FC236}">
                <a16:creationId xmlns:a16="http://schemas.microsoft.com/office/drawing/2014/main" id="{EC3639C2-3A80-B803-DFB4-8F0E94FA2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7053" y="5589561"/>
            <a:ext cx="360000" cy="360000"/>
          </a:xfrm>
          <a:prstGeom prst="rect">
            <a:avLst/>
          </a:prstGeom>
        </p:spPr>
      </p:pic>
      <p:pic>
        <p:nvPicPr>
          <p:cNvPr id="176" name="Espaço Reservado para Conteúdo 4" descr="Avião com preenchimento sólido">
            <a:extLst>
              <a:ext uri="{FF2B5EF4-FFF2-40B4-BE49-F238E27FC236}">
                <a16:creationId xmlns:a16="http://schemas.microsoft.com/office/drawing/2014/main" id="{CA7CBD59-2596-D2DB-0E66-1910DD306A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3194" y="2376756"/>
            <a:ext cx="360000" cy="360000"/>
          </a:xfrm>
          <a:prstGeom prst="rect">
            <a:avLst/>
          </a:prstGeom>
        </p:spPr>
      </p:pic>
      <p:pic>
        <p:nvPicPr>
          <p:cNvPr id="177" name="Espaço Reservado para Conteúdo 4" descr="Avião com preenchimento sólido">
            <a:extLst>
              <a:ext uri="{FF2B5EF4-FFF2-40B4-BE49-F238E27FC236}">
                <a16:creationId xmlns:a16="http://schemas.microsoft.com/office/drawing/2014/main" id="{21F1064E-D101-1DFC-486B-5BFE1BB6B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3194" y="2376756"/>
            <a:ext cx="360000" cy="360000"/>
          </a:xfrm>
          <a:prstGeom prst="rect">
            <a:avLst/>
          </a:prstGeom>
        </p:spPr>
      </p:pic>
      <p:pic>
        <p:nvPicPr>
          <p:cNvPr id="178" name="Espaço Reservado para Conteúdo 4" descr="Avião com preenchimento sólido">
            <a:extLst>
              <a:ext uri="{FF2B5EF4-FFF2-40B4-BE49-F238E27FC236}">
                <a16:creationId xmlns:a16="http://schemas.microsoft.com/office/drawing/2014/main" id="{DADDB2B1-37CD-3517-A1B2-F48509934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3193" y="2376756"/>
            <a:ext cx="360000" cy="360000"/>
          </a:xfrm>
          <a:prstGeom prst="rect">
            <a:avLst/>
          </a:prstGeom>
        </p:spPr>
      </p:pic>
      <p:pic>
        <p:nvPicPr>
          <p:cNvPr id="179" name="Espaço Reservado para Conteúdo 4" descr="Avião com preenchimento sólido">
            <a:extLst>
              <a:ext uri="{FF2B5EF4-FFF2-40B4-BE49-F238E27FC236}">
                <a16:creationId xmlns:a16="http://schemas.microsoft.com/office/drawing/2014/main" id="{75849F0C-E180-A759-C5B2-6883E3D0E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3193" y="2376756"/>
            <a:ext cx="360000" cy="360000"/>
          </a:xfrm>
          <a:prstGeom prst="rect">
            <a:avLst/>
          </a:prstGeom>
        </p:spPr>
      </p:pic>
      <p:pic>
        <p:nvPicPr>
          <p:cNvPr id="180" name="Espaço Reservado para Conteúdo 4" descr="Avião com preenchimento sólido">
            <a:extLst>
              <a:ext uri="{FF2B5EF4-FFF2-40B4-BE49-F238E27FC236}">
                <a16:creationId xmlns:a16="http://schemas.microsoft.com/office/drawing/2014/main" id="{78BCF926-C135-D3E6-2CE3-52D148998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3192" y="2373313"/>
            <a:ext cx="360000" cy="360000"/>
          </a:xfrm>
          <a:prstGeom prst="rect">
            <a:avLst/>
          </a:prstGeom>
        </p:spPr>
      </p:pic>
      <p:pic>
        <p:nvPicPr>
          <p:cNvPr id="181" name="Espaço Reservado para Conteúdo 4" descr="Avião com preenchimento sólido">
            <a:extLst>
              <a:ext uri="{FF2B5EF4-FFF2-40B4-BE49-F238E27FC236}">
                <a16:creationId xmlns:a16="http://schemas.microsoft.com/office/drawing/2014/main" id="{4000CE04-BAB6-8134-9B26-16F4ED5AF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3194" y="2733313"/>
            <a:ext cx="360000" cy="360000"/>
          </a:xfrm>
          <a:prstGeom prst="rect">
            <a:avLst/>
          </a:prstGeom>
        </p:spPr>
      </p:pic>
      <p:pic>
        <p:nvPicPr>
          <p:cNvPr id="182" name="Espaço Reservado para Conteúdo 4" descr="Avião com preenchimento sólido">
            <a:extLst>
              <a:ext uri="{FF2B5EF4-FFF2-40B4-BE49-F238E27FC236}">
                <a16:creationId xmlns:a16="http://schemas.microsoft.com/office/drawing/2014/main" id="{6F921EC4-1A41-ABB0-2935-3DB4F5E1C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3194" y="2733313"/>
            <a:ext cx="360000" cy="360000"/>
          </a:xfrm>
          <a:prstGeom prst="rect">
            <a:avLst/>
          </a:prstGeom>
        </p:spPr>
      </p:pic>
      <p:pic>
        <p:nvPicPr>
          <p:cNvPr id="183" name="Espaço Reservado para Conteúdo 4" descr="Avião com preenchimento sólido">
            <a:extLst>
              <a:ext uri="{FF2B5EF4-FFF2-40B4-BE49-F238E27FC236}">
                <a16:creationId xmlns:a16="http://schemas.microsoft.com/office/drawing/2014/main" id="{C1B3F922-AA88-EDCE-2C40-B165F5B6E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3193" y="2733313"/>
            <a:ext cx="360000" cy="360000"/>
          </a:xfrm>
          <a:prstGeom prst="rect">
            <a:avLst/>
          </a:prstGeom>
        </p:spPr>
      </p:pic>
      <p:pic>
        <p:nvPicPr>
          <p:cNvPr id="184" name="Espaço Reservado para Conteúdo 4" descr="Avião com preenchimento sólido">
            <a:extLst>
              <a:ext uri="{FF2B5EF4-FFF2-40B4-BE49-F238E27FC236}">
                <a16:creationId xmlns:a16="http://schemas.microsoft.com/office/drawing/2014/main" id="{DE856D00-58EE-6239-C6A3-C263775AC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3193" y="2733313"/>
            <a:ext cx="360000" cy="360000"/>
          </a:xfrm>
          <a:prstGeom prst="rect">
            <a:avLst/>
          </a:prstGeom>
        </p:spPr>
      </p:pic>
      <p:pic>
        <p:nvPicPr>
          <p:cNvPr id="185" name="Espaço Reservado para Conteúdo 4" descr="Avião com preenchimento sólido">
            <a:extLst>
              <a:ext uri="{FF2B5EF4-FFF2-40B4-BE49-F238E27FC236}">
                <a16:creationId xmlns:a16="http://schemas.microsoft.com/office/drawing/2014/main" id="{CFFDA503-B8F7-9B97-32EA-E9B0B02D5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3192" y="2729870"/>
            <a:ext cx="360000" cy="360000"/>
          </a:xfrm>
          <a:prstGeom prst="rect">
            <a:avLst/>
          </a:prstGeom>
        </p:spPr>
      </p:pic>
      <p:pic>
        <p:nvPicPr>
          <p:cNvPr id="186" name="Espaço Reservado para Conteúdo 4" descr="Avião com preenchimento sólido">
            <a:extLst>
              <a:ext uri="{FF2B5EF4-FFF2-40B4-BE49-F238E27FC236}">
                <a16:creationId xmlns:a16="http://schemas.microsoft.com/office/drawing/2014/main" id="{83CA13EF-32A8-4DDA-4060-FAA44EA77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3193" y="3093312"/>
            <a:ext cx="360000" cy="360000"/>
          </a:xfrm>
          <a:prstGeom prst="rect">
            <a:avLst/>
          </a:prstGeom>
        </p:spPr>
      </p:pic>
      <p:pic>
        <p:nvPicPr>
          <p:cNvPr id="187" name="Espaço Reservado para Conteúdo 4" descr="Avião com preenchimento sólido">
            <a:extLst>
              <a:ext uri="{FF2B5EF4-FFF2-40B4-BE49-F238E27FC236}">
                <a16:creationId xmlns:a16="http://schemas.microsoft.com/office/drawing/2014/main" id="{2D0F5783-F279-7946-7D49-2CCD9308D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3193" y="3093312"/>
            <a:ext cx="360000" cy="360000"/>
          </a:xfrm>
          <a:prstGeom prst="rect">
            <a:avLst/>
          </a:prstGeom>
        </p:spPr>
      </p:pic>
      <p:pic>
        <p:nvPicPr>
          <p:cNvPr id="188" name="Espaço Reservado para Conteúdo 4" descr="Avião com preenchimento sólido">
            <a:extLst>
              <a:ext uri="{FF2B5EF4-FFF2-40B4-BE49-F238E27FC236}">
                <a16:creationId xmlns:a16="http://schemas.microsoft.com/office/drawing/2014/main" id="{98EFAB56-126D-18DE-4000-388C07C66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3192" y="3093312"/>
            <a:ext cx="360000" cy="360000"/>
          </a:xfrm>
          <a:prstGeom prst="rect">
            <a:avLst/>
          </a:prstGeom>
        </p:spPr>
      </p:pic>
      <p:pic>
        <p:nvPicPr>
          <p:cNvPr id="189" name="Espaço Reservado para Conteúdo 4" descr="Avião com preenchimento sólido">
            <a:extLst>
              <a:ext uri="{FF2B5EF4-FFF2-40B4-BE49-F238E27FC236}">
                <a16:creationId xmlns:a16="http://schemas.microsoft.com/office/drawing/2014/main" id="{5AE46F7E-C256-4957-DAEE-92CDD0D00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3192" y="3093312"/>
            <a:ext cx="360000" cy="360000"/>
          </a:xfrm>
          <a:prstGeom prst="rect">
            <a:avLst/>
          </a:prstGeom>
        </p:spPr>
      </p:pic>
      <p:pic>
        <p:nvPicPr>
          <p:cNvPr id="190" name="Espaço Reservado para Conteúdo 4" descr="Avião com preenchimento sólido">
            <a:extLst>
              <a:ext uri="{FF2B5EF4-FFF2-40B4-BE49-F238E27FC236}">
                <a16:creationId xmlns:a16="http://schemas.microsoft.com/office/drawing/2014/main" id="{4B598200-71B1-E8B2-64A8-00302BBE5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3191" y="3089869"/>
            <a:ext cx="360000" cy="360000"/>
          </a:xfrm>
          <a:prstGeom prst="rect">
            <a:avLst/>
          </a:prstGeom>
        </p:spPr>
      </p:pic>
      <p:pic>
        <p:nvPicPr>
          <p:cNvPr id="191" name="Espaço Reservado para Conteúdo 4" descr="Avião com preenchimento sólido">
            <a:extLst>
              <a:ext uri="{FF2B5EF4-FFF2-40B4-BE49-F238E27FC236}">
                <a16:creationId xmlns:a16="http://schemas.microsoft.com/office/drawing/2014/main" id="{7729B60E-01DB-D067-137B-D28D82A7D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3193" y="3449869"/>
            <a:ext cx="360000" cy="360000"/>
          </a:xfrm>
          <a:prstGeom prst="rect">
            <a:avLst/>
          </a:prstGeom>
        </p:spPr>
      </p:pic>
      <p:pic>
        <p:nvPicPr>
          <p:cNvPr id="192" name="Espaço Reservado para Conteúdo 4" descr="Avião com preenchimento sólido">
            <a:extLst>
              <a:ext uri="{FF2B5EF4-FFF2-40B4-BE49-F238E27FC236}">
                <a16:creationId xmlns:a16="http://schemas.microsoft.com/office/drawing/2014/main" id="{BD96FA35-ABC5-811D-8B9F-C4E206B27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3193" y="3449869"/>
            <a:ext cx="360000" cy="360000"/>
          </a:xfrm>
          <a:prstGeom prst="rect">
            <a:avLst/>
          </a:prstGeom>
        </p:spPr>
      </p:pic>
      <p:pic>
        <p:nvPicPr>
          <p:cNvPr id="193" name="Espaço Reservado para Conteúdo 4" descr="Avião com preenchimento sólido">
            <a:extLst>
              <a:ext uri="{FF2B5EF4-FFF2-40B4-BE49-F238E27FC236}">
                <a16:creationId xmlns:a16="http://schemas.microsoft.com/office/drawing/2014/main" id="{3762DF77-D571-05C2-0F82-D90EB9C2C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3192" y="3449869"/>
            <a:ext cx="360000" cy="360000"/>
          </a:xfrm>
          <a:prstGeom prst="rect">
            <a:avLst/>
          </a:prstGeom>
        </p:spPr>
      </p:pic>
      <p:pic>
        <p:nvPicPr>
          <p:cNvPr id="194" name="Espaço Reservado para Conteúdo 4" descr="Avião com preenchimento sólido">
            <a:extLst>
              <a:ext uri="{FF2B5EF4-FFF2-40B4-BE49-F238E27FC236}">
                <a16:creationId xmlns:a16="http://schemas.microsoft.com/office/drawing/2014/main" id="{CB6C649E-BB15-2B4E-D45D-0B17AA2B9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3192" y="3449869"/>
            <a:ext cx="360000" cy="360000"/>
          </a:xfrm>
          <a:prstGeom prst="rect">
            <a:avLst/>
          </a:prstGeom>
        </p:spPr>
      </p:pic>
      <p:pic>
        <p:nvPicPr>
          <p:cNvPr id="195" name="Espaço Reservado para Conteúdo 4" descr="Avião com preenchimento sólido">
            <a:extLst>
              <a:ext uri="{FF2B5EF4-FFF2-40B4-BE49-F238E27FC236}">
                <a16:creationId xmlns:a16="http://schemas.microsoft.com/office/drawing/2014/main" id="{043D3810-3085-9D9F-EF8B-B59DBDF49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3191" y="3446426"/>
            <a:ext cx="360000" cy="360000"/>
          </a:xfrm>
          <a:prstGeom prst="rect">
            <a:avLst/>
          </a:prstGeom>
        </p:spPr>
      </p:pic>
      <p:pic>
        <p:nvPicPr>
          <p:cNvPr id="196" name="Espaço Reservado para Conteúdo 4" descr="Avião com preenchimento sólido">
            <a:extLst>
              <a:ext uri="{FF2B5EF4-FFF2-40B4-BE49-F238E27FC236}">
                <a16:creationId xmlns:a16="http://schemas.microsoft.com/office/drawing/2014/main" id="{C989BA22-9D97-9A21-80EC-18E5C1B05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3193" y="3806424"/>
            <a:ext cx="360000" cy="360000"/>
          </a:xfrm>
          <a:prstGeom prst="rect">
            <a:avLst/>
          </a:prstGeom>
        </p:spPr>
      </p:pic>
      <p:pic>
        <p:nvPicPr>
          <p:cNvPr id="197" name="Espaço Reservado para Conteúdo 4" descr="Avião com preenchimento sólido">
            <a:extLst>
              <a:ext uri="{FF2B5EF4-FFF2-40B4-BE49-F238E27FC236}">
                <a16:creationId xmlns:a16="http://schemas.microsoft.com/office/drawing/2014/main" id="{71A4E5E9-9E66-A0AC-6EB8-BB1C863B1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3193" y="3806424"/>
            <a:ext cx="360000" cy="360000"/>
          </a:xfrm>
          <a:prstGeom prst="rect">
            <a:avLst/>
          </a:prstGeom>
        </p:spPr>
      </p:pic>
      <p:pic>
        <p:nvPicPr>
          <p:cNvPr id="198" name="Espaço Reservado para Conteúdo 4" descr="Avião com preenchimento sólido">
            <a:extLst>
              <a:ext uri="{FF2B5EF4-FFF2-40B4-BE49-F238E27FC236}">
                <a16:creationId xmlns:a16="http://schemas.microsoft.com/office/drawing/2014/main" id="{ABE6AB2F-B058-A44F-3F50-DA562F2F3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3192" y="3806424"/>
            <a:ext cx="360000" cy="360000"/>
          </a:xfrm>
          <a:prstGeom prst="rect">
            <a:avLst/>
          </a:prstGeom>
        </p:spPr>
      </p:pic>
      <p:pic>
        <p:nvPicPr>
          <p:cNvPr id="199" name="Espaço Reservado para Conteúdo 4" descr="Avião com preenchimento sólido">
            <a:extLst>
              <a:ext uri="{FF2B5EF4-FFF2-40B4-BE49-F238E27FC236}">
                <a16:creationId xmlns:a16="http://schemas.microsoft.com/office/drawing/2014/main" id="{0990E6A9-50D6-32B4-4A20-D6078DCFC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3192" y="3806424"/>
            <a:ext cx="360000" cy="360000"/>
          </a:xfrm>
          <a:prstGeom prst="rect">
            <a:avLst/>
          </a:prstGeom>
        </p:spPr>
      </p:pic>
      <p:pic>
        <p:nvPicPr>
          <p:cNvPr id="200" name="Espaço Reservado para Conteúdo 4" descr="Avião com preenchimento sólido">
            <a:extLst>
              <a:ext uri="{FF2B5EF4-FFF2-40B4-BE49-F238E27FC236}">
                <a16:creationId xmlns:a16="http://schemas.microsoft.com/office/drawing/2014/main" id="{805B2119-A7C1-F7D6-E78F-6C365FD5F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3191" y="3802981"/>
            <a:ext cx="360000" cy="360000"/>
          </a:xfrm>
          <a:prstGeom prst="rect">
            <a:avLst/>
          </a:prstGeom>
        </p:spPr>
      </p:pic>
      <p:pic>
        <p:nvPicPr>
          <p:cNvPr id="201" name="Espaço Reservado para Conteúdo 4" descr="Avião com preenchimento sólido">
            <a:extLst>
              <a:ext uri="{FF2B5EF4-FFF2-40B4-BE49-F238E27FC236}">
                <a16:creationId xmlns:a16="http://schemas.microsoft.com/office/drawing/2014/main" id="{79BCBDE6-F614-0A46-42B4-CE52F0AA4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3193" y="4159893"/>
            <a:ext cx="360000" cy="360000"/>
          </a:xfrm>
          <a:prstGeom prst="rect">
            <a:avLst/>
          </a:prstGeom>
        </p:spPr>
      </p:pic>
      <p:pic>
        <p:nvPicPr>
          <p:cNvPr id="202" name="Espaço Reservado para Conteúdo 4" descr="Avião com preenchimento sólido">
            <a:extLst>
              <a:ext uri="{FF2B5EF4-FFF2-40B4-BE49-F238E27FC236}">
                <a16:creationId xmlns:a16="http://schemas.microsoft.com/office/drawing/2014/main" id="{3DBF022B-5B66-4344-FC40-28DD2F0B3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3193" y="4159893"/>
            <a:ext cx="360000" cy="360000"/>
          </a:xfrm>
          <a:prstGeom prst="rect">
            <a:avLst/>
          </a:prstGeom>
        </p:spPr>
      </p:pic>
      <p:pic>
        <p:nvPicPr>
          <p:cNvPr id="203" name="Espaço Reservado para Conteúdo 4" descr="Avião com preenchimento sólido">
            <a:extLst>
              <a:ext uri="{FF2B5EF4-FFF2-40B4-BE49-F238E27FC236}">
                <a16:creationId xmlns:a16="http://schemas.microsoft.com/office/drawing/2014/main" id="{3324AA6E-E618-2845-ABF8-02DE5DE6E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3192" y="4159893"/>
            <a:ext cx="360000" cy="360000"/>
          </a:xfrm>
          <a:prstGeom prst="rect">
            <a:avLst/>
          </a:prstGeom>
        </p:spPr>
      </p:pic>
      <p:pic>
        <p:nvPicPr>
          <p:cNvPr id="204" name="Espaço Reservado para Conteúdo 4" descr="Avião com preenchimento sólido">
            <a:extLst>
              <a:ext uri="{FF2B5EF4-FFF2-40B4-BE49-F238E27FC236}">
                <a16:creationId xmlns:a16="http://schemas.microsoft.com/office/drawing/2014/main" id="{88747E50-7B7F-115A-6545-68DC3FF67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3192" y="4159893"/>
            <a:ext cx="360000" cy="360000"/>
          </a:xfrm>
          <a:prstGeom prst="rect">
            <a:avLst/>
          </a:prstGeom>
        </p:spPr>
      </p:pic>
      <p:pic>
        <p:nvPicPr>
          <p:cNvPr id="205" name="Espaço Reservado para Conteúdo 4" descr="Avião com preenchimento sólido">
            <a:extLst>
              <a:ext uri="{FF2B5EF4-FFF2-40B4-BE49-F238E27FC236}">
                <a16:creationId xmlns:a16="http://schemas.microsoft.com/office/drawing/2014/main" id="{AA7E9555-A730-9D1F-E63F-6548F3D87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3191" y="4156450"/>
            <a:ext cx="360000" cy="360000"/>
          </a:xfrm>
          <a:prstGeom prst="rect">
            <a:avLst/>
          </a:prstGeom>
        </p:spPr>
      </p:pic>
      <p:pic>
        <p:nvPicPr>
          <p:cNvPr id="206" name="Espaço Reservado para Conteúdo 4" descr="Avião com preenchimento sólido">
            <a:extLst>
              <a:ext uri="{FF2B5EF4-FFF2-40B4-BE49-F238E27FC236}">
                <a16:creationId xmlns:a16="http://schemas.microsoft.com/office/drawing/2014/main" id="{FCCB1946-C166-8342-572F-1ED8E2289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3193" y="4516450"/>
            <a:ext cx="360000" cy="360000"/>
          </a:xfrm>
          <a:prstGeom prst="rect">
            <a:avLst/>
          </a:prstGeom>
        </p:spPr>
      </p:pic>
      <p:pic>
        <p:nvPicPr>
          <p:cNvPr id="207" name="Espaço Reservado para Conteúdo 4" descr="Avião com preenchimento sólido">
            <a:extLst>
              <a:ext uri="{FF2B5EF4-FFF2-40B4-BE49-F238E27FC236}">
                <a16:creationId xmlns:a16="http://schemas.microsoft.com/office/drawing/2014/main" id="{24409547-A514-4CBA-548D-B96A1261F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3193" y="4516450"/>
            <a:ext cx="360000" cy="360000"/>
          </a:xfrm>
          <a:prstGeom prst="rect">
            <a:avLst/>
          </a:prstGeom>
        </p:spPr>
      </p:pic>
      <p:pic>
        <p:nvPicPr>
          <p:cNvPr id="208" name="Espaço Reservado para Conteúdo 4" descr="Avião com preenchimento sólido">
            <a:extLst>
              <a:ext uri="{FF2B5EF4-FFF2-40B4-BE49-F238E27FC236}">
                <a16:creationId xmlns:a16="http://schemas.microsoft.com/office/drawing/2014/main" id="{000132B5-9BB1-114F-FBEB-8B63A0AC9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3192" y="4516450"/>
            <a:ext cx="360000" cy="360000"/>
          </a:xfrm>
          <a:prstGeom prst="rect">
            <a:avLst/>
          </a:prstGeom>
        </p:spPr>
      </p:pic>
      <p:pic>
        <p:nvPicPr>
          <p:cNvPr id="209" name="Espaço Reservado para Conteúdo 4" descr="Avião com preenchimento sólido">
            <a:extLst>
              <a:ext uri="{FF2B5EF4-FFF2-40B4-BE49-F238E27FC236}">
                <a16:creationId xmlns:a16="http://schemas.microsoft.com/office/drawing/2014/main" id="{1B742A70-B4D6-93D9-F443-1E16751DC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3192" y="4516450"/>
            <a:ext cx="360000" cy="360000"/>
          </a:xfrm>
          <a:prstGeom prst="rect">
            <a:avLst/>
          </a:prstGeom>
        </p:spPr>
      </p:pic>
      <p:pic>
        <p:nvPicPr>
          <p:cNvPr id="210" name="Espaço Reservado para Conteúdo 4" descr="Avião com preenchimento sólido">
            <a:extLst>
              <a:ext uri="{FF2B5EF4-FFF2-40B4-BE49-F238E27FC236}">
                <a16:creationId xmlns:a16="http://schemas.microsoft.com/office/drawing/2014/main" id="{1AABFF90-374C-D5F6-98F5-CC3DAE541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3191" y="4513007"/>
            <a:ext cx="360000" cy="360000"/>
          </a:xfrm>
          <a:prstGeom prst="rect">
            <a:avLst/>
          </a:prstGeom>
        </p:spPr>
      </p:pic>
      <p:pic>
        <p:nvPicPr>
          <p:cNvPr id="211" name="Espaço Reservado para Conteúdo 4" descr="Avião com preenchimento sólido">
            <a:extLst>
              <a:ext uri="{FF2B5EF4-FFF2-40B4-BE49-F238E27FC236}">
                <a16:creationId xmlns:a16="http://schemas.microsoft.com/office/drawing/2014/main" id="{E61986FB-3CA1-F310-5430-4CC2A8DF5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3192" y="4876449"/>
            <a:ext cx="360000" cy="360000"/>
          </a:xfrm>
          <a:prstGeom prst="rect">
            <a:avLst/>
          </a:prstGeom>
        </p:spPr>
      </p:pic>
      <p:pic>
        <p:nvPicPr>
          <p:cNvPr id="212" name="Espaço Reservado para Conteúdo 4" descr="Avião com preenchimento sólido">
            <a:extLst>
              <a:ext uri="{FF2B5EF4-FFF2-40B4-BE49-F238E27FC236}">
                <a16:creationId xmlns:a16="http://schemas.microsoft.com/office/drawing/2014/main" id="{12D3FD78-96E7-71D1-D45C-3B69143A3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3192" y="4876449"/>
            <a:ext cx="360000" cy="360000"/>
          </a:xfrm>
          <a:prstGeom prst="rect">
            <a:avLst/>
          </a:prstGeom>
        </p:spPr>
      </p:pic>
      <p:pic>
        <p:nvPicPr>
          <p:cNvPr id="213" name="Espaço Reservado para Conteúdo 4" descr="Avião com preenchimento sólido">
            <a:extLst>
              <a:ext uri="{FF2B5EF4-FFF2-40B4-BE49-F238E27FC236}">
                <a16:creationId xmlns:a16="http://schemas.microsoft.com/office/drawing/2014/main" id="{CF073C4D-1A25-C0D5-4AD1-CC8FAF119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3191" y="4876449"/>
            <a:ext cx="360000" cy="360000"/>
          </a:xfrm>
          <a:prstGeom prst="rect">
            <a:avLst/>
          </a:prstGeom>
        </p:spPr>
      </p:pic>
      <p:pic>
        <p:nvPicPr>
          <p:cNvPr id="214" name="Espaço Reservado para Conteúdo 4" descr="Avião com preenchimento sólido">
            <a:extLst>
              <a:ext uri="{FF2B5EF4-FFF2-40B4-BE49-F238E27FC236}">
                <a16:creationId xmlns:a16="http://schemas.microsoft.com/office/drawing/2014/main" id="{3352F430-593F-0ED6-FD63-3C4D955F4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3191" y="4876449"/>
            <a:ext cx="360000" cy="360000"/>
          </a:xfrm>
          <a:prstGeom prst="rect">
            <a:avLst/>
          </a:prstGeom>
        </p:spPr>
      </p:pic>
      <p:pic>
        <p:nvPicPr>
          <p:cNvPr id="215" name="Espaço Reservado para Conteúdo 4" descr="Avião com preenchimento sólido">
            <a:extLst>
              <a:ext uri="{FF2B5EF4-FFF2-40B4-BE49-F238E27FC236}">
                <a16:creationId xmlns:a16="http://schemas.microsoft.com/office/drawing/2014/main" id="{321874D4-5D87-6F6B-531F-3CEC2C3AB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3190" y="4873006"/>
            <a:ext cx="360000" cy="360000"/>
          </a:xfrm>
          <a:prstGeom prst="rect">
            <a:avLst/>
          </a:prstGeom>
        </p:spPr>
      </p:pic>
      <p:pic>
        <p:nvPicPr>
          <p:cNvPr id="216" name="Espaço Reservado para Conteúdo 4" descr="Avião com preenchimento sólido">
            <a:extLst>
              <a:ext uri="{FF2B5EF4-FFF2-40B4-BE49-F238E27FC236}">
                <a16:creationId xmlns:a16="http://schemas.microsoft.com/office/drawing/2014/main" id="{7BD9420B-6AF4-124B-8B9E-0086D4EDE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3192" y="5233006"/>
            <a:ext cx="360000" cy="360000"/>
          </a:xfrm>
          <a:prstGeom prst="rect">
            <a:avLst/>
          </a:prstGeom>
        </p:spPr>
      </p:pic>
      <p:pic>
        <p:nvPicPr>
          <p:cNvPr id="217" name="Espaço Reservado para Conteúdo 4" descr="Avião com preenchimento sólido">
            <a:extLst>
              <a:ext uri="{FF2B5EF4-FFF2-40B4-BE49-F238E27FC236}">
                <a16:creationId xmlns:a16="http://schemas.microsoft.com/office/drawing/2014/main" id="{0E243D72-5538-A81B-AA95-494D14CC9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3192" y="5233006"/>
            <a:ext cx="360000" cy="360000"/>
          </a:xfrm>
          <a:prstGeom prst="rect">
            <a:avLst/>
          </a:prstGeom>
        </p:spPr>
      </p:pic>
      <p:pic>
        <p:nvPicPr>
          <p:cNvPr id="218" name="Espaço Reservado para Conteúdo 4" descr="Avião com preenchimento sólido">
            <a:extLst>
              <a:ext uri="{FF2B5EF4-FFF2-40B4-BE49-F238E27FC236}">
                <a16:creationId xmlns:a16="http://schemas.microsoft.com/office/drawing/2014/main" id="{8C246A76-41E0-A8A5-1583-0B3B8EA0B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3191" y="5233006"/>
            <a:ext cx="360000" cy="360000"/>
          </a:xfrm>
          <a:prstGeom prst="rect">
            <a:avLst/>
          </a:prstGeom>
        </p:spPr>
      </p:pic>
      <p:pic>
        <p:nvPicPr>
          <p:cNvPr id="219" name="Espaço Reservado para Conteúdo 4" descr="Avião com preenchimento sólido">
            <a:extLst>
              <a:ext uri="{FF2B5EF4-FFF2-40B4-BE49-F238E27FC236}">
                <a16:creationId xmlns:a16="http://schemas.microsoft.com/office/drawing/2014/main" id="{06BB471F-C35B-CC84-FE45-DB2D4E111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3191" y="5233006"/>
            <a:ext cx="360000" cy="360000"/>
          </a:xfrm>
          <a:prstGeom prst="rect">
            <a:avLst/>
          </a:prstGeom>
        </p:spPr>
      </p:pic>
      <p:pic>
        <p:nvPicPr>
          <p:cNvPr id="220" name="Espaço Reservado para Conteúdo 4" descr="Avião com preenchimento sólido">
            <a:extLst>
              <a:ext uri="{FF2B5EF4-FFF2-40B4-BE49-F238E27FC236}">
                <a16:creationId xmlns:a16="http://schemas.microsoft.com/office/drawing/2014/main" id="{278018E8-639F-48C6-DBCF-3E1FE03AD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3190" y="5229563"/>
            <a:ext cx="360000" cy="360000"/>
          </a:xfrm>
          <a:prstGeom prst="rect">
            <a:avLst/>
          </a:prstGeom>
        </p:spPr>
      </p:pic>
      <p:pic>
        <p:nvPicPr>
          <p:cNvPr id="221" name="Espaço Reservado para Conteúdo 4" descr="Avião com preenchimento sólido">
            <a:extLst>
              <a:ext uri="{FF2B5EF4-FFF2-40B4-BE49-F238E27FC236}">
                <a16:creationId xmlns:a16="http://schemas.microsoft.com/office/drawing/2014/main" id="{0DA701A9-C234-73A7-052B-2E45BC906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3192" y="5589561"/>
            <a:ext cx="360000" cy="360000"/>
          </a:xfrm>
          <a:prstGeom prst="rect">
            <a:avLst/>
          </a:prstGeom>
        </p:spPr>
      </p:pic>
      <p:pic>
        <p:nvPicPr>
          <p:cNvPr id="222" name="Espaço Reservado para Conteúdo 4" descr="Avião com preenchimento sólido">
            <a:extLst>
              <a:ext uri="{FF2B5EF4-FFF2-40B4-BE49-F238E27FC236}">
                <a16:creationId xmlns:a16="http://schemas.microsoft.com/office/drawing/2014/main" id="{2B578AC9-EFFE-2985-1FDB-7904869BA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3192" y="5589561"/>
            <a:ext cx="360000" cy="360000"/>
          </a:xfrm>
          <a:prstGeom prst="rect">
            <a:avLst/>
          </a:prstGeom>
        </p:spPr>
      </p:pic>
      <p:pic>
        <p:nvPicPr>
          <p:cNvPr id="223" name="Espaço Reservado para Conteúdo 4" descr="Avião com preenchimento sólido">
            <a:extLst>
              <a:ext uri="{FF2B5EF4-FFF2-40B4-BE49-F238E27FC236}">
                <a16:creationId xmlns:a16="http://schemas.microsoft.com/office/drawing/2014/main" id="{32661E2E-1039-A894-834A-74F0BEE7D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3191" y="5589561"/>
            <a:ext cx="360000" cy="360000"/>
          </a:xfrm>
          <a:prstGeom prst="rect">
            <a:avLst/>
          </a:prstGeom>
        </p:spPr>
      </p:pic>
      <p:pic>
        <p:nvPicPr>
          <p:cNvPr id="224" name="Espaço Reservado para Conteúdo 4" descr="Avião com preenchimento sólido">
            <a:extLst>
              <a:ext uri="{FF2B5EF4-FFF2-40B4-BE49-F238E27FC236}">
                <a16:creationId xmlns:a16="http://schemas.microsoft.com/office/drawing/2014/main" id="{9B48EF1F-8CEF-ADB7-7706-8746EC264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3191" y="5589561"/>
            <a:ext cx="360000" cy="360000"/>
          </a:xfrm>
          <a:prstGeom prst="rect">
            <a:avLst/>
          </a:prstGeom>
        </p:spPr>
      </p:pic>
      <p:pic>
        <p:nvPicPr>
          <p:cNvPr id="225" name="Espaço Reservado para Conteúdo 4" descr="Avião com preenchimento sólido">
            <a:extLst>
              <a:ext uri="{FF2B5EF4-FFF2-40B4-BE49-F238E27FC236}">
                <a16:creationId xmlns:a16="http://schemas.microsoft.com/office/drawing/2014/main" id="{B19E0E21-0319-6751-5FFE-9A17C3821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3190" y="5586118"/>
            <a:ext cx="360000" cy="360000"/>
          </a:xfrm>
          <a:prstGeom prst="rect">
            <a:avLst/>
          </a:prstGeom>
        </p:spPr>
      </p:pic>
      <p:sp>
        <p:nvSpPr>
          <p:cNvPr id="226" name="CaixaDeTexto 225">
            <a:extLst>
              <a:ext uri="{FF2B5EF4-FFF2-40B4-BE49-F238E27FC236}">
                <a16:creationId xmlns:a16="http://schemas.microsoft.com/office/drawing/2014/main" id="{3C53CEAB-6C8B-DF7D-54E9-B86CEF98C06C}"/>
              </a:ext>
            </a:extLst>
          </p:cNvPr>
          <p:cNvSpPr txBox="1"/>
          <p:nvPr/>
        </p:nvSpPr>
        <p:spPr>
          <a:xfrm>
            <a:off x="895519" y="1993506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Fator humano</a:t>
            </a:r>
          </a:p>
        </p:txBody>
      </p:sp>
      <p:sp>
        <p:nvSpPr>
          <p:cNvPr id="227" name="CaixaDeTexto 226">
            <a:extLst>
              <a:ext uri="{FF2B5EF4-FFF2-40B4-BE49-F238E27FC236}">
                <a16:creationId xmlns:a16="http://schemas.microsoft.com/office/drawing/2014/main" id="{57ED53E5-1EF4-2905-6ECA-CFBFCD3BF038}"/>
              </a:ext>
            </a:extLst>
          </p:cNvPr>
          <p:cNvSpPr txBox="1"/>
          <p:nvPr/>
        </p:nvSpPr>
        <p:spPr>
          <a:xfrm>
            <a:off x="4373301" y="1951360"/>
            <a:ext cx="2127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Fator operacional</a:t>
            </a:r>
          </a:p>
        </p:txBody>
      </p: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64B07689-7152-81B7-DD65-E2133F59AD56}"/>
              </a:ext>
            </a:extLst>
          </p:cNvPr>
          <p:cNvSpPr txBox="1"/>
          <p:nvPr/>
        </p:nvSpPr>
        <p:spPr>
          <a:xfrm>
            <a:off x="8222982" y="1951360"/>
            <a:ext cx="176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Fator material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BB62FABA-BFB2-2C5A-7522-7153049CBD4D}"/>
              </a:ext>
            </a:extLst>
          </p:cNvPr>
          <p:cNvSpPr txBox="1"/>
          <p:nvPr/>
        </p:nvSpPr>
        <p:spPr>
          <a:xfrm>
            <a:off x="2667385" y="3614397"/>
            <a:ext cx="1705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61D74"/>
                </a:solidFill>
              </a:rPr>
              <a:t>37% das</a:t>
            </a:r>
          </a:p>
          <a:p>
            <a:r>
              <a:rPr lang="pt-BR" sz="2400" b="1" dirty="0">
                <a:solidFill>
                  <a:srgbClr val="061D74"/>
                </a:solidFill>
              </a:rPr>
              <a:t>ocorrências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7C736944-394A-E357-11FD-65BAF916A479}"/>
              </a:ext>
            </a:extLst>
          </p:cNvPr>
          <p:cNvSpPr txBox="1"/>
          <p:nvPr/>
        </p:nvSpPr>
        <p:spPr>
          <a:xfrm>
            <a:off x="6354734" y="3574368"/>
            <a:ext cx="1705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966C4"/>
                </a:solidFill>
              </a:rPr>
              <a:t>98% das</a:t>
            </a:r>
          </a:p>
          <a:p>
            <a:r>
              <a:rPr lang="pt-BR" sz="2400" b="1" dirty="0">
                <a:solidFill>
                  <a:srgbClr val="F966C4"/>
                </a:solidFill>
              </a:rPr>
              <a:t>ocorrências</a:t>
            </a:r>
          </a:p>
        </p:txBody>
      </p:sp>
      <p:sp>
        <p:nvSpPr>
          <p:cNvPr id="283" name="CaixaDeTexto 282">
            <a:extLst>
              <a:ext uri="{FF2B5EF4-FFF2-40B4-BE49-F238E27FC236}">
                <a16:creationId xmlns:a16="http://schemas.microsoft.com/office/drawing/2014/main" id="{AC239A29-76D6-F287-21F1-4B86DFE21972}"/>
              </a:ext>
            </a:extLst>
          </p:cNvPr>
          <p:cNvSpPr txBox="1"/>
          <p:nvPr/>
        </p:nvSpPr>
        <p:spPr>
          <a:xfrm>
            <a:off x="9926789" y="3562674"/>
            <a:ext cx="1705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6A77AC"/>
                </a:solidFill>
              </a:rPr>
              <a:t>2% das</a:t>
            </a:r>
          </a:p>
          <a:p>
            <a:r>
              <a:rPr lang="pt-BR" sz="2400" b="1" dirty="0">
                <a:solidFill>
                  <a:srgbClr val="6A77AC"/>
                </a:solidFill>
              </a:rPr>
              <a:t>ocorrências</a:t>
            </a:r>
          </a:p>
        </p:txBody>
      </p:sp>
      <p:sp>
        <p:nvSpPr>
          <p:cNvPr id="284" name="CaixaDeTexto 283">
            <a:extLst>
              <a:ext uri="{FF2B5EF4-FFF2-40B4-BE49-F238E27FC236}">
                <a16:creationId xmlns:a16="http://schemas.microsoft.com/office/drawing/2014/main" id="{6B5F8733-AAB5-8AC1-A652-CEC176C47938}"/>
              </a:ext>
            </a:extLst>
          </p:cNvPr>
          <p:cNvSpPr txBox="1"/>
          <p:nvPr/>
        </p:nvSpPr>
        <p:spPr>
          <a:xfrm>
            <a:off x="225082" y="6230768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61D74"/>
                </a:solidFill>
              </a:rPr>
              <a:t>Ocorrências sem fatores condicionantes relacionados são desconsideradas nesta análise.</a:t>
            </a:r>
          </a:p>
        </p:txBody>
      </p:sp>
      <p:pic>
        <p:nvPicPr>
          <p:cNvPr id="285" name="Espaço Reservado para Conteúdo 4" descr="Avião com preenchimento sólido">
            <a:extLst>
              <a:ext uri="{FF2B5EF4-FFF2-40B4-BE49-F238E27FC236}">
                <a16:creationId xmlns:a16="http://schemas.microsoft.com/office/drawing/2014/main" id="{D13280BE-7EE1-B749-1554-804FCBF3B5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486" t="-958" r="2" b="1"/>
          <a:stretch/>
        </p:blipFill>
        <p:spPr>
          <a:xfrm flipH="1">
            <a:off x="1933238" y="3445790"/>
            <a:ext cx="196245" cy="36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5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1">
            <a:extLst>
              <a:ext uri="{FF2B5EF4-FFF2-40B4-BE49-F238E27FC236}">
                <a16:creationId xmlns:a16="http://schemas.microsoft.com/office/drawing/2014/main" id="{E5668901-08C9-624B-C43D-5DFCB21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7900"/>
            <a:ext cx="9875520" cy="1809439"/>
          </a:xfrm>
        </p:spPr>
        <p:txBody>
          <a:bodyPr/>
          <a:lstStyle/>
          <a:p>
            <a:r>
              <a:rPr lang="pt-BR" dirty="0">
                <a:solidFill>
                  <a:srgbClr val="F966C4"/>
                </a:solidFill>
              </a:rPr>
              <a:t>Análise Exploratória</a:t>
            </a:r>
            <a:br>
              <a:rPr lang="pt-BR" dirty="0">
                <a:solidFill>
                  <a:srgbClr val="F966C4"/>
                </a:solidFill>
              </a:rPr>
            </a:b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6A77AC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Hipótese 4 - Que tipo de fator condicionante está mais atrelado às ocorrências?</a:t>
            </a:r>
            <a:endParaRPr lang="pt-BR" dirty="0">
              <a:solidFill>
                <a:srgbClr val="6A77AC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07B88-47DB-7146-2881-45C271B3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67338"/>
            <a:ext cx="9872871" cy="4532762"/>
          </a:xfrm>
        </p:spPr>
        <p:txBody>
          <a:bodyPr>
            <a:normAutofit/>
          </a:bodyPr>
          <a:lstStyle/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Fatores operacionais, como manutenção de aeronave, planejamento de voo e supervisão geral, são os fatores condicionantes preponderantes na ocorrência de incidentes aéreos, com participação em 98% do casos analisados;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Fatores humanos, como atenção, comunicação e atitude, são presentes em 37% das ocorrências. Apenas 2% das ocorrências são vinculadas a fatores materiais, com projeto e fabricação das aeronaves;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Há, portanto, potencial de redução considerável de ocorrências com aplicação de técnicas de controle de qualidade sobre os processos.</a:t>
            </a:r>
          </a:p>
        </p:txBody>
      </p:sp>
    </p:spTree>
    <p:extLst>
      <p:ext uri="{BB962C8B-B14F-4D97-AF65-F5344CB8AC3E}">
        <p14:creationId xmlns:p14="http://schemas.microsoft.com/office/powerpoint/2010/main" val="58197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ADBCA-5DFB-733D-1155-B8FA5DFD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966C4"/>
                </a:solidFill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6B7762-A12D-281C-FDD1-9510FBF4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61D74"/>
              </a:buClr>
            </a:pPr>
            <a:r>
              <a:rPr lang="pt-BR" sz="2400" dirty="0">
                <a:solidFill>
                  <a:srgbClr val="061D74"/>
                </a:solidFill>
              </a:rPr>
              <a:t>Apresentação do desafio;</a:t>
            </a:r>
          </a:p>
          <a:p>
            <a:pPr>
              <a:lnSpc>
                <a:spcPct val="100000"/>
              </a:lnSpc>
              <a:buClr>
                <a:srgbClr val="061D74"/>
              </a:buClr>
            </a:pPr>
            <a:r>
              <a:rPr lang="pt-BR" sz="2400" dirty="0">
                <a:solidFill>
                  <a:srgbClr val="061D74"/>
                </a:solidFill>
              </a:rPr>
              <a:t>Contextualização;</a:t>
            </a:r>
          </a:p>
          <a:p>
            <a:pPr>
              <a:lnSpc>
                <a:spcPct val="100000"/>
              </a:lnSpc>
              <a:buClr>
                <a:srgbClr val="061D74"/>
              </a:buClr>
            </a:pPr>
            <a:r>
              <a:rPr lang="pt-BR" sz="2400" dirty="0">
                <a:solidFill>
                  <a:srgbClr val="061D74"/>
                </a:solidFill>
              </a:rPr>
              <a:t>Processo;</a:t>
            </a:r>
          </a:p>
          <a:p>
            <a:pPr>
              <a:lnSpc>
                <a:spcPct val="100000"/>
              </a:lnSpc>
              <a:buClr>
                <a:srgbClr val="061D74"/>
              </a:buClr>
            </a:pPr>
            <a:r>
              <a:rPr lang="pt-BR" sz="2400" dirty="0">
                <a:solidFill>
                  <a:srgbClr val="061D74"/>
                </a:solidFill>
              </a:rPr>
              <a:t>Hipóteses;</a:t>
            </a:r>
          </a:p>
          <a:p>
            <a:pPr>
              <a:lnSpc>
                <a:spcPct val="100000"/>
              </a:lnSpc>
              <a:buClr>
                <a:srgbClr val="061D74"/>
              </a:buClr>
            </a:pPr>
            <a:r>
              <a:rPr lang="pt-BR" sz="2400" dirty="0">
                <a:solidFill>
                  <a:srgbClr val="061D74"/>
                </a:solidFill>
              </a:rPr>
              <a:t>Análise exploratória;</a:t>
            </a:r>
          </a:p>
          <a:p>
            <a:pPr>
              <a:lnSpc>
                <a:spcPct val="100000"/>
              </a:lnSpc>
              <a:buClr>
                <a:srgbClr val="061D74"/>
              </a:buClr>
            </a:pPr>
            <a:r>
              <a:rPr lang="pt-BR" sz="2400" dirty="0">
                <a:solidFill>
                  <a:srgbClr val="061D74"/>
                </a:solidFill>
              </a:rPr>
              <a:t>Conclusões e </a:t>
            </a:r>
            <a:r>
              <a:rPr lang="pt-BR" sz="2400" i="1" dirty="0">
                <a:solidFill>
                  <a:srgbClr val="061D74"/>
                </a:solidFill>
              </a:rPr>
              <a:t>Insights</a:t>
            </a:r>
            <a:r>
              <a:rPr lang="pt-BR" sz="2400" dirty="0">
                <a:solidFill>
                  <a:srgbClr val="061D74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28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3D93188F-2E08-7AC9-65E7-1822CDB1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7900"/>
            <a:ext cx="9875520" cy="1809439"/>
          </a:xfrm>
        </p:spPr>
        <p:txBody>
          <a:bodyPr/>
          <a:lstStyle/>
          <a:p>
            <a:r>
              <a:rPr lang="pt-BR" dirty="0">
                <a:solidFill>
                  <a:srgbClr val="F966C4"/>
                </a:solidFill>
              </a:rPr>
              <a:t>Análise Exploratória</a:t>
            </a:r>
            <a:br>
              <a:rPr lang="pt-BR" dirty="0">
                <a:solidFill>
                  <a:srgbClr val="F966C4"/>
                </a:solidFill>
              </a:rPr>
            </a:br>
            <a:r>
              <a:rPr lang="pt-BR" sz="2400" dirty="0">
                <a:solidFill>
                  <a:srgbClr val="6A77AC"/>
                </a:solidFill>
              </a:rPr>
              <a:t>Hipótese 5 - Como os fatores condicionantes se relacionam aos danos causados?</a:t>
            </a:r>
            <a:endParaRPr lang="pt-BR" dirty="0">
              <a:solidFill>
                <a:srgbClr val="6A77AC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930B11-C067-8E93-3FBA-1822AB95DA48}"/>
              </a:ext>
            </a:extLst>
          </p:cNvPr>
          <p:cNvSpPr txBox="1"/>
          <p:nvPr/>
        </p:nvSpPr>
        <p:spPr>
          <a:xfrm>
            <a:off x="854820" y="2334625"/>
            <a:ext cx="10451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Fator							Dano às aeronaves</a:t>
            </a:r>
          </a:p>
          <a:p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___________				_____________________________________</a:t>
            </a:r>
          </a:p>
          <a:p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Humano</a:t>
            </a:r>
            <a:r>
              <a:rPr lang="pt-BR" sz="2800" b="1" dirty="0">
                <a:solidFill>
                  <a:srgbClr val="061D74"/>
                </a:solidFill>
              </a:rPr>
              <a:t>						</a:t>
            </a:r>
            <a:r>
              <a:rPr lang="pt-BR" sz="3200" b="1" dirty="0">
                <a:solidFill>
                  <a:srgbClr val="C00000"/>
                </a:solidFill>
              </a:rPr>
              <a:t>26%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destruídas	</a:t>
            </a:r>
            <a:r>
              <a:rPr lang="pt-BR" sz="3200" b="1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pt-BR" sz="3200" b="1" dirty="0">
                <a:solidFill>
                  <a:srgbClr val="FFC000"/>
                </a:solidFill>
              </a:rPr>
              <a:t>56%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dano substancial</a:t>
            </a:r>
          </a:p>
          <a:p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Operacional</a:t>
            </a:r>
            <a:r>
              <a:rPr lang="pt-BR" sz="2800" b="1" dirty="0">
                <a:solidFill>
                  <a:srgbClr val="F966C4"/>
                </a:solidFill>
              </a:rPr>
              <a:t>					</a:t>
            </a:r>
            <a:r>
              <a:rPr lang="pt-BR" sz="3200" b="1" dirty="0">
                <a:solidFill>
                  <a:srgbClr val="C00000"/>
                </a:solidFill>
              </a:rPr>
              <a:t>14%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destruídas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			</a:t>
            </a:r>
            <a:r>
              <a:rPr lang="pt-BR" sz="3200" b="1" dirty="0">
                <a:solidFill>
                  <a:srgbClr val="FFC000"/>
                </a:solidFill>
              </a:rPr>
              <a:t>67%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dano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substancial</a:t>
            </a:r>
          </a:p>
          <a:p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Material</a:t>
            </a:r>
            <a:r>
              <a:rPr lang="pt-BR" sz="2800" b="1" dirty="0">
                <a:solidFill>
                  <a:srgbClr val="6A77AC"/>
                </a:solidFill>
              </a:rPr>
              <a:t>						</a:t>
            </a:r>
            <a:r>
              <a:rPr lang="pt-BR" sz="3200" b="1" dirty="0">
                <a:solidFill>
                  <a:srgbClr val="C00000"/>
                </a:solidFill>
              </a:rPr>
              <a:t>25%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destruídas</a:t>
            </a:r>
            <a:r>
              <a:rPr lang="pt-BR" sz="3200" b="1" dirty="0">
                <a:solidFill>
                  <a:schemeClr val="bg1">
                    <a:lumMod val="50000"/>
                  </a:schemeClr>
                </a:solidFill>
              </a:rPr>
              <a:t>			</a:t>
            </a:r>
            <a:r>
              <a:rPr lang="pt-BR" sz="3200" b="1" dirty="0">
                <a:solidFill>
                  <a:srgbClr val="FFC000"/>
                </a:solidFill>
              </a:rPr>
              <a:t>50%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dano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substancial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341D55-60D6-9862-9CFF-2F846AED8739}"/>
              </a:ext>
            </a:extLst>
          </p:cNvPr>
          <p:cNvSpPr txBox="1"/>
          <p:nvPr/>
        </p:nvSpPr>
        <p:spPr>
          <a:xfrm>
            <a:off x="225082" y="6230768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61D74"/>
                </a:solidFill>
              </a:rPr>
              <a:t>Ocorrências sem fatores condicionantes relacionados são desconsideradas nesta análise.</a:t>
            </a:r>
          </a:p>
        </p:txBody>
      </p:sp>
    </p:spTree>
    <p:extLst>
      <p:ext uri="{BB962C8B-B14F-4D97-AF65-F5344CB8AC3E}">
        <p14:creationId xmlns:p14="http://schemas.microsoft.com/office/powerpoint/2010/main" val="479583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1">
            <a:extLst>
              <a:ext uri="{FF2B5EF4-FFF2-40B4-BE49-F238E27FC236}">
                <a16:creationId xmlns:a16="http://schemas.microsoft.com/office/drawing/2014/main" id="{E5668901-08C9-624B-C43D-5DFCB21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7900"/>
            <a:ext cx="9875520" cy="1809439"/>
          </a:xfrm>
        </p:spPr>
        <p:txBody>
          <a:bodyPr/>
          <a:lstStyle/>
          <a:p>
            <a:r>
              <a:rPr lang="pt-BR" dirty="0">
                <a:solidFill>
                  <a:srgbClr val="F966C4"/>
                </a:solidFill>
              </a:rPr>
              <a:t>Análise Exploratória</a:t>
            </a:r>
            <a:br>
              <a:rPr lang="pt-BR" dirty="0">
                <a:solidFill>
                  <a:srgbClr val="F966C4"/>
                </a:solidFill>
              </a:rPr>
            </a:b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6A77AC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Hipótese 5 - Como os fatores condicionantes se relacionam aos danos causados?</a:t>
            </a:r>
            <a:endParaRPr lang="pt-BR" dirty="0">
              <a:solidFill>
                <a:srgbClr val="6A77AC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07B88-47DB-7146-2881-45C271B3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99138"/>
            <a:ext cx="9872871" cy="4700962"/>
          </a:xfrm>
        </p:spPr>
        <p:txBody>
          <a:bodyPr>
            <a:normAutofit lnSpcReduction="10000"/>
          </a:bodyPr>
          <a:lstStyle/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Ainda que fatores operacionais contribuam mais frequentemente nos incidentes  aéreos, fatores humanos, a princípio, aparentam ser mais incisivos para o aumento sua gravidade;</a:t>
            </a:r>
          </a:p>
          <a:p>
            <a:pPr>
              <a:buClr>
                <a:srgbClr val="061D74"/>
              </a:buClr>
            </a:pPr>
            <a:endParaRPr lang="pt-BR" sz="1600" dirty="0">
              <a:solidFill>
                <a:srgbClr val="061D74"/>
              </a:solidFill>
            </a:endParaRP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Nos dados analisados, houve destruição das aeronaves em 26% dos casos em que fatores humanos se fizeram presentes, enquanto os operacionais apresentaram índice de 14%;</a:t>
            </a:r>
          </a:p>
          <a:p>
            <a:pPr>
              <a:buClr>
                <a:srgbClr val="061D74"/>
              </a:buClr>
            </a:pPr>
            <a:endParaRPr lang="pt-BR" sz="1600" dirty="0">
              <a:solidFill>
                <a:srgbClr val="061D74"/>
              </a:solidFill>
            </a:endParaRP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Ainda que raros, fatores materiais também apresentam consequências mais graves, com destruição das aeronaves em 25% das ocorrências;</a:t>
            </a:r>
          </a:p>
          <a:p>
            <a:pPr>
              <a:buClr>
                <a:srgbClr val="061D74"/>
              </a:buClr>
            </a:pPr>
            <a:endParaRPr lang="pt-BR" sz="1600" dirty="0">
              <a:solidFill>
                <a:srgbClr val="061D74"/>
              </a:solidFill>
            </a:endParaRP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Análises mais aprofundadas, levando em consideração a coexistência de fatores, podem contribuir  para o entendimento da relação.</a:t>
            </a:r>
          </a:p>
        </p:txBody>
      </p:sp>
    </p:spTree>
    <p:extLst>
      <p:ext uri="{BB962C8B-B14F-4D97-AF65-F5344CB8AC3E}">
        <p14:creationId xmlns:p14="http://schemas.microsoft.com/office/powerpoint/2010/main" val="1634620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Padrão do plano de fundo&#10;&#10;Descrição gerada automaticamente com confiança média">
            <a:extLst>
              <a:ext uri="{FF2B5EF4-FFF2-40B4-BE49-F238E27FC236}">
                <a16:creationId xmlns:a16="http://schemas.microsoft.com/office/drawing/2014/main" id="{AFF2C72A-9746-FFC6-E5B6-5234755A8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05583"/>
            <a:ext cx="9872663" cy="4113609"/>
          </a:xfr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3D93188F-2E08-7AC9-65E7-1822CDB1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7900"/>
            <a:ext cx="9875520" cy="1809439"/>
          </a:xfrm>
        </p:spPr>
        <p:txBody>
          <a:bodyPr/>
          <a:lstStyle/>
          <a:p>
            <a:r>
              <a:rPr lang="pt-BR" dirty="0">
                <a:solidFill>
                  <a:srgbClr val="F966C4"/>
                </a:solidFill>
              </a:rPr>
              <a:t>Análise Exploratória</a:t>
            </a:r>
            <a:br>
              <a:rPr lang="pt-BR" dirty="0">
                <a:solidFill>
                  <a:srgbClr val="F966C4"/>
                </a:solidFill>
              </a:rPr>
            </a:br>
            <a:r>
              <a:rPr lang="pt-BR" sz="2400" dirty="0">
                <a:solidFill>
                  <a:srgbClr val="6A77AC"/>
                </a:solidFill>
              </a:rPr>
              <a:t>Ponto de Atenção</a:t>
            </a:r>
            <a:endParaRPr lang="pt-BR" dirty="0">
              <a:solidFill>
                <a:srgbClr val="6A77AC"/>
              </a:solidFill>
            </a:endParaRPr>
          </a:p>
        </p:txBody>
      </p:sp>
      <p:pic>
        <p:nvPicPr>
          <p:cNvPr id="18" name="Gráfico 17" descr="Selo ponto de interrogação com preenchimento sólido">
            <a:extLst>
              <a:ext uri="{FF2B5EF4-FFF2-40B4-BE49-F238E27FC236}">
                <a16:creationId xmlns:a16="http://schemas.microsoft.com/office/drawing/2014/main" id="{60669CCC-9F21-2326-CD8E-86741B520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91800" y="35360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02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1">
            <a:extLst>
              <a:ext uri="{FF2B5EF4-FFF2-40B4-BE49-F238E27FC236}">
                <a16:creationId xmlns:a16="http://schemas.microsoft.com/office/drawing/2014/main" id="{E5668901-08C9-624B-C43D-5DFCB21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7900"/>
            <a:ext cx="9875520" cy="1809439"/>
          </a:xfrm>
        </p:spPr>
        <p:txBody>
          <a:bodyPr/>
          <a:lstStyle/>
          <a:p>
            <a:r>
              <a:rPr lang="pt-BR" dirty="0">
                <a:solidFill>
                  <a:srgbClr val="F966C4"/>
                </a:solidFill>
              </a:rPr>
              <a:t>Análise Exploratória</a:t>
            </a:r>
            <a:br>
              <a:rPr lang="pt-BR" dirty="0">
                <a:solidFill>
                  <a:srgbClr val="F966C4"/>
                </a:solidFill>
              </a:rPr>
            </a:br>
            <a:r>
              <a:rPr lang="pt-BR" sz="2400" dirty="0">
                <a:solidFill>
                  <a:srgbClr val="6A77AC"/>
                </a:solidFill>
              </a:rPr>
              <a:t>Ponto de Atenção</a:t>
            </a:r>
            <a:endParaRPr lang="pt-BR" dirty="0">
              <a:solidFill>
                <a:srgbClr val="6A77AC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07B88-47DB-7146-2881-45C271B3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67338"/>
            <a:ext cx="9872871" cy="4028661"/>
          </a:xfrm>
        </p:spPr>
        <p:txBody>
          <a:bodyPr/>
          <a:lstStyle/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Quase metade das ocorrências estão vinculadas ao operador 3992, o que levanta uma série de dúvidas:</a:t>
            </a:r>
          </a:p>
          <a:p>
            <a:pPr lvl="1"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  <a:p>
            <a:pPr lvl="1"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Qual o papel do operador?</a:t>
            </a:r>
          </a:p>
          <a:p>
            <a:pPr lvl="1"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Quem é esse operador específico?</a:t>
            </a:r>
          </a:p>
          <a:p>
            <a:pPr lvl="1"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Qual sua influência na ocorrência dos incidentes?</a:t>
            </a:r>
          </a:p>
          <a:p>
            <a:pPr lvl="1"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A frota relacionada a ele é proporcionalmente bem maior que a dos demais operadores?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433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ADBCA-5DFB-733D-1155-B8FA5DFD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966C4"/>
                </a:solidFill>
              </a:rPr>
              <a:t>Conclusões e </a:t>
            </a:r>
            <a:r>
              <a:rPr lang="pt-BR" i="1" dirty="0">
                <a:solidFill>
                  <a:srgbClr val="F966C4"/>
                </a:solidFill>
              </a:rPr>
              <a:t>Insights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6B7762-A12D-281C-FDD1-9510FBF4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As ocorrências aeronáuticas apresentaram tendência de alta de 2006 até 2013 e de baixa de 2013 a 2016;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Em geral, grande parte das ocorrências aconteceram no estado de São Paulo,  que é o maior polo de transporte aéreo do país;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Não foi possível identificar padrões entre a idade da aeronave e os incidentes;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Fatores operacionais são os que mais contribuem para as ocorrências aéreas, porém os humanos e materiais aparentam aumentar sua gravidade;</a:t>
            </a:r>
          </a:p>
        </p:txBody>
      </p:sp>
    </p:spTree>
    <p:extLst>
      <p:ext uri="{BB962C8B-B14F-4D97-AF65-F5344CB8AC3E}">
        <p14:creationId xmlns:p14="http://schemas.microsoft.com/office/powerpoint/2010/main" val="3168595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ADBCA-5DFB-733D-1155-B8FA5DFD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966C4"/>
                </a:solidFill>
              </a:rPr>
              <a:t>Conclusões e </a:t>
            </a:r>
            <a:r>
              <a:rPr lang="pt-BR" i="1" dirty="0">
                <a:solidFill>
                  <a:srgbClr val="F966C4"/>
                </a:solidFill>
              </a:rPr>
              <a:t>Insights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6B7762-A12D-281C-FDD1-9510FBF4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A aplicação de técnicas mais rígidas de controle de qualidade é uma atividade com potencial para redução das ocorrências;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No contexto estudado, a averiguação do operador 3992 pode ser chave para melhor entendimento do cenário de ocorrência aeronáuticas, bem como de sua prevenção;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A partir dos dados, é possível o desenvolvimento de modelos de predição que também podem contribuir para a redução das ocorrências.</a:t>
            </a:r>
          </a:p>
        </p:txBody>
      </p:sp>
    </p:spTree>
    <p:extLst>
      <p:ext uri="{BB962C8B-B14F-4D97-AF65-F5344CB8AC3E}">
        <p14:creationId xmlns:p14="http://schemas.microsoft.com/office/powerpoint/2010/main" val="32748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ADBCA-5DFB-733D-1155-B8FA5DFD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966C4"/>
                </a:solidFill>
              </a:rPr>
              <a:t>Apresentação do 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6B7762-A12D-281C-FDD1-9510FBF4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O presente trabalho tem como objetivo a demonstração das habilidades do autor como Cientista de Dados a partir da exploração da base de dados “Ocorrências Aeronáuticas na Aviação Civil Brasileira”, disponibilizada pelo governo.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Juntamente ao descritivo do desafio, foi compartilhada uma pasta contendo os arquivos </a:t>
            </a:r>
            <a:r>
              <a:rPr lang="pt-BR" b="1" dirty="0">
                <a:solidFill>
                  <a:srgbClr val="061D74"/>
                </a:solidFill>
              </a:rPr>
              <a:t>ocorrencia.csv</a:t>
            </a:r>
            <a:r>
              <a:rPr lang="pt-BR" dirty="0">
                <a:solidFill>
                  <a:srgbClr val="061D74"/>
                </a:solidFill>
              </a:rPr>
              <a:t> e </a:t>
            </a:r>
            <a:r>
              <a:rPr lang="pt-BR" b="1" dirty="0">
                <a:solidFill>
                  <a:srgbClr val="061D74"/>
                </a:solidFill>
              </a:rPr>
              <a:t>aeronaves.csv</a:t>
            </a:r>
            <a:r>
              <a:rPr lang="pt-BR" dirty="0">
                <a:solidFill>
                  <a:srgbClr val="061D74"/>
                </a:solidFill>
              </a:rPr>
              <a:t>, bem como um dicionário exibindo o relacionamento entre as entidades do problema.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07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ADBCA-5DFB-733D-1155-B8FA5DFD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966C4"/>
                </a:solidFill>
              </a:rPr>
              <a:t>Contextualização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6B7762-A12D-281C-FDD1-9510FBF4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Pesquisa realizada pela Condé </a:t>
            </a:r>
            <a:r>
              <a:rPr lang="pt-BR" dirty="0" err="1">
                <a:solidFill>
                  <a:srgbClr val="061D74"/>
                </a:solidFill>
              </a:rPr>
              <a:t>Nast</a:t>
            </a:r>
            <a:r>
              <a:rPr lang="pt-BR" dirty="0">
                <a:solidFill>
                  <a:srgbClr val="061D74"/>
                </a:solidFill>
              </a:rPr>
              <a:t> Traveler¹, nos Estados Unidos, aponta que o avião é o meio de transporte mais seguro existente (após o elevador) em termos de mortalidade.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Entretanto, quando acidentes aéreos acontecem, os prejuízos materiais são bastante elevados e as perdas humanas são imensuráveis, gerando grande comoção na sociedade.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Por esses e outros motivos, o estudo das ocorrências aeronáuticas é de bastante valia, tanto para compreensão de suas causas e fatores quanto para a possível prevenção de acidentes futuros.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69F829-FF26-67BF-75B2-FE9763851A33}"/>
              </a:ext>
            </a:extLst>
          </p:cNvPr>
          <p:cNvSpPr txBox="1"/>
          <p:nvPr/>
        </p:nvSpPr>
        <p:spPr>
          <a:xfrm>
            <a:off x="225082" y="6230768"/>
            <a:ext cx="1035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61D74"/>
                </a:solidFill>
              </a:rPr>
              <a:t>¹https://summitmobilidade.estadao.com.br/ir-e-vir-no-mundo/qual-e-o-transporte-mais-seguro-do-mundo/</a:t>
            </a:r>
          </a:p>
        </p:txBody>
      </p:sp>
    </p:spTree>
    <p:extLst>
      <p:ext uri="{BB962C8B-B14F-4D97-AF65-F5344CB8AC3E}">
        <p14:creationId xmlns:p14="http://schemas.microsoft.com/office/powerpoint/2010/main" val="223777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ADBCA-5DFB-733D-1155-B8FA5DFD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966C4"/>
                </a:solidFill>
              </a:rPr>
              <a:t>Processo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210DE4B-6029-0C1E-1056-0BA6BD1D5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08850"/>
              </p:ext>
            </p:extLst>
          </p:nvPr>
        </p:nvGraphicFramePr>
        <p:xfrm>
          <a:off x="467580" y="1195387"/>
          <a:ext cx="11183816" cy="4467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B318EDF-B9DC-9826-7477-DE68F1155B50}"/>
              </a:ext>
            </a:extLst>
          </p:cNvPr>
          <p:cNvSpPr txBox="1">
            <a:spLocks/>
          </p:cNvSpPr>
          <p:nvPr/>
        </p:nvSpPr>
        <p:spPr>
          <a:xfrm>
            <a:off x="1143000" y="4304714"/>
            <a:ext cx="9872871" cy="179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Desenvolvimento em Python no formato de </a:t>
            </a:r>
            <a:r>
              <a:rPr lang="pt-BR" i="1" dirty="0">
                <a:solidFill>
                  <a:srgbClr val="061D74"/>
                </a:solidFill>
              </a:rPr>
              <a:t>notebook</a:t>
            </a:r>
            <a:r>
              <a:rPr lang="pt-BR" dirty="0">
                <a:solidFill>
                  <a:srgbClr val="061D74"/>
                </a:solidFill>
              </a:rPr>
              <a:t>.</a:t>
            </a:r>
            <a:endParaRPr lang="pt-BR" i="1" dirty="0">
              <a:solidFill>
                <a:srgbClr val="061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87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ADBCA-5DFB-733D-1155-B8FA5DFD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966C4"/>
                </a:solidFill>
              </a:rPr>
              <a:t>Processo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210DE4B-6029-0C1E-1056-0BA6BD1D5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291018"/>
              </p:ext>
            </p:extLst>
          </p:nvPr>
        </p:nvGraphicFramePr>
        <p:xfrm>
          <a:off x="467580" y="1159854"/>
          <a:ext cx="11183816" cy="2075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DB3CEF-069E-FF1D-346B-15C22F17A9CC}"/>
              </a:ext>
            </a:extLst>
          </p:cNvPr>
          <p:cNvSpPr txBox="1">
            <a:spLocks/>
          </p:cNvSpPr>
          <p:nvPr/>
        </p:nvSpPr>
        <p:spPr>
          <a:xfrm>
            <a:off x="1143000" y="3235204"/>
            <a:ext cx="9872871" cy="2860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Utilização das bases compartilhadas;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Adição da base </a:t>
            </a:r>
            <a:r>
              <a:rPr lang="pt-BR" b="1" dirty="0">
                <a:solidFill>
                  <a:srgbClr val="061D74"/>
                </a:solidFill>
              </a:rPr>
              <a:t>fator_contribuinte.csv</a:t>
            </a:r>
            <a:r>
              <a:rPr lang="pt-BR" dirty="0">
                <a:solidFill>
                  <a:srgbClr val="061D74"/>
                </a:solidFill>
              </a:rPr>
              <a:t>:</a:t>
            </a:r>
          </a:p>
          <a:p>
            <a:pPr lvl="1"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Presente no Dicionário de Dados, mas não na pasta compartilhada;</a:t>
            </a:r>
          </a:p>
          <a:p>
            <a:pPr lvl="1"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Coletada em: https://dedalo.sti.fab.mil.br/dadosabertos/fator_contribuinte.csv;</a:t>
            </a:r>
          </a:p>
          <a:p>
            <a:pPr lvl="1"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Período não corresponde ao mesmo das outras bases, mas há interseção.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1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ADBCA-5DFB-733D-1155-B8FA5DFD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966C4"/>
                </a:solidFill>
              </a:rPr>
              <a:t>Processo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210DE4B-6029-0C1E-1056-0BA6BD1D5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281184"/>
              </p:ext>
            </p:extLst>
          </p:nvPr>
        </p:nvGraphicFramePr>
        <p:xfrm>
          <a:off x="467580" y="1159854"/>
          <a:ext cx="11183816" cy="2075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DB3CEF-069E-FF1D-346B-15C22F17A9CC}"/>
              </a:ext>
            </a:extLst>
          </p:cNvPr>
          <p:cNvSpPr txBox="1">
            <a:spLocks/>
          </p:cNvSpPr>
          <p:nvPr/>
        </p:nvSpPr>
        <p:spPr>
          <a:xfrm>
            <a:off x="1143000" y="3235204"/>
            <a:ext cx="9872871" cy="2860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Contato inicial com as bases;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Visualização dos campos, dos tipos de dados e da quantidade de registros;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Investigação e obtenção inicial de informações sobre dados ausentes.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4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ADBCA-5DFB-733D-1155-B8FA5DFD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966C4"/>
                </a:solidFill>
              </a:rPr>
              <a:t>Processo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210DE4B-6029-0C1E-1056-0BA6BD1D5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091006"/>
              </p:ext>
            </p:extLst>
          </p:nvPr>
        </p:nvGraphicFramePr>
        <p:xfrm>
          <a:off x="467580" y="1159854"/>
          <a:ext cx="11183816" cy="2075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DB3CEF-069E-FF1D-346B-15C22F17A9CC}"/>
              </a:ext>
            </a:extLst>
          </p:cNvPr>
          <p:cNvSpPr txBox="1">
            <a:spLocks/>
          </p:cNvSpPr>
          <p:nvPr/>
        </p:nvSpPr>
        <p:spPr>
          <a:xfrm>
            <a:off x="1143000" y="3235204"/>
            <a:ext cx="9872871" cy="2860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Contato mais profundo com as bases;</a:t>
            </a: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Análise de cada campo do conjunto de dados;</a:t>
            </a: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Manipulação de formatos,</a:t>
            </a: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Tratamento de dados ausentes;</a:t>
            </a: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Exclusão de campos com muitos ruídos ou não necessários;</a:t>
            </a: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Visualização </a:t>
            </a:r>
            <a:r>
              <a:rPr lang="pt-BR" dirty="0" err="1">
                <a:solidFill>
                  <a:srgbClr val="061D74"/>
                </a:solidFill>
              </a:rPr>
              <a:t>univariada</a:t>
            </a:r>
            <a:r>
              <a:rPr lang="pt-BR" dirty="0">
                <a:solidFill>
                  <a:srgbClr val="061D74"/>
                </a:solidFill>
              </a:rPr>
              <a:t>.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1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ADBCA-5DFB-733D-1155-B8FA5DFD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966C4"/>
                </a:solidFill>
              </a:rPr>
              <a:t>Processo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210DE4B-6029-0C1E-1056-0BA6BD1D5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845783"/>
              </p:ext>
            </p:extLst>
          </p:nvPr>
        </p:nvGraphicFramePr>
        <p:xfrm>
          <a:off x="467580" y="1159854"/>
          <a:ext cx="11183816" cy="2075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DB3CEF-069E-FF1D-346B-15C22F17A9CC}"/>
              </a:ext>
            </a:extLst>
          </p:cNvPr>
          <p:cNvSpPr txBox="1">
            <a:spLocks/>
          </p:cNvSpPr>
          <p:nvPr/>
        </p:nvSpPr>
        <p:spPr>
          <a:xfrm>
            <a:off x="1143000" y="3235204"/>
            <a:ext cx="9872871" cy="2860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Levantamento de hipóteses;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Preparação dos dados para análise;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  <a:p>
            <a:pPr>
              <a:buClr>
                <a:srgbClr val="061D74"/>
              </a:buClr>
            </a:pPr>
            <a:r>
              <a:rPr lang="pt-BR" dirty="0">
                <a:solidFill>
                  <a:srgbClr val="061D74"/>
                </a:solidFill>
              </a:rPr>
              <a:t>Visualização e realização da análise.</a:t>
            </a:r>
          </a:p>
          <a:p>
            <a:pPr>
              <a:buClr>
                <a:srgbClr val="061D74"/>
              </a:buClr>
            </a:pPr>
            <a:endParaRPr lang="pt-BR" dirty="0">
              <a:solidFill>
                <a:srgbClr val="061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27009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Personalizada 6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F966C4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1481</Words>
  <Application>Microsoft Office PowerPoint</Application>
  <PresentationFormat>Widescreen</PresentationFormat>
  <Paragraphs>177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Arial</vt:lpstr>
      <vt:lpstr>Corbel</vt:lpstr>
      <vt:lpstr>Base</vt:lpstr>
      <vt:lpstr>Ocorrências Aeronáuticas na Aviação Civil Brasileira</vt:lpstr>
      <vt:lpstr>Sumário</vt:lpstr>
      <vt:lpstr>Apresentação do desafio</vt:lpstr>
      <vt:lpstr>Contextualização</vt:lpstr>
      <vt:lpstr>Processo</vt:lpstr>
      <vt:lpstr>Processo</vt:lpstr>
      <vt:lpstr>Processo</vt:lpstr>
      <vt:lpstr>Processo</vt:lpstr>
      <vt:lpstr>Processo</vt:lpstr>
      <vt:lpstr>Processo</vt:lpstr>
      <vt:lpstr>Hipóteses</vt:lpstr>
      <vt:lpstr>Análise Exploratória Hipótese 1 - Há tendência e/ou sazonalidade na ocorrência de acidentes?</vt:lpstr>
      <vt:lpstr>Análise Exploratória Hipótese 1 - Há tendência e/ou sazonalidade na ocorrência de acidentes?</vt:lpstr>
      <vt:lpstr>Análise Exploratória Hipótese 2 - Quais as regiões onde as ocorrências são mais comuns?</vt:lpstr>
      <vt:lpstr>Análise Exploratória Hipótese 2 - Quais as regiões onde as ocorrências são mais comuns?</vt:lpstr>
      <vt:lpstr>Análise Exploratória Hipótese 3 - Há padrões de ocorrências vinculadas à idade das aeronaves?</vt:lpstr>
      <vt:lpstr>Análise Exploratória Hipótese 3 - Há padrões de ocorrências vinculadas à idade das aeronaves?</vt:lpstr>
      <vt:lpstr>Análise Exploratória Hipótese 4 - Que tipo de fator condicionante está mais atrelado às ocorrências?</vt:lpstr>
      <vt:lpstr>Análise Exploratória Hipótese 4 - Que tipo de fator condicionante está mais atrelado às ocorrências?</vt:lpstr>
      <vt:lpstr>Análise Exploratória Hipótese 5 - Como os fatores condicionantes se relacionam aos danos causados?</vt:lpstr>
      <vt:lpstr>Análise Exploratória Hipótese 5 - Como os fatores condicionantes se relacionam aos danos causados?</vt:lpstr>
      <vt:lpstr>Análise Exploratória Ponto de Atenção</vt:lpstr>
      <vt:lpstr>Análise Exploratória Ponto de Atenção</vt:lpstr>
      <vt:lpstr>Conclusões e Insights</vt:lpstr>
      <vt:lpstr>Conclusões e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Ocorrências Aeronáuticas na Aviação Civil Brasileira</dc:title>
  <dc:creator>Marco Andrade - Infosistemas</dc:creator>
  <cp:lastModifiedBy>Marco Andrade - Infosistemas</cp:lastModifiedBy>
  <cp:revision>15</cp:revision>
  <cp:lastPrinted>2022-10-24T00:59:05Z</cp:lastPrinted>
  <dcterms:created xsi:type="dcterms:W3CDTF">2022-10-23T19:32:54Z</dcterms:created>
  <dcterms:modified xsi:type="dcterms:W3CDTF">2022-10-24T01:47:03Z</dcterms:modified>
</cp:coreProperties>
</file>