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17" r:id="rId2"/>
    <p:sldId id="318" r:id="rId3"/>
    <p:sldId id="31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270" r:id="rId19"/>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ola Andrea Aranguren España" initials="PAAE" lastIdx="10" clrIdx="0">
    <p:extLst>
      <p:ext uri="{19B8F6BF-5375-455C-9EA6-DF929625EA0E}">
        <p15:presenceInfo xmlns:p15="http://schemas.microsoft.com/office/powerpoint/2012/main" userId="S::paola.aranguren@innpulsacolombia.com::2f60ba74-56b5-40ad-92fa-4e28a44ab027" providerId="AD"/>
      </p:ext>
    </p:extLst>
  </p:cmAuthor>
  <p:cmAuthor id="2" name="Paola Andrea Aranguren España" initials="PE" lastIdx="7" clrIdx="1">
    <p:extLst>
      <p:ext uri="{19B8F6BF-5375-455C-9EA6-DF929625EA0E}">
        <p15:presenceInfo xmlns:p15="http://schemas.microsoft.com/office/powerpoint/2012/main" userId="S::paola.aranguren_innpulsacolombia.com#ext#@usa.edu.co::0cbb3c33-11de-41ff-8f1e-d15ecb1632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A"/>
    <a:srgbClr val="FF00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7488C-164C-3547-B355-00EDB669F6DD}" v="1" dt="2021-04-17T16:21:54.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2" autoAdjust="0"/>
    <p:restoredTop sz="94660"/>
  </p:normalViewPr>
  <p:slideViewPr>
    <p:cSldViewPr snapToGrid="0">
      <p:cViewPr varScale="1">
        <p:scale>
          <a:sx n="114" d="100"/>
          <a:sy n="114" d="100"/>
        </p:scale>
        <p:origin x="2034" y="10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arolina Rodriguez Cediel" userId="fe1e8f66-930c-4e34-b023-84b86f07c443" providerId="ADAL" clId="{2797488C-164C-3547-B355-00EDB669F6DD}"/>
    <pc:docChg chg="modSld">
      <pc:chgData name="Ana Carolina Rodriguez Cediel" userId="fe1e8f66-930c-4e34-b023-84b86f07c443" providerId="ADAL" clId="{2797488C-164C-3547-B355-00EDB669F6DD}" dt="2021-04-17T16:21:54.366" v="0"/>
      <pc:docMkLst>
        <pc:docMk/>
      </pc:docMkLst>
      <pc:sldChg chg="modSp">
        <pc:chgData name="Ana Carolina Rodriguez Cediel" userId="fe1e8f66-930c-4e34-b023-84b86f07c443" providerId="ADAL" clId="{2797488C-164C-3547-B355-00EDB669F6DD}" dt="2021-04-17T16:21:54.366" v="0"/>
        <pc:sldMkLst>
          <pc:docMk/>
          <pc:sldMk cId="3003423096" sldId="317"/>
        </pc:sldMkLst>
        <pc:spChg chg="mod">
          <ac:chgData name="Ana Carolina Rodriguez Cediel" userId="fe1e8f66-930c-4e34-b023-84b86f07c443" providerId="ADAL" clId="{2797488C-164C-3547-B355-00EDB669F6DD}" dt="2021-04-17T16:21:54.366" v="0"/>
          <ac:spMkLst>
            <pc:docMk/>
            <pc:sldMk cId="3003423096" sldId="317"/>
            <ac:spMk id="14340" creationId="{5A07F463-C5A9-4AEB-8774-89D28EADBF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E43C3-79DA-4693-A3D7-99EA40CF12B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ES"/>
        </a:p>
      </dgm:t>
    </dgm:pt>
    <dgm:pt modelId="{60860872-2125-4694-B814-E355392903A2}">
      <dgm:prSet phldrT="[Texto]"/>
      <dgm:spPr/>
      <dgm:t>
        <a:bodyPr/>
        <a:lstStyle/>
        <a:p>
          <a:r>
            <a:rPr lang="es-ES" dirty="0"/>
            <a:t>Requerimientos</a:t>
          </a:r>
        </a:p>
      </dgm:t>
    </dgm:pt>
    <dgm:pt modelId="{F9305385-D834-45C1-9024-F3FDE1BC3738}" type="parTrans" cxnId="{948F7F9C-1B2A-4A5A-913D-3FF06E6F7E45}">
      <dgm:prSet/>
      <dgm:spPr/>
      <dgm:t>
        <a:bodyPr/>
        <a:lstStyle/>
        <a:p>
          <a:endParaRPr lang="es-ES"/>
        </a:p>
      </dgm:t>
    </dgm:pt>
    <dgm:pt modelId="{D80C629D-E64D-4997-A754-5E04D992798C}" type="sibTrans" cxnId="{948F7F9C-1B2A-4A5A-913D-3FF06E6F7E45}">
      <dgm:prSet/>
      <dgm:spPr/>
      <dgm:t>
        <a:bodyPr/>
        <a:lstStyle/>
        <a:p>
          <a:endParaRPr lang="es-ES"/>
        </a:p>
      </dgm:t>
    </dgm:pt>
    <dgm:pt modelId="{FC3B2C4E-8246-4150-8AED-90362F5F5C4F}">
      <dgm:prSet phldrT="[Texto]"/>
      <dgm:spPr/>
      <dgm:t>
        <a:bodyPr/>
        <a:lstStyle/>
        <a:p>
          <a:r>
            <a:rPr lang="es-ES" dirty="0"/>
            <a:t>Diseño</a:t>
          </a:r>
        </a:p>
      </dgm:t>
    </dgm:pt>
    <dgm:pt modelId="{FABA6D62-52A1-4911-A0FF-92464CE7B509}" type="parTrans" cxnId="{DC949863-0AF7-4346-A072-7EECC2BB3F9A}">
      <dgm:prSet/>
      <dgm:spPr/>
      <dgm:t>
        <a:bodyPr/>
        <a:lstStyle/>
        <a:p>
          <a:endParaRPr lang="es-ES"/>
        </a:p>
      </dgm:t>
    </dgm:pt>
    <dgm:pt modelId="{F543E020-0981-4F46-BFF5-CE2156F134A9}" type="sibTrans" cxnId="{DC949863-0AF7-4346-A072-7EECC2BB3F9A}">
      <dgm:prSet/>
      <dgm:spPr/>
      <dgm:t>
        <a:bodyPr/>
        <a:lstStyle/>
        <a:p>
          <a:endParaRPr lang="es-ES"/>
        </a:p>
      </dgm:t>
    </dgm:pt>
    <dgm:pt modelId="{C75C46D6-4D77-46E0-ACF6-8F91427807AB}">
      <dgm:prSet phldrT="[Texto]"/>
      <dgm:spPr/>
      <dgm:t>
        <a:bodyPr/>
        <a:lstStyle/>
        <a:p>
          <a:r>
            <a:rPr lang="es-ES" dirty="0"/>
            <a:t>Implementación</a:t>
          </a:r>
        </a:p>
      </dgm:t>
    </dgm:pt>
    <dgm:pt modelId="{D916C32C-7D81-4E22-90EF-C942959DF175}" type="parTrans" cxnId="{AD23415B-63CF-4A20-9727-0136EFE2D853}">
      <dgm:prSet/>
      <dgm:spPr/>
      <dgm:t>
        <a:bodyPr/>
        <a:lstStyle/>
        <a:p>
          <a:endParaRPr lang="es-ES"/>
        </a:p>
      </dgm:t>
    </dgm:pt>
    <dgm:pt modelId="{EE113913-F520-4C06-A97B-EA716C56E640}" type="sibTrans" cxnId="{AD23415B-63CF-4A20-9727-0136EFE2D853}">
      <dgm:prSet/>
      <dgm:spPr/>
      <dgm:t>
        <a:bodyPr/>
        <a:lstStyle/>
        <a:p>
          <a:endParaRPr lang="es-ES"/>
        </a:p>
      </dgm:t>
    </dgm:pt>
    <dgm:pt modelId="{AAE27F19-60AF-4CB8-B1FB-2ED5C844AD7F}">
      <dgm:prSet/>
      <dgm:spPr/>
      <dgm:t>
        <a:bodyPr/>
        <a:lstStyle/>
        <a:p>
          <a:r>
            <a:rPr lang="es-ES" dirty="0"/>
            <a:t>verificación</a:t>
          </a:r>
        </a:p>
      </dgm:t>
    </dgm:pt>
    <dgm:pt modelId="{99E2089E-2B17-4134-AB22-58BE03E67D07}" type="parTrans" cxnId="{25C6087F-DBC5-4817-9424-D0ABE04B6F1B}">
      <dgm:prSet/>
      <dgm:spPr/>
      <dgm:t>
        <a:bodyPr/>
        <a:lstStyle/>
        <a:p>
          <a:endParaRPr lang="es-ES"/>
        </a:p>
      </dgm:t>
    </dgm:pt>
    <dgm:pt modelId="{F267D292-3B17-4658-8E27-973B04531C23}" type="sibTrans" cxnId="{25C6087F-DBC5-4817-9424-D0ABE04B6F1B}">
      <dgm:prSet/>
      <dgm:spPr/>
      <dgm:t>
        <a:bodyPr/>
        <a:lstStyle/>
        <a:p>
          <a:endParaRPr lang="es-ES"/>
        </a:p>
      </dgm:t>
    </dgm:pt>
    <dgm:pt modelId="{D1288F08-EEA0-4414-87F1-44312F5FAA3B}">
      <dgm:prSet/>
      <dgm:spPr/>
      <dgm:t>
        <a:bodyPr/>
        <a:lstStyle/>
        <a:p>
          <a:r>
            <a:rPr lang="es-ES" dirty="0"/>
            <a:t>Mantenimiento</a:t>
          </a:r>
        </a:p>
      </dgm:t>
    </dgm:pt>
    <dgm:pt modelId="{0E697F21-B10C-49AF-8477-71C7EADAFE9E}" type="parTrans" cxnId="{5A8A02F7-0CA8-4C03-98F1-C15509ADA01A}">
      <dgm:prSet/>
      <dgm:spPr/>
      <dgm:t>
        <a:bodyPr/>
        <a:lstStyle/>
        <a:p>
          <a:endParaRPr lang="es-ES"/>
        </a:p>
      </dgm:t>
    </dgm:pt>
    <dgm:pt modelId="{2EBFCF1D-13FB-48D5-8D1B-BD722BC766CC}" type="sibTrans" cxnId="{5A8A02F7-0CA8-4C03-98F1-C15509ADA01A}">
      <dgm:prSet/>
      <dgm:spPr/>
      <dgm:t>
        <a:bodyPr/>
        <a:lstStyle/>
        <a:p>
          <a:endParaRPr lang="es-ES"/>
        </a:p>
      </dgm:t>
    </dgm:pt>
    <dgm:pt modelId="{CEA5CC28-E73B-4E91-A6F1-2950DADF6A96}" type="pres">
      <dgm:prSet presAssocID="{95AE43C3-79DA-4693-A3D7-99EA40CF12B4}" presName="rootnode" presStyleCnt="0">
        <dgm:presLayoutVars>
          <dgm:chMax/>
          <dgm:chPref/>
          <dgm:dir/>
          <dgm:animLvl val="lvl"/>
        </dgm:presLayoutVars>
      </dgm:prSet>
      <dgm:spPr/>
    </dgm:pt>
    <dgm:pt modelId="{85A6E220-4068-47FA-A41C-96DCB37C65CE}" type="pres">
      <dgm:prSet presAssocID="{60860872-2125-4694-B814-E355392903A2}" presName="composite" presStyleCnt="0"/>
      <dgm:spPr/>
    </dgm:pt>
    <dgm:pt modelId="{40B2604E-87A9-4276-B197-445E8F6BEC8C}" type="pres">
      <dgm:prSet presAssocID="{60860872-2125-4694-B814-E355392903A2}" presName="bentUpArrow1" presStyleLbl="alignImgPlace1" presStyleIdx="0" presStyleCnt="4"/>
      <dgm:spPr/>
    </dgm:pt>
    <dgm:pt modelId="{7DEC2755-9B63-4609-B70A-9A5D34873C3C}" type="pres">
      <dgm:prSet presAssocID="{60860872-2125-4694-B814-E355392903A2}" presName="ParentText" presStyleLbl="node1" presStyleIdx="0" presStyleCnt="5">
        <dgm:presLayoutVars>
          <dgm:chMax val="1"/>
          <dgm:chPref val="1"/>
          <dgm:bulletEnabled val="1"/>
        </dgm:presLayoutVars>
      </dgm:prSet>
      <dgm:spPr/>
    </dgm:pt>
    <dgm:pt modelId="{5996D90F-2108-45A4-A327-98504A72987B}" type="pres">
      <dgm:prSet presAssocID="{60860872-2125-4694-B814-E355392903A2}" presName="ChildText" presStyleLbl="revTx" presStyleIdx="0" presStyleCnt="4">
        <dgm:presLayoutVars>
          <dgm:chMax val="0"/>
          <dgm:chPref val="0"/>
          <dgm:bulletEnabled val="1"/>
        </dgm:presLayoutVars>
      </dgm:prSet>
      <dgm:spPr/>
    </dgm:pt>
    <dgm:pt modelId="{B1A02D80-992B-4E37-88C5-7747888C1175}" type="pres">
      <dgm:prSet presAssocID="{D80C629D-E64D-4997-A754-5E04D992798C}" presName="sibTrans" presStyleCnt="0"/>
      <dgm:spPr/>
    </dgm:pt>
    <dgm:pt modelId="{22F9CD70-41F7-443C-8916-456221E56602}" type="pres">
      <dgm:prSet presAssocID="{FC3B2C4E-8246-4150-8AED-90362F5F5C4F}" presName="composite" presStyleCnt="0"/>
      <dgm:spPr/>
    </dgm:pt>
    <dgm:pt modelId="{681A2C27-C044-4E9C-9140-C56411EE27BA}" type="pres">
      <dgm:prSet presAssocID="{FC3B2C4E-8246-4150-8AED-90362F5F5C4F}" presName="bentUpArrow1" presStyleLbl="alignImgPlace1" presStyleIdx="1" presStyleCnt="4"/>
      <dgm:spPr/>
    </dgm:pt>
    <dgm:pt modelId="{33D8EB69-5666-4A1C-B6C6-A0E66ADCBCDD}" type="pres">
      <dgm:prSet presAssocID="{FC3B2C4E-8246-4150-8AED-90362F5F5C4F}" presName="ParentText" presStyleLbl="node1" presStyleIdx="1" presStyleCnt="5">
        <dgm:presLayoutVars>
          <dgm:chMax val="1"/>
          <dgm:chPref val="1"/>
          <dgm:bulletEnabled val="1"/>
        </dgm:presLayoutVars>
      </dgm:prSet>
      <dgm:spPr/>
    </dgm:pt>
    <dgm:pt modelId="{20C4B3E6-FBF8-4A27-96C8-7B3DB3ABD616}" type="pres">
      <dgm:prSet presAssocID="{FC3B2C4E-8246-4150-8AED-90362F5F5C4F}" presName="ChildText" presStyleLbl="revTx" presStyleIdx="1" presStyleCnt="4">
        <dgm:presLayoutVars>
          <dgm:chMax val="0"/>
          <dgm:chPref val="0"/>
          <dgm:bulletEnabled val="1"/>
        </dgm:presLayoutVars>
      </dgm:prSet>
      <dgm:spPr/>
    </dgm:pt>
    <dgm:pt modelId="{7F76FC44-3848-457F-8DC8-1C86CD035F04}" type="pres">
      <dgm:prSet presAssocID="{F543E020-0981-4F46-BFF5-CE2156F134A9}" presName="sibTrans" presStyleCnt="0"/>
      <dgm:spPr/>
    </dgm:pt>
    <dgm:pt modelId="{998D94DF-4C6C-430B-B61F-CEA203FE1030}" type="pres">
      <dgm:prSet presAssocID="{C75C46D6-4D77-46E0-ACF6-8F91427807AB}" presName="composite" presStyleCnt="0"/>
      <dgm:spPr/>
    </dgm:pt>
    <dgm:pt modelId="{434D4D4B-9D0F-49E3-AA63-4E2A97811E71}" type="pres">
      <dgm:prSet presAssocID="{C75C46D6-4D77-46E0-ACF6-8F91427807AB}" presName="bentUpArrow1" presStyleLbl="alignImgPlace1" presStyleIdx="2" presStyleCnt="4"/>
      <dgm:spPr/>
    </dgm:pt>
    <dgm:pt modelId="{8C5F2EB0-DEAF-4858-B4E8-A67FE70BBAC8}" type="pres">
      <dgm:prSet presAssocID="{C75C46D6-4D77-46E0-ACF6-8F91427807AB}" presName="ParentText" presStyleLbl="node1" presStyleIdx="2" presStyleCnt="5">
        <dgm:presLayoutVars>
          <dgm:chMax val="1"/>
          <dgm:chPref val="1"/>
          <dgm:bulletEnabled val="1"/>
        </dgm:presLayoutVars>
      </dgm:prSet>
      <dgm:spPr/>
    </dgm:pt>
    <dgm:pt modelId="{30A94724-91BC-4E50-A7DF-990B566C17C7}" type="pres">
      <dgm:prSet presAssocID="{C75C46D6-4D77-46E0-ACF6-8F91427807AB}" presName="ChildText" presStyleLbl="revTx" presStyleIdx="2" presStyleCnt="4">
        <dgm:presLayoutVars>
          <dgm:chMax val="0"/>
          <dgm:chPref val="0"/>
          <dgm:bulletEnabled val="1"/>
        </dgm:presLayoutVars>
      </dgm:prSet>
      <dgm:spPr/>
    </dgm:pt>
    <dgm:pt modelId="{F386370A-5B95-433E-9220-68E660ED341F}" type="pres">
      <dgm:prSet presAssocID="{EE113913-F520-4C06-A97B-EA716C56E640}" presName="sibTrans" presStyleCnt="0"/>
      <dgm:spPr/>
    </dgm:pt>
    <dgm:pt modelId="{38F2C0AA-EDCD-4D8D-8E0D-6627A1234460}" type="pres">
      <dgm:prSet presAssocID="{AAE27F19-60AF-4CB8-B1FB-2ED5C844AD7F}" presName="composite" presStyleCnt="0"/>
      <dgm:spPr/>
    </dgm:pt>
    <dgm:pt modelId="{E1608CB9-5F2C-48C2-A42E-2E66B398D4C9}" type="pres">
      <dgm:prSet presAssocID="{AAE27F19-60AF-4CB8-B1FB-2ED5C844AD7F}" presName="bentUpArrow1" presStyleLbl="alignImgPlace1" presStyleIdx="3" presStyleCnt="4"/>
      <dgm:spPr/>
    </dgm:pt>
    <dgm:pt modelId="{87C67F39-5346-43F8-9F00-9E8F29B58522}" type="pres">
      <dgm:prSet presAssocID="{AAE27F19-60AF-4CB8-B1FB-2ED5C844AD7F}" presName="ParentText" presStyleLbl="node1" presStyleIdx="3" presStyleCnt="5">
        <dgm:presLayoutVars>
          <dgm:chMax val="1"/>
          <dgm:chPref val="1"/>
          <dgm:bulletEnabled val="1"/>
        </dgm:presLayoutVars>
      </dgm:prSet>
      <dgm:spPr/>
    </dgm:pt>
    <dgm:pt modelId="{DAF3B926-2AE2-47DA-9674-5AAA7FDA43D7}" type="pres">
      <dgm:prSet presAssocID="{AAE27F19-60AF-4CB8-B1FB-2ED5C844AD7F}" presName="ChildText" presStyleLbl="revTx" presStyleIdx="3" presStyleCnt="4">
        <dgm:presLayoutVars>
          <dgm:chMax val="0"/>
          <dgm:chPref val="0"/>
          <dgm:bulletEnabled val="1"/>
        </dgm:presLayoutVars>
      </dgm:prSet>
      <dgm:spPr/>
    </dgm:pt>
    <dgm:pt modelId="{4860F18E-8634-46FE-B8F9-C6D7824AE80B}" type="pres">
      <dgm:prSet presAssocID="{F267D292-3B17-4658-8E27-973B04531C23}" presName="sibTrans" presStyleCnt="0"/>
      <dgm:spPr/>
    </dgm:pt>
    <dgm:pt modelId="{F7837153-0858-4CEF-B9BD-FE288ED9C835}" type="pres">
      <dgm:prSet presAssocID="{D1288F08-EEA0-4414-87F1-44312F5FAA3B}" presName="composite" presStyleCnt="0"/>
      <dgm:spPr/>
    </dgm:pt>
    <dgm:pt modelId="{3E1E4234-6412-43B3-8707-0FCBF6487F42}" type="pres">
      <dgm:prSet presAssocID="{D1288F08-EEA0-4414-87F1-44312F5FAA3B}" presName="ParentText" presStyleLbl="node1" presStyleIdx="4" presStyleCnt="5">
        <dgm:presLayoutVars>
          <dgm:chMax val="1"/>
          <dgm:chPref val="1"/>
          <dgm:bulletEnabled val="1"/>
        </dgm:presLayoutVars>
      </dgm:prSet>
      <dgm:spPr/>
    </dgm:pt>
  </dgm:ptLst>
  <dgm:cxnLst>
    <dgm:cxn modelId="{6D23640A-E256-4624-B23C-789879C9AE4B}" type="presOf" srcId="{95AE43C3-79DA-4693-A3D7-99EA40CF12B4}" destId="{CEA5CC28-E73B-4E91-A6F1-2950DADF6A96}" srcOrd="0" destOrd="0" presId="urn:microsoft.com/office/officeart/2005/8/layout/StepDownProcess"/>
    <dgm:cxn modelId="{B2809B2F-12D5-44AF-BDA5-216095188BF3}" type="presOf" srcId="{60860872-2125-4694-B814-E355392903A2}" destId="{7DEC2755-9B63-4609-B70A-9A5D34873C3C}" srcOrd="0" destOrd="0" presId="urn:microsoft.com/office/officeart/2005/8/layout/StepDownProcess"/>
    <dgm:cxn modelId="{BD37003F-74E1-44B3-B603-0003C1376CA0}" type="presOf" srcId="{FC3B2C4E-8246-4150-8AED-90362F5F5C4F}" destId="{33D8EB69-5666-4A1C-B6C6-A0E66ADCBCDD}" srcOrd="0" destOrd="0" presId="urn:microsoft.com/office/officeart/2005/8/layout/StepDownProcess"/>
    <dgm:cxn modelId="{3D55A640-3B60-498B-81B0-C06CA1F30903}" type="presOf" srcId="{AAE27F19-60AF-4CB8-B1FB-2ED5C844AD7F}" destId="{87C67F39-5346-43F8-9F00-9E8F29B58522}" srcOrd="0" destOrd="0" presId="urn:microsoft.com/office/officeart/2005/8/layout/StepDownProcess"/>
    <dgm:cxn modelId="{AD23415B-63CF-4A20-9727-0136EFE2D853}" srcId="{95AE43C3-79DA-4693-A3D7-99EA40CF12B4}" destId="{C75C46D6-4D77-46E0-ACF6-8F91427807AB}" srcOrd="2" destOrd="0" parTransId="{D916C32C-7D81-4E22-90EF-C942959DF175}" sibTransId="{EE113913-F520-4C06-A97B-EA716C56E640}"/>
    <dgm:cxn modelId="{DC949863-0AF7-4346-A072-7EECC2BB3F9A}" srcId="{95AE43C3-79DA-4693-A3D7-99EA40CF12B4}" destId="{FC3B2C4E-8246-4150-8AED-90362F5F5C4F}" srcOrd="1" destOrd="0" parTransId="{FABA6D62-52A1-4911-A0FF-92464CE7B509}" sibTransId="{F543E020-0981-4F46-BFF5-CE2156F134A9}"/>
    <dgm:cxn modelId="{25C6087F-DBC5-4817-9424-D0ABE04B6F1B}" srcId="{95AE43C3-79DA-4693-A3D7-99EA40CF12B4}" destId="{AAE27F19-60AF-4CB8-B1FB-2ED5C844AD7F}" srcOrd="3" destOrd="0" parTransId="{99E2089E-2B17-4134-AB22-58BE03E67D07}" sibTransId="{F267D292-3B17-4658-8E27-973B04531C23}"/>
    <dgm:cxn modelId="{0E489091-4E99-4DB5-9B2D-FD6CCB5F8E9F}" type="presOf" srcId="{C75C46D6-4D77-46E0-ACF6-8F91427807AB}" destId="{8C5F2EB0-DEAF-4858-B4E8-A67FE70BBAC8}" srcOrd="0" destOrd="0" presId="urn:microsoft.com/office/officeart/2005/8/layout/StepDownProcess"/>
    <dgm:cxn modelId="{948F7F9C-1B2A-4A5A-913D-3FF06E6F7E45}" srcId="{95AE43C3-79DA-4693-A3D7-99EA40CF12B4}" destId="{60860872-2125-4694-B814-E355392903A2}" srcOrd="0" destOrd="0" parTransId="{F9305385-D834-45C1-9024-F3FDE1BC3738}" sibTransId="{D80C629D-E64D-4997-A754-5E04D992798C}"/>
    <dgm:cxn modelId="{C60C1EF2-B474-4008-8BD4-5FD013ED75F6}" type="presOf" srcId="{D1288F08-EEA0-4414-87F1-44312F5FAA3B}" destId="{3E1E4234-6412-43B3-8707-0FCBF6487F42}" srcOrd="0" destOrd="0" presId="urn:microsoft.com/office/officeart/2005/8/layout/StepDownProcess"/>
    <dgm:cxn modelId="{5A8A02F7-0CA8-4C03-98F1-C15509ADA01A}" srcId="{95AE43C3-79DA-4693-A3D7-99EA40CF12B4}" destId="{D1288F08-EEA0-4414-87F1-44312F5FAA3B}" srcOrd="4" destOrd="0" parTransId="{0E697F21-B10C-49AF-8477-71C7EADAFE9E}" sibTransId="{2EBFCF1D-13FB-48D5-8D1B-BD722BC766CC}"/>
    <dgm:cxn modelId="{52269F53-C229-4B64-A685-84E36C1F8CD2}" type="presParOf" srcId="{CEA5CC28-E73B-4E91-A6F1-2950DADF6A96}" destId="{85A6E220-4068-47FA-A41C-96DCB37C65CE}" srcOrd="0" destOrd="0" presId="urn:microsoft.com/office/officeart/2005/8/layout/StepDownProcess"/>
    <dgm:cxn modelId="{76227097-07D7-4AF9-91C0-4173EC4E184F}" type="presParOf" srcId="{85A6E220-4068-47FA-A41C-96DCB37C65CE}" destId="{40B2604E-87A9-4276-B197-445E8F6BEC8C}" srcOrd="0" destOrd="0" presId="urn:microsoft.com/office/officeart/2005/8/layout/StepDownProcess"/>
    <dgm:cxn modelId="{C8DB23B5-095B-4FC4-8E7F-F5EBCEBE05BB}" type="presParOf" srcId="{85A6E220-4068-47FA-A41C-96DCB37C65CE}" destId="{7DEC2755-9B63-4609-B70A-9A5D34873C3C}" srcOrd="1" destOrd="0" presId="urn:microsoft.com/office/officeart/2005/8/layout/StepDownProcess"/>
    <dgm:cxn modelId="{0CBD3EA8-B02C-434A-BBA1-7C46F066A052}" type="presParOf" srcId="{85A6E220-4068-47FA-A41C-96DCB37C65CE}" destId="{5996D90F-2108-45A4-A327-98504A72987B}" srcOrd="2" destOrd="0" presId="urn:microsoft.com/office/officeart/2005/8/layout/StepDownProcess"/>
    <dgm:cxn modelId="{C15C9416-FC76-4125-800C-71BC3E64E7F8}" type="presParOf" srcId="{CEA5CC28-E73B-4E91-A6F1-2950DADF6A96}" destId="{B1A02D80-992B-4E37-88C5-7747888C1175}" srcOrd="1" destOrd="0" presId="urn:microsoft.com/office/officeart/2005/8/layout/StepDownProcess"/>
    <dgm:cxn modelId="{EE25D0B6-E120-4306-8230-4C2DAA13C6DA}" type="presParOf" srcId="{CEA5CC28-E73B-4E91-A6F1-2950DADF6A96}" destId="{22F9CD70-41F7-443C-8916-456221E56602}" srcOrd="2" destOrd="0" presId="urn:microsoft.com/office/officeart/2005/8/layout/StepDownProcess"/>
    <dgm:cxn modelId="{67358EAC-EB83-4AE2-BF4A-34A2224C4912}" type="presParOf" srcId="{22F9CD70-41F7-443C-8916-456221E56602}" destId="{681A2C27-C044-4E9C-9140-C56411EE27BA}" srcOrd="0" destOrd="0" presId="urn:microsoft.com/office/officeart/2005/8/layout/StepDownProcess"/>
    <dgm:cxn modelId="{5C3AB884-A274-4F65-A548-E244BC5AF334}" type="presParOf" srcId="{22F9CD70-41F7-443C-8916-456221E56602}" destId="{33D8EB69-5666-4A1C-B6C6-A0E66ADCBCDD}" srcOrd="1" destOrd="0" presId="urn:microsoft.com/office/officeart/2005/8/layout/StepDownProcess"/>
    <dgm:cxn modelId="{E7EEA19E-1FF5-4B4E-BD74-BF955687279F}" type="presParOf" srcId="{22F9CD70-41F7-443C-8916-456221E56602}" destId="{20C4B3E6-FBF8-4A27-96C8-7B3DB3ABD616}" srcOrd="2" destOrd="0" presId="urn:microsoft.com/office/officeart/2005/8/layout/StepDownProcess"/>
    <dgm:cxn modelId="{4AAFC2DD-6F72-4086-BE9D-47F7F319F76D}" type="presParOf" srcId="{CEA5CC28-E73B-4E91-A6F1-2950DADF6A96}" destId="{7F76FC44-3848-457F-8DC8-1C86CD035F04}" srcOrd="3" destOrd="0" presId="urn:microsoft.com/office/officeart/2005/8/layout/StepDownProcess"/>
    <dgm:cxn modelId="{804A3102-576F-44FE-930C-A05FBDFF4CE0}" type="presParOf" srcId="{CEA5CC28-E73B-4E91-A6F1-2950DADF6A96}" destId="{998D94DF-4C6C-430B-B61F-CEA203FE1030}" srcOrd="4" destOrd="0" presId="urn:microsoft.com/office/officeart/2005/8/layout/StepDownProcess"/>
    <dgm:cxn modelId="{7DE1BC43-CF4C-4DC4-9B8B-9C2A27B52F87}" type="presParOf" srcId="{998D94DF-4C6C-430B-B61F-CEA203FE1030}" destId="{434D4D4B-9D0F-49E3-AA63-4E2A97811E71}" srcOrd="0" destOrd="0" presId="urn:microsoft.com/office/officeart/2005/8/layout/StepDownProcess"/>
    <dgm:cxn modelId="{C8DFD921-3000-400A-9370-3245C19D77ED}" type="presParOf" srcId="{998D94DF-4C6C-430B-B61F-CEA203FE1030}" destId="{8C5F2EB0-DEAF-4858-B4E8-A67FE70BBAC8}" srcOrd="1" destOrd="0" presId="urn:microsoft.com/office/officeart/2005/8/layout/StepDownProcess"/>
    <dgm:cxn modelId="{68D3928F-57DB-4E54-A75A-2C0048D3352A}" type="presParOf" srcId="{998D94DF-4C6C-430B-B61F-CEA203FE1030}" destId="{30A94724-91BC-4E50-A7DF-990B566C17C7}" srcOrd="2" destOrd="0" presId="urn:microsoft.com/office/officeart/2005/8/layout/StepDownProcess"/>
    <dgm:cxn modelId="{8AFEFEDE-F2A3-47E1-8B67-C0E3A3AF7532}" type="presParOf" srcId="{CEA5CC28-E73B-4E91-A6F1-2950DADF6A96}" destId="{F386370A-5B95-433E-9220-68E660ED341F}" srcOrd="5" destOrd="0" presId="urn:microsoft.com/office/officeart/2005/8/layout/StepDownProcess"/>
    <dgm:cxn modelId="{9FF527C7-0D30-4662-93EC-284E1F428714}" type="presParOf" srcId="{CEA5CC28-E73B-4E91-A6F1-2950DADF6A96}" destId="{38F2C0AA-EDCD-4D8D-8E0D-6627A1234460}" srcOrd="6" destOrd="0" presId="urn:microsoft.com/office/officeart/2005/8/layout/StepDownProcess"/>
    <dgm:cxn modelId="{13BA1028-3E70-4827-9CDD-307DA3588B07}" type="presParOf" srcId="{38F2C0AA-EDCD-4D8D-8E0D-6627A1234460}" destId="{E1608CB9-5F2C-48C2-A42E-2E66B398D4C9}" srcOrd="0" destOrd="0" presId="urn:microsoft.com/office/officeart/2005/8/layout/StepDownProcess"/>
    <dgm:cxn modelId="{1E398E38-BAE5-444E-AD50-891CF0A2D657}" type="presParOf" srcId="{38F2C0AA-EDCD-4D8D-8E0D-6627A1234460}" destId="{87C67F39-5346-43F8-9F00-9E8F29B58522}" srcOrd="1" destOrd="0" presId="urn:microsoft.com/office/officeart/2005/8/layout/StepDownProcess"/>
    <dgm:cxn modelId="{330789CB-3625-4CA1-96DE-D762004153F4}" type="presParOf" srcId="{38F2C0AA-EDCD-4D8D-8E0D-6627A1234460}" destId="{DAF3B926-2AE2-47DA-9674-5AAA7FDA43D7}" srcOrd="2" destOrd="0" presId="urn:microsoft.com/office/officeart/2005/8/layout/StepDownProcess"/>
    <dgm:cxn modelId="{7F73A6BF-4C3E-4395-B5AD-D6234EBF2BFF}" type="presParOf" srcId="{CEA5CC28-E73B-4E91-A6F1-2950DADF6A96}" destId="{4860F18E-8634-46FE-B8F9-C6D7824AE80B}" srcOrd="7" destOrd="0" presId="urn:microsoft.com/office/officeart/2005/8/layout/StepDownProcess"/>
    <dgm:cxn modelId="{0FD306BB-0125-4E25-8AF6-8C60AB788593}" type="presParOf" srcId="{CEA5CC28-E73B-4E91-A6F1-2950DADF6A96}" destId="{F7837153-0858-4CEF-B9BD-FE288ED9C835}" srcOrd="8" destOrd="0" presId="urn:microsoft.com/office/officeart/2005/8/layout/StepDownProcess"/>
    <dgm:cxn modelId="{A85825E7-92B0-44E8-87E9-A3F4DF4DFAB0}" type="presParOf" srcId="{F7837153-0858-4CEF-B9BD-FE288ED9C835}" destId="{3E1E4234-6412-43B3-8707-0FCBF6487F4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2604E-87A9-4276-B197-445E8F6BEC8C}">
      <dsp:nvSpPr>
        <dsp:cNvPr id="0" name=""/>
        <dsp:cNvSpPr/>
      </dsp:nvSpPr>
      <dsp:spPr>
        <a:xfrm rot="5400000">
          <a:off x="902407" y="814340"/>
          <a:ext cx="708708" cy="8068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EC2755-9B63-4609-B70A-9A5D34873C3C}">
      <dsp:nvSpPr>
        <dsp:cNvPr id="0" name=""/>
        <dsp:cNvSpPr/>
      </dsp:nvSpPr>
      <dsp:spPr>
        <a:xfrm>
          <a:off x="714642" y="28723"/>
          <a:ext cx="1193047" cy="8350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Requerimientos</a:t>
          </a:r>
        </a:p>
      </dsp:txBody>
      <dsp:txXfrm>
        <a:off x="755415" y="69496"/>
        <a:ext cx="1111501" cy="753548"/>
      </dsp:txXfrm>
    </dsp:sp>
    <dsp:sp modelId="{5996D90F-2108-45A4-A327-98504A72987B}">
      <dsp:nvSpPr>
        <dsp:cNvPr id="0" name=""/>
        <dsp:cNvSpPr/>
      </dsp:nvSpPr>
      <dsp:spPr>
        <a:xfrm>
          <a:off x="1907690" y="108368"/>
          <a:ext cx="867708" cy="674960"/>
        </a:xfrm>
        <a:prstGeom prst="rect">
          <a:avLst/>
        </a:prstGeom>
        <a:noFill/>
        <a:ln>
          <a:noFill/>
        </a:ln>
        <a:effectLst/>
      </dsp:spPr>
      <dsp:style>
        <a:lnRef idx="0">
          <a:scrgbClr r="0" g="0" b="0"/>
        </a:lnRef>
        <a:fillRef idx="0">
          <a:scrgbClr r="0" g="0" b="0"/>
        </a:fillRef>
        <a:effectRef idx="0">
          <a:scrgbClr r="0" g="0" b="0"/>
        </a:effectRef>
        <a:fontRef idx="minor"/>
      </dsp:style>
    </dsp:sp>
    <dsp:sp modelId="{681A2C27-C044-4E9C-9140-C56411EE27BA}">
      <dsp:nvSpPr>
        <dsp:cNvPr id="0" name=""/>
        <dsp:cNvSpPr/>
      </dsp:nvSpPr>
      <dsp:spPr>
        <a:xfrm rot="5400000">
          <a:off x="1891570" y="1752426"/>
          <a:ext cx="708708" cy="8068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D8EB69-5666-4A1C-B6C6-A0E66ADCBCDD}">
      <dsp:nvSpPr>
        <dsp:cNvPr id="0" name=""/>
        <dsp:cNvSpPr/>
      </dsp:nvSpPr>
      <dsp:spPr>
        <a:xfrm>
          <a:off x="1703805" y="966809"/>
          <a:ext cx="1193047" cy="8350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Diseño</a:t>
          </a:r>
        </a:p>
      </dsp:txBody>
      <dsp:txXfrm>
        <a:off x="1744578" y="1007582"/>
        <a:ext cx="1111501" cy="753548"/>
      </dsp:txXfrm>
    </dsp:sp>
    <dsp:sp modelId="{20C4B3E6-FBF8-4A27-96C8-7B3DB3ABD616}">
      <dsp:nvSpPr>
        <dsp:cNvPr id="0" name=""/>
        <dsp:cNvSpPr/>
      </dsp:nvSpPr>
      <dsp:spPr>
        <a:xfrm>
          <a:off x="2896853" y="1046454"/>
          <a:ext cx="867708" cy="674960"/>
        </a:xfrm>
        <a:prstGeom prst="rect">
          <a:avLst/>
        </a:prstGeom>
        <a:noFill/>
        <a:ln>
          <a:noFill/>
        </a:ln>
        <a:effectLst/>
      </dsp:spPr>
      <dsp:style>
        <a:lnRef idx="0">
          <a:scrgbClr r="0" g="0" b="0"/>
        </a:lnRef>
        <a:fillRef idx="0">
          <a:scrgbClr r="0" g="0" b="0"/>
        </a:fillRef>
        <a:effectRef idx="0">
          <a:scrgbClr r="0" g="0" b="0"/>
        </a:effectRef>
        <a:fontRef idx="minor"/>
      </dsp:style>
    </dsp:sp>
    <dsp:sp modelId="{434D4D4B-9D0F-49E3-AA63-4E2A97811E71}">
      <dsp:nvSpPr>
        <dsp:cNvPr id="0" name=""/>
        <dsp:cNvSpPr/>
      </dsp:nvSpPr>
      <dsp:spPr>
        <a:xfrm rot="5400000">
          <a:off x="2880733" y="2690513"/>
          <a:ext cx="708708" cy="8068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5F2EB0-DEAF-4858-B4E8-A67FE70BBAC8}">
      <dsp:nvSpPr>
        <dsp:cNvPr id="0" name=""/>
        <dsp:cNvSpPr/>
      </dsp:nvSpPr>
      <dsp:spPr>
        <a:xfrm>
          <a:off x="2692968" y="1904896"/>
          <a:ext cx="1193047" cy="8350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Implementación</a:t>
          </a:r>
        </a:p>
      </dsp:txBody>
      <dsp:txXfrm>
        <a:off x="2733741" y="1945669"/>
        <a:ext cx="1111501" cy="753548"/>
      </dsp:txXfrm>
    </dsp:sp>
    <dsp:sp modelId="{30A94724-91BC-4E50-A7DF-990B566C17C7}">
      <dsp:nvSpPr>
        <dsp:cNvPr id="0" name=""/>
        <dsp:cNvSpPr/>
      </dsp:nvSpPr>
      <dsp:spPr>
        <a:xfrm>
          <a:off x="3886016" y="1984541"/>
          <a:ext cx="867708" cy="674960"/>
        </a:xfrm>
        <a:prstGeom prst="rect">
          <a:avLst/>
        </a:prstGeom>
        <a:noFill/>
        <a:ln>
          <a:noFill/>
        </a:ln>
        <a:effectLst/>
      </dsp:spPr>
      <dsp:style>
        <a:lnRef idx="0">
          <a:scrgbClr r="0" g="0" b="0"/>
        </a:lnRef>
        <a:fillRef idx="0">
          <a:scrgbClr r="0" g="0" b="0"/>
        </a:fillRef>
        <a:effectRef idx="0">
          <a:scrgbClr r="0" g="0" b="0"/>
        </a:effectRef>
        <a:fontRef idx="minor"/>
      </dsp:style>
    </dsp:sp>
    <dsp:sp modelId="{E1608CB9-5F2C-48C2-A42E-2E66B398D4C9}">
      <dsp:nvSpPr>
        <dsp:cNvPr id="0" name=""/>
        <dsp:cNvSpPr/>
      </dsp:nvSpPr>
      <dsp:spPr>
        <a:xfrm rot="5400000">
          <a:off x="3869896" y="3628600"/>
          <a:ext cx="708708" cy="8068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C67F39-5346-43F8-9F00-9E8F29B58522}">
      <dsp:nvSpPr>
        <dsp:cNvPr id="0" name=""/>
        <dsp:cNvSpPr/>
      </dsp:nvSpPr>
      <dsp:spPr>
        <a:xfrm>
          <a:off x="3682131" y="2842982"/>
          <a:ext cx="1193047" cy="8350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verificación</a:t>
          </a:r>
        </a:p>
      </dsp:txBody>
      <dsp:txXfrm>
        <a:off x="3722904" y="2883755"/>
        <a:ext cx="1111501" cy="753548"/>
      </dsp:txXfrm>
    </dsp:sp>
    <dsp:sp modelId="{DAF3B926-2AE2-47DA-9674-5AAA7FDA43D7}">
      <dsp:nvSpPr>
        <dsp:cNvPr id="0" name=""/>
        <dsp:cNvSpPr/>
      </dsp:nvSpPr>
      <dsp:spPr>
        <a:xfrm>
          <a:off x="4875179" y="2922628"/>
          <a:ext cx="867708" cy="674960"/>
        </a:xfrm>
        <a:prstGeom prst="rect">
          <a:avLst/>
        </a:prstGeom>
        <a:noFill/>
        <a:ln>
          <a:noFill/>
        </a:ln>
        <a:effectLst/>
      </dsp:spPr>
      <dsp:style>
        <a:lnRef idx="0">
          <a:scrgbClr r="0" g="0" b="0"/>
        </a:lnRef>
        <a:fillRef idx="0">
          <a:scrgbClr r="0" g="0" b="0"/>
        </a:fillRef>
        <a:effectRef idx="0">
          <a:scrgbClr r="0" g="0" b="0"/>
        </a:effectRef>
        <a:fontRef idx="minor"/>
      </dsp:style>
    </dsp:sp>
    <dsp:sp modelId="{3E1E4234-6412-43B3-8707-0FCBF6487F42}">
      <dsp:nvSpPr>
        <dsp:cNvPr id="0" name=""/>
        <dsp:cNvSpPr/>
      </dsp:nvSpPr>
      <dsp:spPr>
        <a:xfrm>
          <a:off x="4671294" y="3781069"/>
          <a:ext cx="1193047" cy="8350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Mantenimiento</a:t>
          </a:r>
        </a:p>
      </dsp:txBody>
      <dsp:txXfrm>
        <a:off x="4712067" y="3821842"/>
        <a:ext cx="1111501" cy="75354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27DAC9-143A-4284-AF19-6FB5024309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_tradnl"/>
          </a:p>
        </p:txBody>
      </p:sp>
      <p:sp>
        <p:nvSpPr>
          <p:cNvPr id="3" name="Marcador de fecha 2">
            <a:extLst>
              <a:ext uri="{FF2B5EF4-FFF2-40B4-BE49-F238E27FC236}">
                <a16:creationId xmlns:a16="http://schemas.microsoft.com/office/drawing/2014/main" id="{866F1116-E4D8-4F46-9E5F-5E1B506E425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6906EA5-22BB-48FF-A65F-FCC29942F1DF}" type="datetimeFigureOut">
              <a:rPr lang="es-ES_tradnl"/>
              <a:pPr>
                <a:defRPr/>
              </a:pPr>
              <a:t>01/08/2023</a:t>
            </a:fld>
            <a:endParaRPr lang="es-ES_tradnl"/>
          </a:p>
        </p:txBody>
      </p:sp>
      <p:sp>
        <p:nvSpPr>
          <p:cNvPr id="4" name="Marcador de imagen de diapositiva 3">
            <a:extLst>
              <a:ext uri="{FF2B5EF4-FFF2-40B4-BE49-F238E27FC236}">
                <a16:creationId xmlns:a16="http://schemas.microsoft.com/office/drawing/2014/main" id="{5F20263F-DC43-494D-984D-AF842B13DE2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a:extLst>
              <a:ext uri="{FF2B5EF4-FFF2-40B4-BE49-F238E27FC236}">
                <a16:creationId xmlns:a16="http://schemas.microsoft.com/office/drawing/2014/main" id="{B84D86FC-4F79-49AA-98E8-BB9CC857BE5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Marcador de pie de página 5">
            <a:extLst>
              <a:ext uri="{FF2B5EF4-FFF2-40B4-BE49-F238E27FC236}">
                <a16:creationId xmlns:a16="http://schemas.microsoft.com/office/drawing/2014/main" id="{A731EB04-8263-4D0B-A021-2C9F620633C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_tradnl"/>
          </a:p>
        </p:txBody>
      </p:sp>
      <p:sp>
        <p:nvSpPr>
          <p:cNvPr id="7" name="Marcador de número de diapositiva 6">
            <a:extLst>
              <a:ext uri="{FF2B5EF4-FFF2-40B4-BE49-F238E27FC236}">
                <a16:creationId xmlns:a16="http://schemas.microsoft.com/office/drawing/2014/main" id="{62B41150-9345-475A-AA4E-DD196C40F29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CA5EB44E-1F8A-4C28-944E-EA2B4599CABE}" type="slidenum">
              <a:rPr lang="es-ES_tradnl" altLang="es-CO"/>
              <a:pPr>
                <a:defRPr/>
              </a:pPr>
              <a:t>‹Nº›</a:t>
            </a:fld>
            <a:endParaRPr lang="es-ES_tradnl" altLang="es-CO"/>
          </a:p>
        </p:txBody>
      </p:sp>
    </p:spTree>
    <p:extLst>
      <p:ext uri="{BB962C8B-B14F-4D97-AF65-F5344CB8AC3E}">
        <p14:creationId xmlns:p14="http://schemas.microsoft.com/office/powerpoint/2010/main" val="3202143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4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591F766-75F2-4D45-8CDA-089E5AB5F552}"/>
              </a:ext>
            </a:extLst>
          </p:cNvPr>
          <p:cNvSpPr>
            <a:spLocks noGrp="1"/>
          </p:cNvSpPr>
          <p:nvPr>
            <p:ph type="dt" sz="half" idx="10"/>
          </p:nvPr>
        </p:nvSpPr>
        <p:spPr/>
        <p:txBody>
          <a:bodyPr/>
          <a:lstStyle>
            <a:lvl1pPr>
              <a:defRPr/>
            </a:lvl1pPr>
          </a:lstStyle>
          <a:p>
            <a:pPr>
              <a:defRPr/>
            </a:pPr>
            <a:fld id="{B5F619BE-EB2F-4731-856C-8FF518E816BC}"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A999D7D3-7D99-4C1D-88AD-86ADF80D9CC5}"/>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485B8933-9A51-4ECF-85EE-DBADB9EDE836}"/>
              </a:ext>
            </a:extLst>
          </p:cNvPr>
          <p:cNvSpPr>
            <a:spLocks noGrp="1"/>
          </p:cNvSpPr>
          <p:nvPr>
            <p:ph type="sldNum" sz="quarter" idx="12"/>
          </p:nvPr>
        </p:nvSpPr>
        <p:spPr/>
        <p:txBody>
          <a:bodyPr/>
          <a:lstStyle>
            <a:lvl1pPr>
              <a:defRPr/>
            </a:lvl1pPr>
          </a:lstStyle>
          <a:p>
            <a:pPr>
              <a:defRPr/>
            </a:pPr>
            <a:fld id="{B7F662A4-226A-4D04-823B-6778360BAF14}" type="slidenum">
              <a:rPr lang="es-CO" altLang="es-CO"/>
              <a:pPr>
                <a:defRPr/>
              </a:pPr>
              <a:t>‹Nº›</a:t>
            </a:fld>
            <a:endParaRPr lang="es-CO" altLang="es-CO"/>
          </a:p>
        </p:txBody>
      </p:sp>
    </p:spTree>
    <p:extLst>
      <p:ext uri="{BB962C8B-B14F-4D97-AF65-F5344CB8AC3E}">
        <p14:creationId xmlns:p14="http://schemas.microsoft.com/office/powerpoint/2010/main" val="303417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3316292-D534-4A04-88B1-9637929FDF04}"/>
              </a:ext>
            </a:extLst>
          </p:cNvPr>
          <p:cNvSpPr>
            <a:spLocks noGrp="1"/>
          </p:cNvSpPr>
          <p:nvPr>
            <p:ph type="dt" sz="half" idx="10"/>
          </p:nvPr>
        </p:nvSpPr>
        <p:spPr/>
        <p:txBody>
          <a:bodyPr/>
          <a:lstStyle>
            <a:lvl1pPr>
              <a:defRPr/>
            </a:lvl1pPr>
          </a:lstStyle>
          <a:p>
            <a:pPr>
              <a:defRPr/>
            </a:pPr>
            <a:fld id="{BA6B17CC-A132-49CC-9FB3-26B1FDFB2ED1}"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8600DAE3-5F6D-4A81-B577-E07CE84A6424}"/>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B7C8EB52-0DD8-4101-BCB2-8E74D6D99452}"/>
              </a:ext>
            </a:extLst>
          </p:cNvPr>
          <p:cNvSpPr>
            <a:spLocks noGrp="1"/>
          </p:cNvSpPr>
          <p:nvPr>
            <p:ph type="sldNum" sz="quarter" idx="12"/>
          </p:nvPr>
        </p:nvSpPr>
        <p:spPr/>
        <p:txBody>
          <a:bodyPr/>
          <a:lstStyle>
            <a:lvl1pPr>
              <a:defRPr/>
            </a:lvl1pPr>
          </a:lstStyle>
          <a:p>
            <a:pPr>
              <a:defRPr/>
            </a:pPr>
            <a:fld id="{EA0FEEC4-6138-44E8-B3C3-B9E3B5D13350}" type="slidenum">
              <a:rPr lang="es-CO" altLang="es-CO"/>
              <a:pPr>
                <a:defRPr/>
              </a:pPr>
              <a:t>‹Nº›</a:t>
            </a:fld>
            <a:endParaRPr lang="es-CO" altLang="es-CO"/>
          </a:p>
        </p:txBody>
      </p:sp>
    </p:spTree>
    <p:extLst>
      <p:ext uri="{BB962C8B-B14F-4D97-AF65-F5344CB8AC3E}">
        <p14:creationId xmlns:p14="http://schemas.microsoft.com/office/powerpoint/2010/main" val="374496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7549F22-5BE5-47E5-972F-D6D8050C5C16}"/>
              </a:ext>
            </a:extLst>
          </p:cNvPr>
          <p:cNvSpPr>
            <a:spLocks noGrp="1"/>
          </p:cNvSpPr>
          <p:nvPr>
            <p:ph type="dt" sz="half" idx="10"/>
          </p:nvPr>
        </p:nvSpPr>
        <p:spPr/>
        <p:txBody>
          <a:bodyPr/>
          <a:lstStyle>
            <a:lvl1pPr>
              <a:defRPr/>
            </a:lvl1pPr>
          </a:lstStyle>
          <a:p>
            <a:pPr>
              <a:defRPr/>
            </a:pPr>
            <a:fld id="{187644D2-1029-4393-840A-E66449B8083C}"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6FA1ADAE-756C-4DE7-8A4A-4CD521A14C5B}"/>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C06449EA-EE84-48F1-883C-18AF602AB495}"/>
              </a:ext>
            </a:extLst>
          </p:cNvPr>
          <p:cNvSpPr>
            <a:spLocks noGrp="1"/>
          </p:cNvSpPr>
          <p:nvPr>
            <p:ph type="sldNum" sz="quarter" idx="12"/>
          </p:nvPr>
        </p:nvSpPr>
        <p:spPr/>
        <p:txBody>
          <a:bodyPr/>
          <a:lstStyle>
            <a:lvl1pPr>
              <a:defRPr/>
            </a:lvl1pPr>
          </a:lstStyle>
          <a:p>
            <a:pPr>
              <a:defRPr/>
            </a:pPr>
            <a:fld id="{D34708D5-A811-4F20-875A-294B44BA0A3A}" type="slidenum">
              <a:rPr lang="es-CO" altLang="es-CO"/>
              <a:pPr>
                <a:defRPr/>
              </a:pPr>
              <a:t>‹Nº›</a:t>
            </a:fld>
            <a:endParaRPr lang="es-CO" altLang="es-CO"/>
          </a:p>
        </p:txBody>
      </p:sp>
    </p:spTree>
    <p:extLst>
      <p:ext uri="{BB962C8B-B14F-4D97-AF65-F5344CB8AC3E}">
        <p14:creationId xmlns:p14="http://schemas.microsoft.com/office/powerpoint/2010/main" val="75905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AD4A786-9BF4-495B-918D-E071779F99C0}"/>
              </a:ext>
            </a:extLst>
          </p:cNvPr>
          <p:cNvSpPr>
            <a:spLocks noGrp="1"/>
          </p:cNvSpPr>
          <p:nvPr>
            <p:ph type="dt" sz="half" idx="10"/>
          </p:nvPr>
        </p:nvSpPr>
        <p:spPr/>
        <p:txBody>
          <a:bodyPr/>
          <a:lstStyle>
            <a:lvl1pPr>
              <a:defRPr/>
            </a:lvl1pPr>
          </a:lstStyle>
          <a:p>
            <a:pPr>
              <a:defRPr/>
            </a:pPr>
            <a:fld id="{2EFC4127-D5D9-44FA-9DEA-4FF3FE36BBAE}"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38290483-4036-4896-898F-32076F8E1FEE}"/>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CC2466C5-6C22-4F16-A9FC-3DD84C9AA50B}"/>
              </a:ext>
            </a:extLst>
          </p:cNvPr>
          <p:cNvSpPr>
            <a:spLocks noGrp="1"/>
          </p:cNvSpPr>
          <p:nvPr>
            <p:ph type="sldNum" sz="quarter" idx="12"/>
          </p:nvPr>
        </p:nvSpPr>
        <p:spPr/>
        <p:txBody>
          <a:bodyPr/>
          <a:lstStyle>
            <a:lvl1pPr>
              <a:defRPr/>
            </a:lvl1pPr>
          </a:lstStyle>
          <a:p>
            <a:pPr>
              <a:defRPr/>
            </a:pPr>
            <a:fld id="{C01EA319-CEA7-4255-9E9A-55C62EE4C8B9}" type="slidenum">
              <a:rPr lang="es-CO" altLang="es-CO"/>
              <a:pPr>
                <a:defRPr/>
              </a:pPr>
              <a:t>‹Nº›</a:t>
            </a:fld>
            <a:endParaRPr lang="es-CO" altLang="es-CO"/>
          </a:p>
        </p:txBody>
      </p:sp>
    </p:spTree>
    <p:extLst>
      <p:ext uri="{BB962C8B-B14F-4D97-AF65-F5344CB8AC3E}">
        <p14:creationId xmlns:p14="http://schemas.microsoft.com/office/powerpoint/2010/main" val="184122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a:extLst>
              <a:ext uri="{FF2B5EF4-FFF2-40B4-BE49-F238E27FC236}">
                <a16:creationId xmlns:a16="http://schemas.microsoft.com/office/drawing/2014/main" id="{05E0E3CD-6173-4D9F-A0D6-D282FE37C1D2}"/>
              </a:ext>
            </a:extLst>
          </p:cNvPr>
          <p:cNvSpPr>
            <a:spLocks noGrp="1"/>
          </p:cNvSpPr>
          <p:nvPr>
            <p:ph type="dt" sz="half" idx="10"/>
          </p:nvPr>
        </p:nvSpPr>
        <p:spPr/>
        <p:txBody>
          <a:bodyPr/>
          <a:lstStyle>
            <a:lvl1pPr>
              <a:defRPr/>
            </a:lvl1pPr>
          </a:lstStyle>
          <a:p>
            <a:pPr>
              <a:defRPr/>
            </a:pPr>
            <a:fld id="{25C13D37-19FF-49D4-B04E-C2980A8C3569}"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F3D43B9F-AF6F-4ED5-BBE4-85D4EDAC0312}"/>
              </a:ext>
            </a:extLst>
          </p:cNvPr>
          <p:cNvSpPr>
            <a:spLocks noGrp="1"/>
          </p:cNvSpPr>
          <p:nvPr>
            <p:ph type="ftr" sz="quarter" idx="11"/>
          </p:nvPr>
        </p:nvSpPr>
        <p:spPr/>
        <p:txBody>
          <a:bodyPr/>
          <a:lstStyle>
            <a:lvl1pPr>
              <a:defRPr/>
            </a:lvl1pPr>
          </a:lstStyle>
          <a:p>
            <a:pPr>
              <a:defRPr/>
            </a:pPr>
            <a:endParaRPr lang="es-CO"/>
          </a:p>
        </p:txBody>
      </p:sp>
      <p:sp>
        <p:nvSpPr>
          <p:cNvPr id="6" name="Marcador de número de diapositiva 5">
            <a:extLst>
              <a:ext uri="{FF2B5EF4-FFF2-40B4-BE49-F238E27FC236}">
                <a16:creationId xmlns:a16="http://schemas.microsoft.com/office/drawing/2014/main" id="{0F664DE4-A3FA-4C8C-990A-CE29F7AE57DF}"/>
              </a:ext>
            </a:extLst>
          </p:cNvPr>
          <p:cNvSpPr>
            <a:spLocks noGrp="1"/>
          </p:cNvSpPr>
          <p:nvPr>
            <p:ph type="sldNum" sz="quarter" idx="12"/>
          </p:nvPr>
        </p:nvSpPr>
        <p:spPr/>
        <p:txBody>
          <a:bodyPr/>
          <a:lstStyle>
            <a:lvl1pPr>
              <a:defRPr/>
            </a:lvl1pPr>
          </a:lstStyle>
          <a:p>
            <a:pPr>
              <a:defRPr/>
            </a:pPr>
            <a:fld id="{7D3D97FC-2AF2-4020-B9A9-2BE721D846ED}" type="slidenum">
              <a:rPr lang="es-CO" altLang="es-CO"/>
              <a:pPr>
                <a:defRPr/>
              </a:pPr>
              <a:t>‹Nº›</a:t>
            </a:fld>
            <a:endParaRPr lang="es-CO" altLang="es-CO"/>
          </a:p>
        </p:txBody>
      </p:sp>
    </p:spTree>
    <p:extLst>
      <p:ext uri="{BB962C8B-B14F-4D97-AF65-F5344CB8AC3E}">
        <p14:creationId xmlns:p14="http://schemas.microsoft.com/office/powerpoint/2010/main" val="340551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a:extLst>
              <a:ext uri="{FF2B5EF4-FFF2-40B4-BE49-F238E27FC236}">
                <a16:creationId xmlns:a16="http://schemas.microsoft.com/office/drawing/2014/main" id="{44DF5050-BF80-4CCB-8BF6-2506432F7848}"/>
              </a:ext>
            </a:extLst>
          </p:cNvPr>
          <p:cNvSpPr>
            <a:spLocks noGrp="1"/>
          </p:cNvSpPr>
          <p:nvPr>
            <p:ph type="dt" sz="half" idx="10"/>
          </p:nvPr>
        </p:nvSpPr>
        <p:spPr/>
        <p:txBody>
          <a:bodyPr/>
          <a:lstStyle>
            <a:lvl1pPr>
              <a:defRPr/>
            </a:lvl1pPr>
          </a:lstStyle>
          <a:p>
            <a:pPr>
              <a:defRPr/>
            </a:pPr>
            <a:fld id="{9FE732DB-BA6B-4424-BD72-616F69777048}" type="datetimeFigureOut">
              <a:rPr lang="es-CO"/>
              <a:pPr>
                <a:defRPr/>
              </a:pPr>
              <a:t>1/08/2023</a:t>
            </a:fld>
            <a:endParaRPr lang="es-CO"/>
          </a:p>
        </p:txBody>
      </p:sp>
      <p:sp>
        <p:nvSpPr>
          <p:cNvPr id="6" name="Marcador de pie de página 4">
            <a:extLst>
              <a:ext uri="{FF2B5EF4-FFF2-40B4-BE49-F238E27FC236}">
                <a16:creationId xmlns:a16="http://schemas.microsoft.com/office/drawing/2014/main" id="{8DFC6177-7279-4870-80D3-9CFB9E00BBFD}"/>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FADBB8B9-AB51-4A8D-A177-5D317710B962}"/>
              </a:ext>
            </a:extLst>
          </p:cNvPr>
          <p:cNvSpPr>
            <a:spLocks noGrp="1"/>
          </p:cNvSpPr>
          <p:nvPr>
            <p:ph type="sldNum" sz="quarter" idx="12"/>
          </p:nvPr>
        </p:nvSpPr>
        <p:spPr/>
        <p:txBody>
          <a:bodyPr/>
          <a:lstStyle>
            <a:lvl1pPr>
              <a:defRPr/>
            </a:lvl1pPr>
          </a:lstStyle>
          <a:p>
            <a:pPr>
              <a:defRPr/>
            </a:pPr>
            <a:fld id="{26F91CAB-2CF8-4A75-A678-160AE037AAA3}" type="slidenum">
              <a:rPr lang="es-CO" altLang="es-CO"/>
              <a:pPr>
                <a:defRPr/>
              </a:pPr>
              <a:t>‹Nº›</a:t>
            </a:fld>
            <a:endParaRPr lang="es-CO" altLang="es-CO"/>
          </a:p>
        </p:txBody>
      </p:sp>
    </p:spTree>
    <p:extLst>
      <p:ext uri="{BB962C8B-B14F-4D97-AF65-F5344CB8AC3E}">
        <p14:creationId xmlns:p14="http://schemas.microsoft.com/office/powerpoint/2010/main" val="112202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a:extLst>
              <a:ext uri="{FF2B5EF4-FFF2-40B4-BE49-F238E27FC236}">
                <a16:creationId xmlns:a16="http://schemas.microsoft.com/office/drawing/2014/main" id="{C35BCA88-AE81-4439-A23E-B6FB85D42161}"/>
              </a:ext>
            </a:extLst>
          </p:cNvPr>
          <p:cNvSpPr>
            <a:spLocks noGrp="1"/>
          </p:cNvSpPr>
          <p:nvPr>
            <p:ph type="dt" sz="half" idx="10"/>
          </p:nvPr>
        </p:nvSpPr>
        <p:spPr/>
        <p:txBody>
          <a:bodyPr/>
          <a:lstStyle>
            <a:lvl1pPr>
              <a:defRPr/>
            </a:lvl1pPr>
          </a:lstStyle>
          <a:p>
            <a:pPr>
              <a:defRPr/>
            </a:pPr>
            <a:fld id="{BB1F1130-FC55-4209-A7BE-5DE9015CC996}" type="datetimeFigureOut">
              <a:rPr lang="es-CO"/>
              <a:pPr>
                <a:defRPr/>
              </a:pPr>
              <a:t>1/08/2023</a:t>
            </a:fld>
            <a:endParaRPr lang="es-CO"/>
          </a:p>
        </p:txBody>
      </p:sp>
      <p:sp>
        <p:nvSpPr>
          <p:cNvPr id="8" name="Marcador de pie de página 4">
            <a:extLst>
              <a:ext uri="{FF2B5EF4-FFF2-40B4-BE49-F238E27FC236}">
                <a16:creationId xmlns:a16="http://schemas.microsoft.com/office/drawing/2014/main" id="{297778B3-CC00-4917-A073-A448FC098795}"/>
              </a:ext>
            </a:extLst>
          </p:cNvPr>
          <p:cNvSpPr>
            <a:spLocks noGrp="1"/>
          </p:cNvSpPr>
          <p:nvPr>
            <p:ph type="ftr" sz="quarter" idx="11"/>
          </p:nvPr>
        </p:nvSpPr>
        <p:spPr/>
        <p:txBody>
          <a:bodyPr/>
          <a:lstStyle>
            <a:lvl1pPr>
              <a:defRPr/>
            </a:lvl1pPr>
          </a:lstStyle>
          <a:p>
            <a:pPr>
              <a:defRPr/>
            </a:pPr>
            <a:endParaRPr lang="es-CO"/>
          </a:p>
        </p:txBody>
      </p:sp>
      <p:sp>
        <p:nvSpPr>
          <p:cNvPr id="9" name="Marcador de número de diapositiva 5">
            <a:extLst>
              <a:ext uri="{FF2B5EF4-FFF2-40B4-BE49-F238E27FC236}">
                <a16:creationId xmlns:a16="http://schemas.microsoft.com/office/drawing/2014/main" id="{CFA0E099-B415-45A1-BB0A-7B9B4E53F6C3}"/>
              </a:ext>
            </a:extLst>
          </p:cNvPr>
          <p:cNvSpPr>
            <a:spLocks noGrp="1"/>
          </p:cNvSpPr>
          <p:nvPr>
            <p:ph type="sldNum" sz="quarter" idx="12"/>
          </p:nvPr>
        </p:nvSpPr>
        <p:spPr/>
        <p:txBody>
          <a:bodyPr/>
          <a:lstStyle>
            <a:lvl1pPr>
              <a:defRPr/>
            </a:lvl1pPr>
          </a:lstStyle>
          <a:p>
            <a:pPr>
              <a:defRPr/>
            </a:pPr>
            <a:fld id="{660DDBAB-B2B9-45A9-B316-DBCE0EEBB2DD}" type="slidenum">
              <a:rPr lang="es-CO" altLang="es-CO"/>
              <a:pPr>
                <a:defRPr/>
              </a:pPr>
              <a:t>‹Nº›</a:t>
            </a:fld>
            <a:endParaRPr lang="es-CO" altLang="es-CO"/>
          </a:p>
        </p:txBody>
      </p:sp>
    </p:spTree>
    <p:extLst>
      <p:ext uri="{BB962C8B-B14F-4D97-AF65-F5344CB8AC3E}">
        <p14:creationId xmlns:p14="http://schemas.microsoft.com/office/powerpoint/2010/main" val="249169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a:extLst>
              <a:ext uri="{FF2B5EF4-FFF2-40B4-BE49-F238E27FC236}">
                <a16:creationId xmlns:a16="http://schemas.microsoft.com/office/drawing/2014/main" id="{08DFA784-95A1-46C9-8744-725DBA20FC12}"/>
              </a:ext>
            </a:extLst>
          </p:cNvPr>
          <p:cNvSpPr>
            <a:spLocks noGrp="1"/>
          </p:cNvSpPr>
          <p:nvPr>
            <p:ph type="dt" sz="half" idx="10"/>
          </p:nvPr>
        </p:nvSpPr>
        <p:spPr/>
        <p:txBody>
          <a:bodyPr/>
          <a:lstStyle>
            <a:lvl1pPr>
              <a:defRPr/>
            </a:lvl1pPr>
          </a:lstStyle>
          <a:p>
            <a:pPr>
              <a:defRPr/>
            </a:pPr>
            <a:fld id="{F3470A32-E7B8-4866-8EBF-C5F1C288F8AD}" type="datetimeFigureOut">
              <a:rPr lang="es-CO"/>
              <a:pPr>
                <a:defRPr/>
              </a:pPr>
              <a:t>1/08/2023</a:t>
            </a:fld>
            <a:endParaRPr lang="es-CO"/>
          </a:p>
        </p:txBody>
      </p:sp>
      <p:sp>
        <p:nvSpPr>
          <p:cNvPr id="4" name="Marcador de pie de página 4">
            <a:extLst>
              <a:ext uri="{FF2B5EF4-FFF2-40B4-BE49-F238E27FC236}">
                <a16:creationId xmlns:a16="http://schemas.microsoft.com/office/drawing/2014/main" id="{6E08C990-D143-4276-B627-39EF713E3D3D}"/>
              </a:ext>
            </a:extLst>
          </p:cNvPr>
          <p:cNvSpPr>
            <a:spLocks noGrp="1"/>
          </p:cNvSpPr>
          <p:nvPr>
            <p:ph type="ftr" sz="quarter" idx="11"/>
          </p:nvPr>
        </p:nvSpPr>
        <p:spPr/>
        <p:txBody>
          <a:bodyPr/>
          <a:lstStyle>
            <a:lvl1pPr>
              <a:defRPr/>
            </a:lvl1pPr>
          </a:lstStyle>
          <a:p>
            <a:pPr>
              <a:defRPr/>
            </a:pPr>
            <a:endParaRPr lang="es-CO"/>
          </a:p>
        </p:txBody>
      </p:sp>
      <p:sp>
        <p:nvSpPr>
          <p:cNvPr id="5" name="Marcador de número de diapositiva 5">
            <a:extLst>
              <a:ext uri="{FF2B5EF4-FFF2-40B4-BE49-F238E27FC236}">
                <a16:creationId xmlns:a16="http://schemas.microsoft.com/office/drawing/2014/main" id="{ADD446C1-5D33-490D-AF3F-90140858C941}"/>
              </a:ext>
            </a:extLst>
          </p:cNvPr>
          <p:cNvSpPr>
            <a:spLocks noGrp="1"/>
          </p:cNvSpPr>
          <p:nvPr>
            <p:ph type="sldNum" sz="quarter" idx="12"/>
          </p:nvPr>
        </p:nvSpPr>
        <p:spPr/>
        <p:txBody>
          <a:bodyPr/>
          <a:lstStyle>
            <a:lvl1pPr>
              <a:defRPr/>
            </a:lvl1pPr>
          </a:lstStyle>
          <a:p>
            <a:pPr>
              <a:defRPr/>
            </a:pPr>
            <a:fld id="{8A3FF080-9D0D-4E01-A2C9-C9C9BC4F60AB}" type="slidenum">
              <a:rPr lang="es-CO" altLang="es-CO"/>
              <a:pPr>
                <a:defRPr/>
              </a:pPr>
              <a:t>‹Nº›</a:t>
            </a:fld>
            <a:endParaRPr lang="es-CO" altLang="es-CO"/>
          </a:p>
        </p:txBody>
      </p:sp>
    </p:spTree>
    <p:extLst>
      <p:ext uri="{BB962C8B-B14F-4D97-AF65-F5344CB8AC3E}">
        <p14:creationId xmlns:p14="http://schemas.microsoft.com/office/powerpoint/2010/main" val="68362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BCDC0CB3-2355-4C3F-8E6C-702A177B0173}"/>
              </a:ext>
            </a:extLst>
          </p:cNvPr>
          <p:cNvSpPr>
            <a:spLocks noGrp="1"/>
          </p:cNvSpPr>
          <p:nvPr>
            <p:ph type="dt" sz="half" idx="10"/>
          </p:nvPr>
        </p:nvSpPr>
        <p:spPr/>
        <p:txBody>
          <a:bodyPr/>
          <a:lstStyle>
            <a:lvl1pPr>
              <a:defRPr/>
            </a:lvl1pPr>
          </a:lstStyle>
          <a:p>
            <a:pPr>
              <a:defRPr/>
            </a:pPr>
            <a:fld id="{4EC9FD28-600A-4004-AE6E-9232FBE2F270}" type="datetimeFigureOut">
              <a:rPr lang="es-CO"/>
              <a:pPr>
                <a:defRPr/>
              </a:pPr>
              <a:t>1/08/2023</a:t>
            </a:fld>
            <a:endParaRPr lang="es-CO"/>
          </a:p>
        </p:txBody>
      </p:sp>
      <p:sp>
        <p:nvSpPr>
          <p:cNvPr id="3" name="Marcador de pie de página 4">
            <a:extLst>
              <a:ext uri="{FF2B5EF4-FFF2-40B4-BE49-F238E27FC236}">
                <a16:creationId xmlns:a16="http://schemas.microsoft.com/office/drawing/2014/main" id="{849BEE03-B72E-45C3-B3D3-C51F5C544EE9}"/>
              </a:ext>
            </a:extLst>
          </p:cNvPr>
          <p:cNvSpPr>
            <a:spLocks noGrp="1"/>
          </p:cNvSpPr>
          <p:nvPr>
            <p:ph type="ftr" sz="quarter" idx="11"/>
          </p:nvPr>
        </p:nvSpPr>
        <p:spPr/>
        <p:txBody>
          <a:bodyPr/>
          <a:lstStyle>
            <a:lvl1pPr>
              <a:defRPr/>
            </a:lvl1pPr>
          </a:lstStyle>
          <a:p>
            <a:pPr>
              <a:defRPr/>
            </a:pPr>
            <a:endParaRPr lang="es-CO"/>
          </a:p>
        </p:txBody>
      </p:sp>
      <p:sp>
        <p:nvSpPr>
          <p:cNvPr id="4" name="Marcador de número de diapositiva 5">
            <a:extLst>
              <a:ext uri="{FF2B5EF4-FFF2-40B4-BE49-F238E27FC236}">
                <a16:creationId xmlns:a16="http://schemas.microsoft.com/office/drawing/2014/main" id="{BDD7BC46-35FB-4521-B1A8-62AAAE2DEEAD}"/>
              </a:ext>
            </a:extLst>
          </p:cNvPr>
          <p:cNvSpPr>
            <a:spLocks noGrp="1"/>
          </p:cNvSpPr>
          <p:nvPr>
            <p:ph type="sldNum" sz="quarter" idx="12"/>
          </p:nvPr>
        </p:nvSpPr>
        <p:spPr/>
        <p:txBody>
          <a:bodyPr/>
          <a:lstStyle>
            <a:lvl1pPr>
              <a:defRPr/>
            </a:lvl1pPr>
          </a:lstStyle>
          <a:p>
            <a:pPr>
              <a:defRPr/>
            </a:pPr>
            <a:fld id="{F645BAC9-DBCA-4F8E-9C75-69F1D3821F4F}" type="slidenum">
              <a:rPr lang="es-CO" altLang="es-CO"/>
              <a:pPr>
                <a:defRPr/>
              </a:pPr>
              <a:t>‹Nº›</a:t>
            </a:fld>
            <a:endParaRPr lang="es-CO" altLang="es-CO"/>
          </a:p>
        </p:txBody>
      </p:sp>
    </p:spTree>
    <p:extLst>
      <p:ext uri="{BB962C8B-B14F-4D97-AF65-F5344CB8AC3E}">
        <p14:creationId xmlns:p14="http://schemas.microsoft.com/office/powerpoint/2010/main" val="163994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a:extLst>
              <a:ext uri="{FF2B5EF4-FFF2-40B4-BE49-F238E27FC236}">
                <a16:creationId xmlns:a16="http://schemas.microsoft.com/office/drawing/2014/main" id="{61A65220-6FD8-4A5E-A269-6A29AEDF6546}"/>
              </a:ext>
            </a:extLst>
          </p:cNvPr>
          <p:cNvSpPr>
            <a:spLocks noGrp="1"/>
          </p:cNvSpPr>
          <p:nvPr>
            <p:ph type="dt" sz="half" idx="10"/>
          </p:nvPr>
        </p:nvSpPr>
        <p:spPr/>
        <p:txBody>
          <a:bodyPr/>
          <a:lstStyle>
            <a:lvl1pPr>
              <a:defRPr/>
            </a:lvl1pPr>
          </a:lstStyle>
          <a:p>
            <a:pPr>
              <a:defRPr/>
            </a:pPr>
            <a:fld id="{D8A9774A-7970-402A-A32D-E3414AC2A776}" type="datetimeFigureOut">
              <a:rPr lang="es-CO"/>
              <a:pPr>
                <a:defRPr/>
              </a:pPr>
              <a:t>1/08/2023</a:t>
            </a:fld>
            <a:endParaRPr lang="es-CO"/>
          </a:p>
        </p:txBody>
      </p:sp>
      <p:sp>
        <p:nvSpPr>
          <p:cNvPr id="6" name="Marcador de pie de página 4">
            <a:extLst>
              <a:ext uri="{FF2B5EF4-FFF2-40B4-BE49-F238E27FC236}">
                <a16:creationId xmlns:a16="http://schemas.microsoft.com/office/drawing/2014/main" id="{BD7FA602-FAB1-43E5-827A-D64A59371120}"/>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5AA8E349-710A-4BF2-B0C6-FDB8A5CD9AC7}"/>
              </a:ext>
            </a:extLst>
          </p:cNvPr>
          <p:cNvSpPr>
            <a:spLocks noGrp="1"/>
          </p:cNvSpPr>
          <p:nvPr>
            <p:ph type="sldNum" sz="quarter" idx="12"/>
          </p:nvPr>
        </p:nvSpPr>
        <p:spPr/>
        <p:txBody>
          <a:bodyPr/>
          <a:lstStyle>
            <a:lvl1pPr>
              <a:defRPr/>
            </a:lvl1pPr>
          </a:lstStyle>
          <a:p>
            <a:pPr>
              <a:defRPr/>
            </a:pPr>
            <a:fld id="{9DE3BE39-F62A-47B0-8534-3E05120FBCA5}" type="slidenum">
              <a:rPr lang="es-CO" altLang="es-CO"/>
              <a:pPr>
                <a:defRPr/>
              </a:pPr>
              <a:t>‹Nº›</a:t>
            </a:fld>
            <a:endParaRPr lang="es-CO" altLang="es-CO"/>
          </a:p>
        </p:txBody>
      </p:sp>
    </p:spTree>
    <p:extLst>
      <p:ext uri="{BB962C8B-B14F-4D97-AF65-F5344CB8AC3E}">
        <p14:creationId xmlns:p14="http://schemas.microsoft.com/office/powerpoint/2010/main" val="270425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a:extLst>
              <a:ext uri="{FF2B5EF4-FFF2-40B4-BE49-F238E27FC236}">
                <a16:creationId xmlns:a16="http://schemas.microsoft.com/office/drawing/2014/main" id="{58868CD3-89ED-484A-959C-48F3BFC5874F}"/>
              </a:ext>
            </a:extLst>
          </p:cNvPr>
          <p:cNvSpPr>
            <a:spLocks noGrp="1"/>
          </p:cNvSpPr>
          <p:nvPr>
            <p:ph type="dt" sz="half" idx="10"/>
          </p:nvPr>
        </p:nvSpPr>
        <p:spPr/>
        <p:txBody>
          <a:bodyPr/>
          <a:lstStyle>
            <a:lvl1pPr>
              <a:defRPr/>
            </a:lvl1pPr>
          </a:lstStyle>
          <a:p>
            <a:pPr>
              <a:defRPr/>
            </a:pPr>
            <a:fld id="{401663DB-34C1-4EB9-B983-C9ABA2632526}" type="datetimeFigureOut">
              <a:rPr lang="es-CO"/>
              <a:pPr>
                <a:defRPr/>
              </a:pPr>
              <a:t>1/08/2023</a:t>
            </a:fld>
            <a:endParaRPr lang="es-CO"/>
          </a:p>
        </p:txBody>
      </p:sp>
      <p:sp>
        <p:nvSpPr>
          <p:cNvPr id="6" name="Marcador de pie de página 4">
            <a:extLst>
              <a:ext uri="{FF2B5EF4-FFF2-40B4-BE49-F238E27FC236}">
                <a16:creationId xmlns:a16="http://schemas.microsoft.com/office/drawing/2014/main" id="{D8D24475-5286-4CB0-9884-C373BC7A54B3}"/>
              </a:ext>
            </a:extLst>
          </p:cNvPr>
          <p:cNvSpPr>
            <a:spLocks noGrp="1"/>
          </p:cNvSpPr>
          <p:nvPr>
            <p:ph type="ftr" sz="quarter" idx="11"/>
          </p:nvPr>
        </p:nvSpPr>
        <p:spPr/>
        <p:txBody>
          <a:bodyPr/>
          <a:lstStyle>
            <a:lvl1pPr>
              <a:defRPr/>
            </a:lvl1pPr>
          </a:lstStyle>
          <a:p>
            <a:pPr>
              <a:defRPr/>
            </a:pPr>
            <a:endParaRPr lang="es-CO"/>
          </a:p>
        </p:txBody>
      </p:sp>
      <p:sp>
        <p:nvSpPr>
          <p:cNvPr id="7" name="Marcador de número de diapositiva 5">
            <a:extLst>
              <a:ext uri="{FF2B5EF4-FFF2-40B4-BE49-F238E27FC236}">
                <a16:creationId xmlns:a16="http://schemas.microsoft.com/office/drawing/2014/main" id="{D510846E-DED0-446C-BDD0-6DF0FFAC0F03}"/>
              </a:ext>
            </a:extLst>
          </p:cNvPr>
          <p:cNvSpPr>
            <a:spLocks noGrp="1"/>
          </p:cNvSpPr>
          <p:nvPr>
            <p:ph type="sldNum" sz="quarter" idx="12"/>
          </p:nvPr>
        </p:nvSpPr>
        <p:spPr/>
        <p:txBody>
          <a:bodyPr/>
          <a:lstStyle>
            <a:lvl1pPr>
              <a:defRPr/>
            </a:lvl1pPr>
          </a:lstStyle>
          <a:p>
            <a:pPr>
              <a:defRPr/>
            </a:pPr>
            <a:fld id="{9B3DAD42-4713-4933-A9E0-211A8646491A}" type="slidenum">
              <a:rPr lang="es-CO" altLang="es-CO"/>
              <a:pPr>
                <a:defRPr/>
              </a:pPr>
              <a:t>‹Nº›</a:t>
            </a:fld>
            <a:endParaRPr lang="es-CO" altLang="es-CO"/>
          </a:p>
        </p:txBody>
      </p:sp>
    </p:spTree>
    <p:extLst>
      <p:ext uri="{BB962C8B-B14F-4D97-AF65-F5344CB8AC3E}">
        <p14:creationId xmlns:p14="http://schemas.microsoft.com/office/powerpoint/2010/main" val="197385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a:extLst>
              <a:ext uri="{FF2B5EF4-FFF2-40B4-BE49-F238E27FC236}">
                <a16:creationId xmlns:a16="http://schemas.microsoft.com/office/drawing/2014/main" id="{601560A7-ADCE-498C-8F6E-5C2DA4767EA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a:extLst>
              <a:ext uri="{FF2B5EF4-FFF2-40B4-BE49-F238E27FC236}">
                <a16:creationId xmlns:a16="http://schemas.microsoft.com/office/drawing/2014/main" id="{236BC388-FD50-467E-973F-BC2D3C14760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a:extLst>
              <a:ext uri="{FF2B5EF4-FFF2-40B4-BE49-F238E27FC236}">
                <a16:creationId xmlns:a16="http://schemas.microsoft.com/office/drawing/2014/main" id="{727E1089-BAB9-4009-879F-5285CF131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EB3199B-4105-462D-A2CA-33638327B8DE}" type="datetimeFigureOut">
              <a:rPr lang="es-CO"/>
              <a:pPr>
                <a:defRPr/>
              </a:pPr>
              <a:t>1/08/2023</a:t>
            </a:fld>
            <a:endParaRPr lang="es-CO"/>
          </a:p>
        </p:txBody>
      </p:sp>
      <p:sp>
        <p:nvSpPr>
          <p:cNvPr id="5" name="Marcador de pie de página 4">
            <a:extLst>
              <a:ext uri="{FF2B5EF4-FFF2-40B4-BE49-F238E27FC236}">
                <a16:creationId xmlns:a16="http://schemas.microsoft.com/office/drawing/2014/main" id="{D7B06AF9-B12B-4B3F-ABE1-37C1D127B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CO"/>
          </a:p>
        </p:txBody>
      </p:sp>
      <p:sp>
        <p:nvSpPr>
          <p:cNvPr id="6" name="Marcador de número de diapositiva 5">
            <a:extLst>
              <a:ext uri="{FF2B5EF4-FFF2-40B4-BE49-F238E27FC236}">
                <a16:creationId xmlns:a16="http://schemas.microsoft.com/office/drawing/2014/main" id="{889205D1-6B0F-4E78-8EB3-2A9B13902DC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C086812-A3A0-49D9-A7EA-A04EFD83520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381056" y="2459504"/>
            <a:ext cx="114298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ES_tradnl" altLang="es-CO" sz="4000" b="1" dirty="0">
                <a:solidFill>
                  <a:srgbClr val="3366CA"/>
                </a:solidFill>
              </a:rPr>
              <a:t>Ciclo 1</a:t>
            </a:r>
          </a:p>
          <a:p>
            <a:pPr lvl="0" algn="ctr">
              <a:lnSpc>
                <a:spcPct val="100000"/>
              </a:lnSpc>
              <a:spcBef>
                <a:spcPts val="0"/>
              </a:spcBef>
              <a:spcAft>
                <a:spcPts val="0"/>
              </a:spcAft>
              <a:buClr>
                <a:srgbClr val="3366CA"/>
              </a:buClr>
              <a:buSzPts val="4000"/>
              <a:buNone/>
            </a:pPr>
            <a:r>
              <a:rPr lang="en-US" sz="4000" b="1" dirty="0" err="1">
                <a:solidFill>
                  <a:srgbClr val="3366CA"/>
                </a:solidFill>
                <a:latin typeface="Calibri"/>
                <a:ea typeface="Calibri"/>
                <a:cs typeface="Calibri"/>
                <a:sym typeface="Calibri"/>
              </a:rPr>
              <a:t>Fundamentos</a:t>
            </a:r>
            <a:r>
              <a:rPr lang="en-US" sz="4000" b="1" dirty="0">
                <a:solidFill>
                  <a:srgbClr val="3366CA"/>
                </a:solidFill>
                <a:latin typeface="Calibri"/>
                <a:ea typeface="Calibri"/>
                <a:cs typeface="Calibri"/>
                <a:sym typeface="Calibri"/>
              </a:rPr>
              <a:t> de </a:t>
            </a:r>
            <a:r>
              <a:rPr lang="en-US" sz="4000" b="1" dirty="0" err="1">
                <a:solidFill>
                  <a:srgbClr val="3366CA"/>
                </a:solidFill>
                <a:latin typeface="Calibri"/>
                <a:ea typeface="Calibri"/>
                <a:cs typeface="Calibri"/>
                <a:sym typeface="Calibri"/>
              </a:rPr>
              <a:t>programación</a:t>
            </a:r>
            <a:r>
              <a:rPr lang="en-US" sz="4000" b="1" dirty="0">
                <a:solidFill>
                  <a:srgbClr val="3366CA"/>
                </a:solidFill>
                <a:latin typeface="Calibri"/>
                <a:ea typeface="Calibri"/>
                <a:cs typeface="Calibri"/>
                <a:sym typeface="Calibri"/>
              </a:rPr>
              <a:t> con Python</a:t>
            </a:r>
          </a:p>
          <a:p>
            <a:pPr algn="ctr">
              <a:lnSpc>
                <a:spcPct val="100000"/>
              </a:lnSpc>
              <a:spcBef>
                <a:spcPct val="0"/>
              </a:spcBef>
              <a:buFontTx/>
              <a:buNone/>
            </a:pPr>
            <a:r>
              <a:rPr lang="es-ES_tradnl" altLang="es-CO" sz="4000" b="1" dirty="0">
                <a:solidFill>
                  <a:srgbClr val="3366CA"/>
                </a:solidFill>
              </a:rPr>
              <a:t>Sesión 4: Ciclo de vida del software</a:t>
            </a:r>
          </a:p>
        </p:txBody>
      </p:sp>
    </p:spTree>
    <p:extLst>
      <p:ext uri="{BB962C8B-B14F-4D97-AF65-F5344CB8AC3E}">
        <p14:creationId xmlns:p14="http://schemas.microsoft.com/office/powerpoint/2010/main" val="300342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071149" y="982884"/>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altLang="es-CO" sz="4000" b="1" dirty="0">
                <a:solidFill>
                  <a:srgbClr val="3366CA"/>
                </a:solidFill>
              </a:rPr>
              <a:t>4. </a:t>
            </a:r>
            <a:r>
              <a:rPr lang="es-ES_tradnl" sz="4000" b="1" dirty="0">
                <a:solidFill>
                  <a:srgbClr val="3366CA"/>
                </a:solidFill>
                <a:latin typeface="Arial Narrow" panose="020B0604020202020204" pitchFamily="34" charset="0"/>
                <a:cs typeface="Arial Narrow" panose="020B0604020202020204" pitchFamily="34" charset="0"/>
              </a:rPr>
              <a:t>Diseño</a:t>
            </a:r>
            <a:endParaRPr lang="es-ES_tradnl" sz="4000" dirty="0">
              <a:solidFill>
                <a:srgbClr val="3366CA"/>
              </a:solidFill>
              <a:latin typeface="Arial Narrow" panose="020B0604020202020204" pitchFamily="34" charset="0"/>
              <a:cs typeface="Arial Narrow" panose="020B0604020202020204" pitchFamily="34" charset="0"/>
            </a:endParaRPr>
          </a:p>
        </p:txBody>
      </p:sp>
      <p:sp>
        <p:nvSpPr>
          <p:cNvPr id="7" name="CuadroTexto 6">
            <a:extLst>
              <a:ext uri="{FF2B5EF4-FFF2-40B4-BE49-F238E27FC236}">
                <a16:creationId xmlns:a16="http://schemas.microsoft.com/office/drawing/2014/main" id="{B48F5E7D-D242-8C4E-93C9-47840005F918}"/>
              </a:ext>
            </a:extLst>
          </p:cNvPr>
          <p:cNvSpPr txBox="1"/>
          <p:nvPr/>
        </p:nvSpPr>
        <p:spPr>
          <a:xfrm>
            <a:off x="1189272" y="2338333"/>
            <a:ext cx="9439141" cy="3046988"/>
          </a:xfrm>
          <a:prstGeom prst="rect">
            <a:avLst/>
          </a:prstGeom>
          <a:noFill/>
        </p:spPr>
        <p:txBody>
          <a:bodyPr wrap="square" rtlCol="0">
            <a:spAutoFit/>
          </a:bodyPr>
          <a:lstStyle/>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diseño del software produce los detalles que establecen la forma en que el este cumplirá con los requerimientos identificados durante el análisis.</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proceso empieza identificando los reportes y demás salidas que debe producir en software. </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Se debe determinar con toda precisión los datos específicos para cada salida, también es necesario identificar los datos de entrada, aquellos que serán calculados y los que quieren ser almacenados.  </a:t>
            </a:r>
          </a:p>
          <a:p>
            <a:pPr algn="just"/>
            <a:endParaRPr lang="es-ES" sz="24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247752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5" y="95326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sz="4000" b="1" dirty="0">
                <a:solidFill>
                  <a:srgbClr val="3366CA"/>
                </a:solidFill>
              </a:rPr>
              <a:t>5. </a:t>
            </a:r>
            <a:r>
              <a:rPr lang="es-ES_tradnl" sz="4000" b="1" dirty="0">
                <a:solidFill>
                  <a:srgbClr val="3366CA"/>
                </a:solidFill>
              </a:rPr>
              <a:t>Implementación</a:t>
            </a:r>
          </a:p>
        </p:txBody>
      </p:sp>
      <p:sp>
        <p:nvSpPr>
          <p:cNvPr id="6" name="CuadroTexto 5">
            <a:extLst>
              <a:ext uri="{FF2B5EF4-FFF2-40B4-BE49-F238E27FC236}">
                <a16:creationId xmlns:a16="http://schemas.microsoft.com/office/drawing/2014/main" id="{C741276F-3445-2749-AEAD-1D6711322094}"/>
              </a:ext>
            </a:extLst>
          </p:cNvPr>
          <p:cNvSpPr txBox="1"/>
          <p:nvPr/>
        </p:nvSpPr>
        <p:spPr>
          <a:xfrm>
            <a:off x="1116280" y="2149866"/>
            <a:ext cx="8882890" cy="3046988"/>
          </a:xfrm>
          <a:prstGeom prst="rect">
            <a:avLst/>
          </a:prstGeom>
          <a:noFill/>
        </p:spPr>
        <p:txBody>
          <a:bodyPr wrap="square" rtlCol="0">
            <a:spAutoFit/>
          </a:bodyPr>
          <a:lstStyle/>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Los que desarrollan software pueden instalar (o modificar y después instalar) software comprado a terceros o escribir programas diseñados a la media de las solicitudes; esto desprende del costo de cada alternativa, del tiempo disponible para escribir el software y de la  disponibilidad que tengan los programadores.</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En la fase de desarrollo también es vital la documentación de los programas y de proporcionar una explicación de cómo y por qué ciertos procedimientos se codifican en determinada forma.  </a:t>
            </a:r>
          </a:p>
        </p:txBody>
      </p:sp>
    </p:spTree>
    <p:extLst>
      <p:ext uri="{BB962C8B-B14F-4D97-AF65-F5344CB8AC3E}">
        <p14:creationId xmlns:p14="http://schemas.microsoft.com/office/powerpoint/2010/main" val="35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sz="4000" b="1" dirty="0">
                <a:solidFill>
                  <a:srgbClr val="3366CA"/>
                </a:solidFill>
              </a:rPr>
              <a:t>5. </a:t>
            </a:r>
            <a:r>
              <a:rPr lang="es-ES_tradnl" sz="4000" b="1" dirty="0">
                <a:solidFill>
                  <a:srgbClr val="3366CA"/>
                </a:solidFill>
              </a:rPr>
              <a:t>Implementación</a:t>
            </a:r>
          </a:p>
        </p:txBody>
      </p:sp>
      <p:sp>
        <p:nvSpPr>
          <p:cNvPr id="7" name="CuadroTexto 6">
            <a:extLst>
              <a:ext uri="{FF2B5EF4-FFF2-40B4-BE49-F238E27FC236}">
                <a16:creationId xmlns:a16="http://schemas.microsoft.com/office/drawing/2014/main" id="{3D3CCCB6-2E6E-5D4F-BF2B-9E6B71110E59}"/>
              </a:ext>
            </a:extLst>
          </p:cNvPr>
          <p:cNvSpPr txBox="1"/>
          <p:nvPr/>
        </p:nvSpPr>
        <p:spPr>
          <a:xfrm>
            <a:off x="1572370" y="1899549"/>
            <a:ext cx="9047255" cy="1938992"/>
          </a:xfrm>
          <a:prstGeom prst="rect">
            <a:avLst/>
          </a:prstGeom>
          <a:noFill/>
        </p:spPr>
        <p:txBody>
          <a:bodyPr wrap="square" rtlCol="0">
            <a:spAutoFit/>
          </a:bodyPr>
          <a:lstStyle/>
          <a:p>
            <a:pPr algn="just"/>
            <a:endParaRPr lang="es-ES_tradnl" sz="2400" b="1" dirty="0">
              <a:latin typeface="Arial Narrow" panose="020B0604020202020204" pitchFamily="34" charset="0"/>
              <a:cs typeface="Arial Narrow" panose="020B0604020202020204" pitchFamily="34" charset="0"/>
            </a:endParaRP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Esta fase también se puede denominar fase de programación.</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La implementación del diseño de software empieza con el lenguaje de programación más conveniente y desarrollando programas ejecutables y sin errores de manera eficiente</a:t>
            </a:r>
            <a:r>
              <a:rPr lang="es-ES" sz="2400" dirty="0">
                <a:latin typeface="Arial Narrow" panose="020B0604020202020204" pitchFamily="34" charset="0"/>
                <a:cs typeface="Arial Narrow" panose="020B0604020202020204" pitchFamily="34" charset="0"/>
              </a:rPr>
              <a:t>.</a:t>
            </a:r>
          </a:p>
        </p:txBody>
      </p:sp>
    </p:spTree>
    <p:extLst>
      <p:ext uri="{BB962C8B-B14F-4D97-AF65-F5344CB8AC3E}">
        <p14:creationId xmlns:p14="http://schemas.microsoft.com/office/powerpoint/2010/main" val="180572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sz="4000" b="1" dirty="0">
                <a:solidFill>
                  <a:srgbClr val="3366CA"/>
                </a:solidFill>
              </a:rPr>
              <a:t>6. </a:t>
            </a:r>
            <a:r>
              <a:rPr lang="es-ES_tradnl" sz="4000" b="1" dirty="0">
                <a:solidFill>
                  <a:srgbClr val="3366CA"/>
                </a:solidFill>
              </a:rPr>
              <a:t>Verificación</a:t>
            </a:r>
          </a:p>
        </p:txBody>
      </p:sp>
      <p:sp>
        <p:nvSpPr>
          <p:cNvPr id="6" name="CuadroTexto 5">
            <a:extLst>
              <a:ext uri="{FF2B5EF4-FFF2-40B4-BE49-F238E27FC236}">
                <a16:creationId xmlns:a16="http://schemas.microsoft.com/office/drawing/2014/main" id="{FAC96BBA-0C88-0E41-89F6-37D6BFF8C820}"/>
              </a:ext>
            </a:extLst>
          </p:cNvPr>
          <p:cNvSpPr txBox="1"/>
          <p:nvPr/>
        </p:nvSpPr>
        <p:spPr>
          <a:xfrm>
            <a:off x="1425038" y="1965864"/>
            <a:ext cx="9036345" cy="2677656"/>
          </a:xfrm>
          <a:prstGeom prst="rect">
            <a:avLst/>
          </a:prstGeom>
          <a:noFill/>
        </p:spPr>
        <p:txBody>
          <a:bodyPr wrap="square" rtlCol="0">
            <a:spAutoFit/>
          </a:bodyPr>
          <a:lstStyle/>
          <a:p>
            <a:pPr algn="just"/>
            <a:endParaRPr lang="es-ES_tradnl" sz="2400" b="1" dirty="0">
              <a:latin typeface="Arial Narrow" panose="020B0604020202020204" pitchFamily="34" charset="0"/>
              <a:cs typeface="Arial Narrow" panose="020B0604020202020204" pitchFamily="34" charset="0"/>
            </a:endParaRP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Durante la fase de pruebas del sistema, el sistema se emplea de manera experimental para asegurarse de que el software no tenga  fallas, es decir que funcione de acuerdo con las especificaciones y en la forma en que los usuarios esperan que lo haga.</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Las pruebas consisten en alimentar como entradas un conjunto de datos de prueba para su procesamiento y después se examinan los resultados.</a:t>
            </a:r>
          </a:p>
        </p:txBody>
      </p:sp>
    </p:spTree>
    <p:extLst>
      <p:ext uri="{BB962C8B-B14F-4D97-AF65-F5344CB8AC3E}">
        <p14:creationId xmlns:p14="http://schemas.microsoft.com/office/powerpoint/2010/main" val="313744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sz="4000" b="1" dirty="0">
                <a:solidFill>
                  <a:srgbClr val="3366CA"/>
                </a:solidFill>
              </a:rPr>
              <a:t>6. </a:t>
            </a:r>
            <a:r>
              <a:rPr lang="es-ES_tradnl" sz="4000" b="1" dirty="0">
                <a:solidFill>
                  <a:srgbClr val="3366CA"/>
                </a:solidFill>
              </a:rPr>
              <a:t>Verificación</a:t>
            </a:r>
          </a:p>
        </p:txBody>
      </p:sp>
      <p:sp>
        <p:nvSpPr>
          <p:cNvPr id="7" name="CuadroTexto 6">
            <a:extLst>
              <a:ext uri="{FF2B5EF4-FFF2-40B4-BE49-F238E27FC236}">
                <a16:creationId xmlns:a16="http://schemas.microsoft.com/office/drawing/2014/main" id="{117A8475-11CF-3745-B557-4EAED0085790}"/>
              </a:ext>
            </a:extLst>
          </p:cNvPr>
          <p:cNvSpPr txBox="1"/>
          <p:nvPr/>
        </p:nvSpPr>
        <p:spPr>
          <a:xfrm>
            <a:off x="1401287" y="2225160"/>
            <a:ext cx="8425775" cy="2677656"/>
          </a:xfrm>
          <a:prstGeom prst="rect">
            <a:avLst/>
          </a:prstGeom>
          <a:noFill/>
        </p:spPr>
        <p:txBody>
          <a:bodyPr wrap="square" rtlCol="0">
            <a:spAutoFit/>
          </a:bodyPr>
          <a:lstStyle/>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Se estima que el 50% de todos los procesos de desarrollo de software deberían ser evaluados. </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Los errores pueden arruinar el software tanto a nivel crítico y hasta el punto de ser eliminado. </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Las pruebas de Software se hacen mientras se codifica y suelen hacerlo los desarrolladores y otros expertos evaluadores a varios niveles. </a:t>
            </a:r>
          </a:p>
        </p:txBody>
      </p:sp>
    </p:spTree>
    <p:extLst>
      <p:ext uri="{BB962C8B-B14F-4D97-AF65-F5344CB8AC3E}">
        <p14:creationId xmlns:p14="http://schemas.microsoft.com/office/powerpoint/2010/main" val="12765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1805050" y="1018510"/>
            <a:ext cx="81286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sz="4000" b="1" dirty="0">
                <a:solidFill>
                  <a:srgbClr val="3366CA"/>
                </a:solidFill>
              </a:rPr>
              <a:t>7. </a:t>
            </a:r>
            <a:r>
              <a:rPr lang="es-ES_tradnl" sz="4000" b="1" dirty="0">
                <a:solidFill>
                  <a:srgbClr val="3366CA"/>
                </a:solidFill>
              </a:rPr>
              <a:t>Mantenimiento y funcionamiento</a:t>
            </a:r>
          </a:p>
        </p:txBody>
      </p:sp>
      <p:sp>
        <p:nvSpPr>
          <p:cNvPr id="6" name="CuadroTexto 5">
            <a:extLst>
              <a:ext uri="{FF2B5EF4-FFF2-40B4-BE49-F238E27FC236}">
                <a16:creationId xmlns:a16="http://schemas.microsoft.com/office/drawing/2014/main" id="{C62BC2E2-021D-1C4E-810A-41F236BB06BD}"/>
              </a:ext>
            </a:extLst>
          </p:cNvPr>
          <p:cNvSpPr txBox="1"/>
          <p:nvPr/>
        </p:nvSpPr>
        <p:spPr>
          <a:xfrm>
            <a:off x="1140030" y="2195361"/>
            <a:ext cx="8924539" cy="2677656"/>
          </a:xfrm>
          <a:prstGeom prst="rect">
            <a:avLst/>
          </a:prstGeom>
          <a:noFill/>
        </p:spPr>
        <p:txBody>
          <a:bodyPr wrap="square" rtlCol="0">
            <a:spAutoFit/>
          </a:bodyPr>
          <a:lstStyle/>
          <a:p>
            <a:pPr algn="just"/>
            <a:r>
              <a:rPr lang="es-ES_tradnl" sz="2400" dirty="0">
                <a:latin typeface="Arial Narrow" panose="020B0604020202020204" pitchFamily="34" charset="0"/>
                <a:cs typeface="Arial Narrow" panose="020B0604020202020204" pitchFamily="34" charset="0"/>
              </a:rPr>
              <a:t>Esta fase confirma el funcionamiento del software en términos de más eficiencia y menos errores. Si se requiere, los usuarios se forman, o se les presta documentación sobre cómo operar y cómo mantenerlo en funcionamiento. El software se mantiene de forma temprana actualizando el código, acorde a los cambios que tienen lugar en entornos del usuario o tecnológicos. Esta fase puede que tenga que encarar retos originados por virus ocultos o problemas no identificados del mundo real.</a:t>
            </a:r>
          </a:p>
        </p:txBody>
      </p:sp>
    </p:spTree>
    <p:extLst>
      <p:ext uri="{BB962C8B-B14F-4D97-AF65-F5344CB8AC3E}">
        <p14:creationId xmlns:p14="http://schemas.microsoft.com/office/powerpoint/2010/main" val="334468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CO" altLang="es-CO" sz="4000" b="1" dirty="0">
                <a:solidFill>
                  <a:srgbClr val="3366CA"/>
                </a:solidFill>
              </a:rPr>
              <a:t>8. Ejercicio 1</a:t>
            </a:r>
          </a:p>
        </p:txBody>
      </p:sp>
      <p:sp>
        <p:nvSpPr>
          <p:cNvPr id="7" name="CuadroTexto 6">
            <a:extLst>
              <a:ext uri="{FF2B5EF4-FFF2-40B4-BE49-F238E27FC236}">
                <a16:creationId xmlns:a16="http://schemas.microsoft.com/office/drawing/2014/main" id="{9C677FE5-BC34-BD47-9880-323065AF45FB}"/>
              </a:ext>
            </a:extLst>
          </p:cNvPr>
          <p:cNvSpPr txBox="1"/>
          <p:nvPr/>
        </p:nvSpPr>
        <p:spPr>
          <a:xfrm>
            <a:off x="1462656" y="2085065"/>
            <a:ext cx="9587565" cy="3600986"/>
          </a:xfrm>
          <a:prstGeom prst="rect">
            <a:avLst/>
          </a:prstGeom>
          <a:noFill/>
        </p:spPr>
        <p:txBody>
          <a:bodyPr wrap="square" rtlCol="0">
            <a:spAutoFit/>
          </a:bodyPr>
          <a:lstStyle/>
          <a:p>
            <a:pPr algn="just"/>
            <a:r>
              <a:rPr lang="es-ES_tradnl" sz="2400" dirty="0">
                <a:latin typeface="Arial Narrow" panose="020B0604020202020204" pitchFamily="34" charset="0"/>
                <a:cs typeface="Arial Narrow" panose="020B0604020202020204" pitchFamily="34" charset="0"/>
              </a:rPr>
              <a:t>La empresa Bolívar se encarga de la reservación y venta de pasajes a diferentes destinos intermunicipales, en la actualidad se llevan los registros de todas las transacciones en libros contables y no existe un sistema automatizado que permita a la empresa realizar dichas operaciones.  Por otra parte los usuarios deben dirigirse hasta el terminal de transporte, si quieren reservar o comprar sus pasajes, generando traumatismos en las actividades cotidianas de la empresa y de los propios usuarios, la situación ha llegado al punto de generar altos niveles de inconformidad en los clientes y perdidas para la empresa.</a:t>
            </a:r>
          </a:p>
          <a:p>
            <a:pPr algn="just"/>
            <a:endParaRPr lang="es-ES" sz="3600" dirty="0">
              <a:latin typeface="Arial Narrow" panose="020B0604020202020204" pitchFamily="34" charset="0"/>
              <a:cs typeface="Arial Narrow" panose="020B0604020202020204" pitchFamily="34" charset="0"/>
            </a:endParaRPr>
          </a:p>
        </p:txBody>
      </p:sp>
      <p:pic>
        <p:nvPicPr>
          <p:cNvPr id="8" name="Imagen 3">
            <a:extLst>
              <a:ext uri="{FF2B5EF4-FFF2-40B4-BE49-F238E27FC236}">
                <a16:creationId xmlns:a16="http://schemas.microsoft.com/office/drawing/2014/main" id="{BAA6B5EC-7DA5-104C-8FAE-275A6BB06A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87" y="2177075"/>
            <a:ext cx="1493248"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descr="Clipboard outline">
            <a:extLst>
              <a:ext uri="{FF2B5EF4-FFF2-40B4-BE49-F238E27FC236}">
                <a16:creationId xmlns:a16="http://schemas.microsoft.com/office/drawing/2014/main" id="{B2997C15-2E8B-8D4C-AF8F-6F4EE9907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5841" y="967240"/>
            <a:ext cx="914400" cy="914400"/>
          </a:xfrm>
          <a:prstGeom prst="rect">
            <a:avLst/>
          </a:prstGeom>
        </p:spPr>
      </p:pic>
    </p:spTree>
    <p:extLst>
      <p:ext uri="{BB962C8B-B14F-4D97-AF65-F5344CB8AC3E}">
        <p14:creationId xmlns:p14="http://schemas.microsoft.com/office/powerpoint/2010/main" val="202855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CO" altLang="es-CO" sz="4000" b="1" dirty="0">
                <a:solidFill>
                  <a:srgbClr val="3366CA"/>
                </a:solidFill>
              </a:rPr>
              <a:t>8. Ejercicio  </a:t>
            </a:r>
          </a:p>
        </p:txBody>
      </p:sp>
      <p:sp>
        <p:nvSpPr>
          <p:cNvPr id="6" name="CuadroTexto 5">
            <a:extLst>
              <a:ext uri="{FF2B5EF4-FFF2-40B4-BE49-F238E27FC236}">
                <a16:creationId xmlns:a16="http://schemas.microsoft.com/office/drawing/2014/main" id="{9DFB2D07-2846-4145-8864-7AA8543C1340}"/>
              </a:ext>
            </a:extLst>
          </p:cNvPr>
          <p:cNvSpPr txBox="1"/>
          <p:nvPr/>
        </p:nvSpPr>
        <p:spPr>
          <a:xfrm>
            <a:off x="1592165" y="2177796"/>
            <a:ext cx="9007666" cy="1754326"/>
          </a:xfrm>
          <a:prstGeom prst="rect">
            <a:avLst/>
          </a:prstGeom>
          <a:noFill/>
        </p:spPr>
        <p:txBody>
          <a:bodyPr wrap="square" rtlCol="0">
            <a:spAutoFit/>
          </a:bodyPr>
          <a:lstStyle/>
          <a:p>
            <a:pPr algn="just"/>
            <a:endParaRPr lang="es-ES_tradnl" sz="2400" dirty="0">
              <a:latin typeface="Arial Narrow" panose="020B0604020202020204" pitchFamily="34" charset="0"/>
              <a:cs typeface="Arial Narrow" panose="020B0604020202020204" pitchFamily="34" charset="0"/>
            </a:endParaRPr>
          </a:p>
          <a:p>
            <a:pPr algn="just"/>
            <a:r>
              <a:rPr lang="es-ES_tradnl" sz="2400" dirty="0">
                <a:latin typeface="Arial Narrow" panose="020B0604020202020204" pitchFamily="34" charset="0"/>
                <a:cs typeface="Arial Narrow" panose="020B0604020202020204" pitchFamily="34" charset="0"/>
              </a:rPr>
              <a:t> Analizar en grupos el caso propuesto y realizar la determinación de requerimientos de usuario, de sistema funcionales y no funcionales </a:t>
            </a:r>
          </a:p>
          <a:p>
            <a:pPr algn="just"/>
            <a:endParaRPr lang="es-ES_tradnl" sz="3600" dirty="0">
              <a:latin typeface="Arial Narrow" panose="020B0604020202020204" pitchFamily="34" charset="0"/>
              <a:cs typeface="Arial Narrow" panose="020B0604020202020204" pitchFamily="34" charset="0"/>
            </a:endParaRPr>
          </a:p>
        </p:txBody>
      </p:sp>
      <p:pic>
        <p:nvPicPr>
          <p:cNvPr id="8" name="Imagen 3">
            <a:extLst>
              <a:ext uri="{FF2B5EF4-FFF2-40B4-BE49-F238E27FC236}">
                <a16:creationId xmlns:a16="http://schemas.microsoft.com/office/drawing/2014/main" id="{EF9DF2AB-C6D8-2740-B6D3-3B4EE82981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67" y="2605307"/>
            <a:ext cx="1493248"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descr="Clipboard outline">
            <a:extLst>
              <a:ext uri="{FF2B5EF4-FFF2-40B4-BE49-F238E27FC236}">
                <a16:creationId xmlns:a16="http://schemas.microsoft.com/office/drawing/2014/main" id="{A3BEEC1D-7178-094A-B3E1-09C4A6792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5841" y="967240"/>
            <a:ext cx="914400" cy="914400"/>
          </a:xfrm>
          <a:prstGeom prst="rect">
            <a:avLst/>
          </a:prstGeom>
        </p:spPr>
      </p:pic>
    </p:spTree>
    <p:extLst>
      <p:ext uri="{BB962C8B-B14F-4D97-AF65-F5344CB8AC3E}">
        <p14:creationId xmlns:p14="http://schemas.microsoft.com/office/powerpoint/2010/main" val="97031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15"/>
          <p:cNvSpPr txBox="1"/>
          <p:nvPr/>
        </p:nvSpPr>
        <p:spPr>
          <a:xfrm>
            <a:off x="912020" y="1197620"/>
            <a:ext cx="921264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366CA"/>
              </a:buClr>
              <a:buSzPts val="4000"/>
              <a:buFont typeface="Arial"/>
              <a:buNone/>
            </a:pPr>
            <a:r>
              <a:rPr lang="en-US" sz="4000" b="1">
                <a:solidFill>
                  <a:srgbClr val="3366CA"/>
                </a:solidFill>
                <a:latin typeface="Calibri"/>
                <a:ea typeface="Calibri"/>
                <a:cs typeface="Calibri"/>
                <a:sym typeface="Calibri"/>
              </a:rPr>
              <a:t>Preguntas</a:t>
            </a:r>
            <a:endParaRPr lang="en-US"/>
          </a:p>
        </p:txBody>
      </p:sp>
      <p:pic>
        <p:nvPicPr>
          <p:cNvPr id="5" name="Graphic 4" descr="Badge Question Mark with solid fill">
            <a:extLst>
              <a:ext uri="{FF2B5EF4-FFF2-40B4-BE49-F238E27FC236}">
                <a16:creationId xmlns:a16="http://schemas.microsoft.com/office/drawing/2014/main" id="{1AC2A9DB-A98E-9B4E-BC97-1B493C8660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2369" y="1905506"/>
            <a:ext cx="3991941" cy="3991941"/>
          </a:xfrm>
          <a:prstGeom prst="rect">
            <a:avLst/>
          </a:prstGeom>
        </p:spPr>
      </p:pic>
    </p:spTree>
    <p:extLst>
      <p:ext uri="{BB962C8B-B14F-4D97-AF65-F5344CB8AC3E}">
        <p14:creationId xmlns:p14="http://schemas.microsoft.com/office/powerpoint/2010/main" val="15072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824948" y="1329791"/>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CO" altLang="es-CO" sz="4000" b="1" dirty="0">
                <a:solidFill>
                  <a:srgbClr val="3366CA"/>
                </a:solidFill>
              </a:rPr>
              <a:t>Agenda</a:t>
            </a:r>
          </a:p>
        </p:txBody>
      </p:sp>
      <p:sp>
        <p:nvSpPr>
          <p:cNvPr id="10" name="CuadroTexto 9">
            <a:extLst>
              <a:ext uri="{FF2B5EF4-FFF2-40B4-BE49-F238E27FC236}">
                <a16:creationId xmlns:a16="http://schemas.microsoft.com/office/drawing/2014/main" id="{57F7A7E9-79A1-6C46-B728-978F28A78C30}"/>
              </a:ext>
            </a:extLst>
          </p:cNvPr>
          <p:cNvSpPr txBox="1"/>
          <p:nvPr/>
        </p:nvSpPr>
        <p:spPr>
          <a:xfrm>
            <a:off x="836823" y="2085177"/>
            <a:ext cx="5041463" cy="3785652"/>
          </a:xfrm>
          <a:prstGeom prst="rect">
            <a:avLst/>
          </a:prstGeom>
          <a:noFill/>
        </p:spPr>
        <p:txBody>
          <a:bodyPr wrap="square" rtlCol="0">
            <a:spAutoFit/>
          </a:bodyPr>
          <a:lstStyle/>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Ciclo de vida del software</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Requerimientos de usuarios</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Requerimientos del sistema</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Diseño</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Implementación</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Verificación</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Mantenimiento y funcionamiento</a:t>
            </a:r>
          </a:p>
          <a:p>
            <a:pPr marL="457200" indent="-457200">
              <a:buFont typeface="+mj-lt"/>
              <a:buAutoNum type="arabicPeriod"/>
            </a:pPr>
            <a:r>
              <a:rPr lang="es-ES_tradnl" sz="2400" dirty="0">
                <a:latin typeface="Arial Narrow" panose="020B0604020202020204" pitchFamily="34" charset="0"/>
                <a:cs typeface="Arial Narrow" panose="020B0604020202020204" pitchFamily="34" charset="0"/>
              </a:rPr>
              <a:t>Ejercicio – caso propuesto</a:t>
            </a:r>
          </a:p>
          <a:p>
            <a:endParaRPr lang="es-ES_tradnl" sz="2400" dirty="0">
              <a:latin typeface="Arial Narrow" panose="020B0604020202020204" pitchFamily="34" charset="0"/>
              <a:cs typeface="Arial Narrow" panose="020B0604020202020204" pitchFamily="34" charset="0"/>
            </a:endParaRPr>
          </a:p>
          <a:p>
            <a:endParaRPr lang="es-ES_tradnl" sz="2400" dirty="0">
              <a:latin typeface="Arial Narrow" panose="020B0604020202020204" pitchFamily="34" charset="0"/>
              <a:cs typeface="Arial Narrow" panose="020B0604020202020204" pitchFamily="34" charset="0"/>
            </a:endParaRPr>
          </a:p>
        </p:txBody>
      </p:sp>
      <p:cxnSp>
        <p:nvCxnSpPr>
          <p:cNvPr id="7" name="Straight Connector 6">
            <a:extLst>
              <a:ext uri="{FF2B5EF4-FFF2-40B4-BE49-F238E27FC236}">
                <a16:creationId xmlns:a16="http://schemas.microsoft.com/office/drawing/2014/main" id="{D01323CF-EA8B-8E47-B261-E03B9249F737}"/>
              </a:ext>
            </a:extLst>
          </p:cNvPr>
          <p:cNvCxnSpPr>
            <a:cxnSpLocks/>
          </p:cNvCxnSpPr>
          <p:nvPr/>
        </p:nvCxnSpPr>
        <p:spPr>
          <a:xfrm>
            <a:off x="916894" y="2037677"/>
            <a:ext cx="1665962"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72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ES_tradnl" altLang="es-CO" sz="4000" b="1" dirty="0">
                <a:solidFill>
                  <a:srgbClr val="3366CA"/>
                </a:solidFill>
              </a:rPr>
              <a:t>1. Ciclo de vida del Software</a:t>
            </a:r>
          </a:p>
        </p:txBody>
      </p:sp>
      <p:sp>
        <p:nvSpPr>
          <p:cNvPr id="14" name="CuadroTexto 13">
            <a:extLst>
              <a:ext uri="{FF2B5EF4-FFF2-40B4-BE49-F238E27FC236}">
                <a16:creationId xmlns:a16="http://schemas.microsoft.com/office/drawing/2014/main" id="{FB68BAFD-51B8-F841-A76E-9D6A8E01A42B}"/>
              </a:ext>
            </a:extLst>
          </p:cNvPr>
          <p:cNvSpPr txBox="1"/>
          <p:nvPr/>
        </p:nvSpPr>
        <p:spPr>
          <a:xfrm>
            <a:off x="1165595" y="2274838"/>
            <a:ext cx="8952182" cy="2308324"/>
          </a:xfrm>
          <a:prstGeom prst="rect">
            <a:avLst/>
          </a:prstGeom>
          <a:noFill/>
        </p:spPr>
        <p:txBody>
          <a:bodyPr wrap="square" rtlCol="0">
            <a:spAutoFit/>
          </a:bodyPr>
          <a:lstStyle/>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ciclo de vida del desarrollo Software, es una secuencia estructurada y bien definida de las etapas en Ingeniería de software para desarrollar el producto software deseado.</a:t>
            </a:r>
          </a:p>
          <a:p>
            <a:pPr marL="457200" indent="-457200" algn="just">
              <a:buFont typeface="Arial" panose="020B0604020202020204" pitchFamily="34" charset="0"/>
              <a:buChar char="•"/>
            </a:pPr>
            <a:endParaRPr lang="es-ES_tradnl" sz="2400" dirty="0">
              <a:latin typeface="Arial Narrow" panose="020B0604020202020204" pitchFamily="34" charset="0"/>
              <a:cs typeface="Arial Narrow" panose="020B0604020202020204" pitchFamily="34" charset="0"/>
            </a:endParaRP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ciclo está compuesto por una serie de pasos a seguir con la finalidad de diseñar y desarrollar un producto software de manera eficiente. </a:t>
            </a:r>
          </a:p>
        </p:txBody>
      </p:sp>
    </p:spTree>
    <p:extLst>
      <p:ext uri="{BB962C8B-B14F-4D97-AF65-F5344CB8AC3E}">
        <p14:creationId xmlns:p14="http://schemas.microsoft.com/office/powerpoint/2010/main" val="16349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11">
            <a:extLst>
              <a:ext uri="{FF2B5EF4-FFF2-40B4-BE49-F238E27FC236}">
                <a16:creationId xmlns:a16="http://schemas.microsoft.com/office/drawing/2014/main" id="{3DDE70DD-AEEF-2344-9A01-4823E0548B09}"/>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CO" altLang="es-CO" sz="4000" b="1" dirty="0">
                <a:solidFill>
                  <a:srgbClr val="3366CA"/>
                </a:solidFill>
              </a:rPr>
              <a:t>1. Ciclo de vida del Software</a:t>
            </a:r>
          </a:p>
        </p:txBody>
      </p:sp>
      <p:graphicFrame>
        <p:nvGraphicFramePr>
          <p:cNvPr id="7" name="Diagrama 6">
            <a:extLst>
              <a:ext uri="{FF2B5EF4-FFF2-40B4-BE49-F238E27FC236}">
                <a16:creationId xmlns:a16="http://schemas.microsoft.com/office/drawing/2014/main" id="{8934F0A1-8E45-D146-874E-1A63BD61CD27}"/>
              </a:ext>
            </a:extLst>
          </p:cNvPr>
          <p:cNvGraphicFramePr/>
          <p:nvPr>
            <p:extLst>
              <p:ext uri="{D42A27DB-BD31-4B8C-83A1-F6EECF244321}">
                <p14:modId xmlns:p14="http://schemas.microsoft.com/office/powerpoint/2010/main" val="2959375213"/>
              </p:ext>
            </p:extLst>
          </p:nvPr>
        </p:nvGraphicFramePr>
        <p:xfrm>
          <a:off x="450383" y="1637245"/>
          <a:ext cx="6578985" cy="4644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ángulo 7">
            <a:extLst>
              <a:ext uri="{FF2B5EF4-FFF2-40B4-BE49-F238E27FC236}">
                <a16:creationId xmlns:a16="http://schemas.microsoft.com/office/drawing/2014/main" id="{5D8C56CF-70FB-BF40-B230-F035DC127117}"/>
              </a:ext>
            </a:extLst>
          </p:cNvPr>
          <p:cNvSpPr/>
          <p:nvPr/>
        </p:nvSpPr>
        <p:spPr>
          <a:xfrm>
            <a:off x="4488874" y="2659559"/>
            <a:ext cx="4648296" cy="769441"/>
          </a:xfrm>
          <a:prstGeom prst="rect">
            <a:avLst/>
          </a:prstGeom>
        </p:spPr>
        <p:txBody>
          <a:bodyPr wrap="square">
            <a:spAutoFit/>
          </a:bodyPr>
          <a:lstStyle/>
          <a:p>
            <a:pPr marL="342900" indent="-342900">
              <a:buFont typeface="Wingdings" pitchFamily="2" charset="2"/>
              <a:buChar char="v"/>
            </a:pPr>
            <a:r>
              <a:rPr lang="es-ES" sz="2200" dirty="0">
                <a:latin typeface="Arial Narrow" panose="020B0606020202030204" pitchFamily="34" charset="0"/>
              </a:rPr>
              <a:t>Las etapas del desarrollo del software, más comunes son: </a:t>
            </a:r>
          </a:p>
        </p:txBody>
      </p:sp>
    </p:spTree>
    <p:extLst>
      <p:ext uri="{BB962C8B-B14F-4D97-AF65-F5344CB8AC3E}">
        <p14:creationId xmlns:p14="http://schemas.microsoft.com/office/powerpoint/2010/main" val="280699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CO" altLang="es-CO" sz="4000" b="1" dirty="0">
                <a:solidFill>
                  <a:srgbClr val="3366CA"/>
                </a:solidFill>
              </a:rPr>
              <a:t>1. Ciclo de vida del Software</a:t>
            </a:r>
          </a:p>
        </p:txBody>
      </p:sp>
      <p:sp>
        <p:nvSpPr>
          <p:cNvPr id="6" name="CuadroTexto 5">
            <a:extLst>
              <a:ext uri="{FF2B5EF4-FFF2-40B4-BE49-F238E27FC236}">
                <a16:creationId xmlns:a16="http://schemas.microsoft.com/office/drawing/2014/main" id="{36888C28-A98D-4245-8EC6-CAAC8C8BD55C}"/>
              </a:ext>
            </a:extLst>
          </p:cNvPr>
          <p:cNvSpPr txBox="1"/>
          <p:nvPr/>
        </p:nvSpPr>
        <p:spPr>
          <a:xfrm>
            <a:off x="1103295" y="1916402"/>
            <a:ext cx="9985405" cy="3539430"/>
          </a:xfrm>
          <a:prstGeom prst="rect">
            <a:avLst/>
          </a:prstGeom>
          <a:noFill/>
        </p:spPr>
        <p:txBody>
          <a:bodyPr wrap="square" rtlCol="0">
            <a:spAutoFit/>
          </a:bodyPr>
          <a:lstStyle/>
          <a:p>
            <a:pPr marL="342900" indent="-342900" algn="just">
              <a:buFont typeface="Wingdings" pitchFamily="2" charset="2"/>
              <a:buChar char="Ø"/>
            </a:pPr>
            <a:r>
              <a:rPr lang="es-ES_tradnl" sz="2400" b="1" dirty="0">
                <a:solidFill>
                  <a:srgbClr val="3366CA"/>
                </a:solidFill>
                <a:latin typeface="Arial Narrow" panose="020B0604020202020204" pitchFamily="34" charset="0"/>
                <a:cs typeface="Arial Narrow" panose="020B0604020202020204" pitchFamily="34" charset="0"/>
              </a:rPr>
              <a:t>Requerimientos:</a:t>
            </a:r>
          </a:p>
          <a:p>
            <a:pPr algn="just"/>
            <a:endParaRPr lang="es-ES_tradnl" sz="2400" b="1" dirty="0">
              <a:solidFill>
                <a:srgbClr val="3366CA"/>
              </a:solidFill>
              <a:latin typeface="Arial Narrow" panose="020B0604020202020204" pitchFamily="34" charset="0"/>
              <a:cs typeface="Arial Narrow" panose="020B0604020202020204" pitchFamily="34" charset="0"/>
            </a:endParaRPr>
          </a:p>
          <a:p>
            <a:pPr marL="342900" indent="-3429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primer paso es donde un usuario inicia la petición de un producto software específico. A partir de este paso, el proveedor intenta conseguir la máxima cantidad de información posible sobre lo se requiere. </a:t>
            </a:r>
          </a:p>
          <a:p>
            <a:pPr marL="342900" indent="-3429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Los requerimientos para un software son la descripción de los servicios proporcionados por el mismo y sus restricciones operativas.  </a:t>
            </a:r>
          </a:p>
          <a:p>
            <a:pPr marL="342900" indent="-3429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Estos requisitos o requerimientos se contemplan y agrupan en requisitos del usuario,  requisitos del sistema y requisitos funcionales y no funcionales</a:t>
            </a:r>
            <a:r>
              <a:rPr lang="es-ES_tradnl" sz="3200" dirty="0">
                <a:latin typeface="Arial Narrow" panose="020B0604020202020204" pitchFamily="34" charset="0"/>
                <a:cs typeface="Arial Narrow" panose="020B0604020202020204" pitchFamily="34" charset="0"/>
              </a:rPr>
              <a:t>.</a:t>
            </a:r>
          </a:p>
        </p:txBody>
      </p:sp>
    </p:spTree>
    <p:extLst>
      <p:ext uri="{BB962C8B-B14F-4D97-AF65-F5344CB8AC3E}">
        <p14:creationId xmlns:p14="http://schemas.microsoft.com/office/powerpoint/2010/main" val="326378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s-ES_tradnl" sz="4000" b="1" dirty="0">
                <a:solidFill>
                  <a:srgbClr val="3366CA"/>
                </a:solidFill>
                <a:latin typeface="Arial Narrow" panose="020B0604020202020204" pitchFamily="34" charset="0"/>
                <a:cs typeface="Arial Narrow" panose="020B0604020202020204" pitchFamily="34" charset="0"/>
              </a:rPr>
              <a:t>2. Requerimientos del usuario</a:t>
            </a:r>
            <a:endParaRPr lang="es-CO" altLang="es-CO" sz="4000" b="1" dirty="0">
              <a:solidFill>
                <a:srgbClr val="3366CA"/>
              </a:solidFill>
            </a:endParaRPr>
          </a:p>
        </p:txBody>
      </p:sp>
      <p:sp>
        <p:nvSpPr>
          <p:cNvPr id="7" name="CuadroTexto 6">
            <a:extLst>
              <a:ext uri="{FF2B5EF4-FFF2-40B4-BE49-F238E27FC236}">
                <a16:creationId xmlns:a16="http://schemas.microsoft.com/office/drawing/2014/main" id="{881BA6E2-049F-0444-A62E-C8607349CEF7}"/>
              </a:ext>
            </a:extLst>
          </p:cNvPr>
          <p:cNvSpPr txBox="1"/>
          <p:nvPr/>
        </p:nvSpPr>
        <p:spPr>
          <a:xfrm>
            <a:off x="1319903" y="1827226"/>
            <a:ext cx="9106631" cy="3477875"/>
          </a:xfrm>
          <a:prstGeom prst="rect">
            <a:avLst/>
          </a:prstGeom>
          <a:noFill/>
        </p:spPr>
        <p:txBody>
          <a:bodyPr wrap="square" rtlCol="0">
            <a:spAutoFit/>
          </a:bodyPr>
          <a:lstStyle/>
          <a:p>
            <a:pPr algn="just"/>
            <a:r>
              <a:rPr lang="es-ES_tradnl" sz="2800" dirty="0">
                <a:solidFill>
                  <a:srgbClr val="3366CA"/>
                </a:solidFill>
                <a:latin typeface="Arial Narrow" panose="020B0604020202020204" pitchFamily="34" charset="0"/>
                <a:cs typeface="Arial Narrow" panose="020B0604020202020204" pitchFamily="34" charset="0"/>
              </a:rPr>
              <a:t> </a:t>
            </a:r>
          </a:p>
          <a:p>
            <a:pPr algn="just"/>
            <a:r>
              <a:rPr lang="es-ES_tradnl" sz="2400" dirty="0">
                <a:latin typeface="Arial Narrow" panose="020B0604020202020204" pitchFamily="34" charset="0"/>
                <a:cs typeface="Arial Narrow" panose="020B0604020202020204" pitchFamily="34" charset="0"/>
              </a:rPr>
              <a:t>Son declaraciones, en lenguaje natural y en diagramas, de los servicios que se espera que el software proporcione y de las restricciones bajo las cuales debe funcionar.</a:t>
            </a:r>
          </a:p>
          <a:p>
            <a:pPr algn="just"/>
            <a:endParaRPr lang="es-ES_tradnl" sz="2400" dirty="0">
              <a:latin typeface="Arial Narrow" panose="020B0604020202020204" pitchFamily="34" charset="0"/>
              <a:cs typeface="Arial Narrow" panose="020B0604020202020204" pitchFamily="34" charset="0"/>
            </a:endParaRPr>
          </a:p>
          <a:p>
            <a:pPr algn="just"/>
            <a:r>
              <a:rPr lang="es-ES_tradnl" sz="2400" dirty="0">
                <a:latin typeface="Arial Narrow" panose="020B0604020202020204" pitchFamily="34" charset="0"/>
                <a:cs typeface="Arial Narrow" panose="020B0604020202020204" pitchFamily="34" charset="0"/>
              </a:rPr>
              <a:t>Los requerimientos del usuario para un sistema deben describir los requerimientos funcionales y no funcionales de tal forma que sean comprensibles por los usuarios del sistema sin conocimientos técnicos detallados.</a:t>
            </a:r>
          </a:p>
        </p:txBody>
      </p:sp>
    </p:spTree>
    <p:extLst>
      <p:ext uri="{BB962C8B-B14F-4D97-AF65-F5344CB8AC3E}">
        <p14:creationId xmlns:p14="http://schemas.microsoft.com/office/powerpoint/2010/main" val="67359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altLang="es-CO" sz="4000" b="1" dirty="0">
                <a:solidFill>
                  <a:srgbClr val="3366CA"/>
                </a:solidFill>
              </a:rPr>
              <a:t>3. </a:t>
            </a:r>
            <a:r>
              <a:rPr lang="es-ES_tradnl" sz="4000" b="1" dirty="0">
                <a:solidFill>
                  <a:srgbClr val="3366CA"/>
                </a:solidFill>
                <a:latin typeface="Arial Narrow" panose="020B0604020202020204" pitchFamily="34" charset="0"/>
                <a:cs typeface="Arial Narrow" panose="020B0604020202020204" pitchFamily="34" charset="0"/>
              </a:rPr>
              <a:t>Requerimientos del Sistema:</a:t>
            </a:r>
          </a:p>
          <a:p>
            <a:pPr algn="ctr">
              <a:lnSpc>
                <a:spcPct val="100000"/>
              </a:lnSpc>
              <a:spcBef>
                <a:spcPct val="0"/>
              </a:spcBef>
              <a:buFontTx/>
              <a:buNone/>
            </a:pPr>
            <a:endParaRPr lang="es-CO" altLang="es-CO" sz="4000" b="1" dirty="0">
              <a:solidFill>
                <a:srgbClr val="3366CA"/>
              </a:solidFill>
            </a:endParaRPr>
          </a:p>
        </p:txBody>
      </p:sp>
      <p:sp>
        <p:nvSpPr>
          <p:cNvPr id="6" name="CuadroTexto 5">
            <a:extLst>
              <a:ext uri="{FF2B5EF4-FFF2-40B4-BE49-F238E27FC236}">
                <a16:creationId xmlns:a16="http://schemas.microsoft.com/office/drawing/2014/main" id="{7CDF53C8-0C75-1D49-B905-047558629CFF}"/>
              </a:ext>
            </a:extLst>
          </p:cNvPr>
          <p:cNvSpPr txBox="1"/>
          <p:nvPr/>
        </p:nvSpPr>
        <p:spPr>
          <a:xfrm>
            <a:off x="1251737" y="1987060"/>
            <a:ext cx="9688522" cy="3416320"/>
          </a:xfrm>
          <a:prstGeom prst="rect">
            <a:avLst/>
          </a:prstGeom>
          <a:noFill/>
        </p:spPr>
        <p:txBody>
          <a:bodyPr wrap="square" rtlCol="0">
            <a:spAutoFit/>
          </a:bodyPr>
          <a:lstStyle/>
          <a:p>
            <a:pPr algn="just"/>
            <a:r>
              <a:rPr lang="es-ES_tradnl" sz="2400" dirty="0">
                <a:solidFill>
                  <a:srgbClr val="3366CA"/>
                </a:solidFill>
                <a:latin typeface="Arial Narrow" panose="020B0604020202020204" pitchFamily="34" charset="0"/>
                <a:cs typeface="Arial Narrow" panose="020B0604020202020204" pitchFamily="34" charset="0"/>
              </a:rPr>
              <a:t> </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Establecen con detalle las funciones, servicios y restricciones operativas del sistema. </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El documento de requerimientos del sistema debe ser preciso.  Debe definir exactamente que es lo que se va a implementar.</a:t>
            </a:r>
          </a:p>
          <a:p>
            <a:pPr marL="457200" indent="-4572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Los requerimientos del sistema son versiones extendidas de los requerimientos del usuario que son utilizados por los ingenieros como punto de partida para el diseño.</a:t>
            </a:r>
          </a:p>
          <a:p>
            <a:pPr algn="just"/>
            <a:endParaRPr lang="es-ES" sz="24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235347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6AFAA5A-2D3E-DC41-B548-1D99FAF33CE5}"/>
              </a:ext>
            </a:extLst>
          </p:cNvPr>
          <p:cNvSpPr txBox="1"/>
          <p:nvPr/>
        </p:nvSpPr>
        <p:spPr>
          <a:xfrm>
            <a:off x="1129899" y="2231768"/>
            <a:ext cx="9237260" cy="3785652"/>
          </a:xfrm>
          <a:prstGeom prst="rect">
            <a:avLst/>
          </a:prstGeom>
          <a:noFill/>
        </p:spPr>
        <p:txBody>
          <a:bodyPr wrap="square" rtlCol="0">
            <a:spAutoFit/>
          </a:bodyPr>
          <a:lstStyle/>
          <a:p>
            <a:pPr marL="342900" indent="-342900" algn="just">
              <a:buFont typeface="Wingdings" pitchFamily="2" charset="2"/>
              <a:buChar char="Ø"/>
            </a:pPr>
            <a:r>
              <a:rPr lang="es-ES_tradnl" sz="2400" b="1" dirty="0">
                <a:solidFill>
                  <a:srgbClr val="3366CA"/>
                </a:solidFill>
                <a:latin typeface="Arial Narrow" panose="020B0604020202020204" pitchFamily="34" charset="0"/>
                <a:cs typeface="Arial Narrow" panose="020B0604020202020204" pitchFamily="34" charset="0"/>
              </a:rPr>
              <a:t>Requerimientos funcionales: </a:t>
            </a:r>
            <a:r>
              <a:rPr lang="es-ES_tradnl" sz="2400" dirty="0">
                <a:latin typeface="Arial Narrow" panose="020B0604020202020204" pitchFamily="34" charset="0"/>
                <a:cs typeface="Arial Narrow" panose="020B0604020202020204" pitchFamily="34" charset="0"/>
              </a:rPr>
              <a:t>Son declaraciones de los servicios que debe proporcionar el software, de la manera en que éste debe reaccionar a entradas particulares y de cómo se debe comportar en situaciones particulares.</a:t>
            </a:r>
          </a:p>
          <a:p>
            <a:pPr algn="just"/>
            <a:endParaRPr lang="es-ES_tradnl" sz="2400" dirty="0">
              <a:latin typeface="Arial Narrow" panose="020B0604020202020204" pitchFamily="34" charset="0"/>
              <a:cs typeface="Arial Narrow" panose="020B0604020202020204" pitchFamily="34" charset="0"/>
            </a:endParaRPr>
          </a:p>
          <a:p>
            <a:pPr marL="342900" indent="-342900" algn="just">
              <a:buFont typeface="Wingdings" pitchFamily="2" charset="2"/>
              <a:buChar char="Ø"/>
            </a:pPr>
            <a:r>
              <a:rPr lang="es-ES_tradnl" sz="2400" b="1" dirty="0">
                <a:solidFill>
                  <a:srgbClr val="3366CA"/>
                </a:solidFill>
                <a:latin typeface="Arial Narrow" panose="020B0604020202020204" pitchFamily="34" charset="0"/>
                <a:cs typeface="Arial Narrow" panose="020B0604020202020204" pitchFamily="34" charset="0"/>
              </a:rPr>
              <a:t>Requerimientos no funcionales: </a:t>
            </a:r>
            <a:r>
              <a:rPr lang="es-ES_tradnl" sz="2400" dirty="0">
                <a:latin typeface="Arial Narrow" panose="020B0604020202020204" pitchFamily="34" charset="0"/>
                <a:cs typeface="Arial Narrow" panose="020B0604020202020204" pitchFamily="34" charset="0"/>
              </a:rPr>
              <a:t>Son restricciones de los servicios o funciones ofrecidos por el sistema.  Incluyen restricciones de tiempo, sobre el proceso de desarrollo y estándares. Normalmente se aplican a características o servicios individuales del software.</a:t>
            </a:r>
          </a:p>
          <a:p>
            <a:pPr algn="just"/>
            <a:endParaRPr lang="es-ES" sz="2400" dirty="0">
              <a:latin typeface="Arial Narrow" panose="020B0604020202020204" pitchFamily="34" charset="0"/>
              <a:cs typeface="Arial Narrow" panose="020B0604020202020204" pitchFamily="34" charset="0"/>
            </a:endParaRPr>
          </a:p>
        </p:txBody>
      </p:sp>
      <p:sp>
        <p:nvSpPr>
          <p:cNvPr id="8" name="CuadroTexto 11">
            <a:extLst>
              <a:ext uri="{FF2B5EF4-FFF2-40B4-BE49-F238E27FC236}">
                <a16:creationId xmlns:a16="http://schemas.microsoft.com/office/drawing/2014/main" id="{B4B6A1E5-B2D8-814A-90CA-36514F5C558D}"/>
              </a:ext>
            </a:extLst>
          </p:cNvPr>
          <p:cNvSpPr txBox="1">
            <a:spLocks noChangeArrowheads="1"/>
          </p:cNvSpPr>
          <p:nvPr/>
        </p:nvSpPr>
        <p:spPr bwMode="auto">
          <a:xfrm>
            <a:off x="2258304" y="1018510"/>
            <a:ext cx="76753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es-CO" altLang="es-CO" sz="4000" b="1" dirty="0">
                <a:solidFill>
                  <a:srgbClr val="3366CA"/>
                </a:solidFill>
              </a:rPr>
              <a:t>3. </a:t>
            </a:r>
            <a:r>
              <a:rPr lang="es-ES_tradnl" sz="4000" b="1" dirty="0">
                <a:solidFill>
                  <a:srgbClr val="3366CA"/>
                </a:solidFill>
                <a:latin typeface="Arial Narrow" panose="020B0604020202020204" pitchFamily="34" charset="0"/>
                <a:cs typeface="Arial Narrow" panose="020B0604020202020204" pitchFamily="34" charset="0"/>
              </a:rPr>
              <a:t>Requerimientos del Sistema:</a:t>
            </a:r>
          </a:p>
          <a:p>
            <a:pPr algn="ctr">
              <a:lnSpc>
                <a:spcPct val="100000"/>
              </a:lnSpc>
              <a:spcBef>
                <a:spcPct val="0"/>
              </a:spcBef>
              <a:buFontTx/>
              <a:buNone/>
            </a:pPr>
            <a:endParaRPr lang="es-CO" altLang="es-CO" sz="4000" b="1" dirty="0">
              <a:solidFill>
                <a:srgbClr val="3366CA"/>
              </a:solidFill>
            </a:endParaRPr>
          </a:p>
        </p:txBody>
      </p:sp>
    </p:spTree>
    <p:extLst>
      <p:ext uri="{BB962C8B-B14F-4D97-AF65-F5344CB8AC3E}">
        <p14:creationId xmlns:p14="http://schemas.microsoft.com/office/powerpoint/2010/main" val="253402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uadroTexto 11">
            <a:extLst>
              <a:ext uri="{FF2B5EF4-FFF2-40B4-BE49-F238E27FC236}">
                <a16:creationId xmlns:a16="http://schemas.microsoft.com/office/drawing/2014/main" id="{5A07F463-C5A9-4AEB-8774-89D28EADBF40}"/>
              </a:ext>
            </a:extLst>
          </p:cNvPr>
          <p:cNvSpPr txBox="1">
            <a:spLocks noChangeArrowheads="1"/>
          </p:cNvSpPr>
          <p:nvPr/>
        </p:nvSpPr>
        <p:spPr bwMode="auto">
          <a:xfrm>
            <a:off x="2258304" y="1018510"/>
            <a:ext cx="76753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None/>
            </a:pPr>
            <a:r>
              <a:rPr lang="es-ES_tradnl" sz="4000" b="1" dirty="0">
                <a:solidFill>
                  <a:srgbClr val="3366CA"/>
                </a:solidFill>
                <a:latin typeface="Arial Narrow" panose="020B0604020202020204" pitchFamily="34" charset="0"/>
                <a:cs typeface="Arial Narrow" panose="020B0604020202020204" pitchFamily="34" charset="0"/>
              </a:rPr>
              <a:t>Recordemos que</a:t>
            </a:r>
            <a:r>
              <a:rPr lang="es-ES_tradnl" sz="4000" dirty="0">
                <a:solidFill>
                  <a:srgbClr val="3366CA"/>
                </a:solidFill>
                <a:latin typeface="Arial Narrow" panose="020B0604020202020204" pitchFamily="34" charset="0"/>
                <a:cs typeface="Arial Narrow" panose="020B0604020202020204" pitchFamily="34" charset="0"/>
              </a:rPr>
              <a:t>: </a:t>
            </a:r>
          </a:p>
        </p:txBody>
      </p:sp>
      <p:sp>
        <p:nvSpPr>
          <p:cNvPr id="6" name="CuadroTexto 5">
            <a:extLst>
              <a:ext uri="{FF2B5EF4-FFF2-40B4-BE49-F238E27FC236}">
                <a16:creationId xmlns:a16="http://schemas.microsoft.com/office/drawing/2014/main" id="{EA83B2C2-698C-7F40-B7AC-D5CF241BE484}"/>
              </a:ext>
            </a:extLst>
          </p:cNvPr>
          <p:cNvSpPr txBox="1"/>
          <p:nvPr/>
        </p:nvSpPr>
        <p:spPr>
          <a:xfrm>
            <a:off x="1236776" y="2084617"/>
            <a:ext cx="9023504" cy="2677656"/>
          </a:xfrm>
          <a:prstGeom prst="rect">
            <a:avLst/>
          </a:prstGeom>
          <a:noFill/>
        </p:spPr>
        <p:txBody>
          <a:bodyPr wrap="square" rtlCol="0">
            <a:spAutoFit/>
          </a:bodyPr>
          <a:lstStyle/>
          <a:p>
            <a:pPr algn="just"/>
            <a:endParaRPr lang="es-ES_tradnl" sz="2400" dirty="0">
              <a:solidFill>
                <a:srgbClr val="3366CA"/>
              </a:solidFill>
              <a:latin typeface="Arial Narrow" panose="020B0604020202020204" pitchFamily="34" charset="0"/>
              <a:cs typeface="Arial Narrow" panose="020B0604020202020204" pitchFamily="34" charset="0"/>
            </a:endParaRPr>
          </a:p>
          <a:p>
            <a:pPr marL="571500" indent="-5715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Un requerimiento es una característica que el software </a:t>
            </a:r>
            <a:r>
              <a:rPr lang="es-ES_tradnl" sz="2400" b="1" dirty="0">
                <a:latin typeface="Arial Narrow" panose="020B0604020202020204" pitchFamily="34" charset="0"/>
                <a:cs typeface="Arial Narrow" panose="020B0604020202020204" pitchFamily="34" charset="0"/>
              </a:rPr>
              <a:t>DEBE</a:t>
            </a:r>
            <a:r>
              <a:rPr lang="es-ES_tradnl" sz="2400" dirty="0">
                <a:latin typeface="Arial Narrow" panose="020B0604020202020204" pitchFamily="34" charset="0"/>
                <a:cs typeface="Arial Narrow" panose="020B0604020202020204" pitchFamily="34" charset="0"/>
              </a:rPr>
              <a:t> tener o es una restricción que el software </a:t>
            </a:r>
            <a:r>
              <a:rPr lang="es-ES_tradnl" sz="2400" b="1" dirty="0">
                <a:latin typeface="Arial Narrow" panose="020B0604020202020204" pitchFamily="34" charset="0"/>
                <a:cs typeface="Arial Narrow" panose="020B0604020202020204" pitchFamily="34" charset="0"/>
              </a:rPr>
              <a:t>DEBE</a:t>
            </a:r>
            <a:r>
              <a:rPr lang="es-ES_tradnl" sz="2400" dirty="0">
                <a:latin typeface="Arial Narrow" panose="020B0604020202020204" pitchFamily="34" charset="0"/>
                <a:cs typeface="Arial Narrow" panose="020B0604020202020204" pitchFamily="34" charset="0"/>
              </a:rPr>
              <a:t> satisfacer para ser aceptada por el cliente. </a:t>
            </a:r>
          </a:p>
          <a:p>
            <a:pPr marL="571500" indent="-571500" algn="just">
              <a:buFont typeface="Arial" panose="020B0604020202020204" pitchFamily="34" charset="0"/>
              <a:buChar char="•"/>
            </a:pPr>
            <a:r>
              <a:rPr lang="es-ES_tradnl" sz="2400" dirty="0">
                <a:latin typeface="Arial Narrow" panose="020B0604020202020204" pitchFamily="34" charset="0"/>
                <a:cs typeface="Arial Narrow" panose="020B0604020202020204" pitchFamily="34" charset="0"/>
              </a:rPr>
              <a:t>Levantamiento de requerimientos es la especificación del sistema en términos que el cliente entienda, de forma que se constituya en el contrato entre el cliente y los desarrolladores.</a:t>
            </a:r>
          </a:p>
        </p:txBody>
      </p:sp>
      <p:pic>
        <p:nvPicPr>
          <p:cNvPr id="8" name="Graphic 7" descr="Head with gears with solid fill">
            <a:extLst>
              <a:ext uri="{FF2B5EF4-FFF2-40B4-BE49-F238E27FC236}">
                <a16:creationId xmlns:a16="http://schemas.microsoft.com/office/drawing/2014/main" id="{250BA6AC-DA9B-6246-BFA3-4D1BAE922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460" y="884475"/>
            <a:ext cx="1062854" cy="1062854"/>
          </a:xfrm>
          <a:prstGeom prst="rect">
            <a:avLst/>
          </a:prstGeom>
        </p:spPr>
      </p:pic>
    </p:spTree>
    <p:extLst>
      <p:ext uri="{BB962C8B-B14F-4D97-AF65-F5344CB8AC3E}">
        <p14:creationId xmlns:p14="http://schemas.microsoft.com/office/powerpoint/2010/main" val="2277927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cstate="print">
            <a:alphaModFix amt="57000"/>
            <a:extLst>
              <a:ext uri="{28A0092B-C50C-407E-A947-70E740481C1C}">
                <a14:useLocalDpi xmlns:a14="http://schemas.microsoft.com/office/drawing/2010/main" val="0"/>
              </a:ext>
            </a:extLst>
          </a:blip>
          <a:srcRect/>
          <a:stretch>
            <a:fillRect/>
          </a:stretch>
        </a:blip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4428</TotalTime>
  <Words>1040</Words>
  <Application>Microsoft Office PowerPoint</Application>
  <PresentationFormat>Panorámica</PresentationFormat>
  <Paragraphs>74</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Arial Narrow</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Brandon Steve Rincón Gutiérrez</dc:creator>
  <cp:lastModifiedBy>Marco Tulio Teran</cp:lastModifiedBy>
  <cp:revision>399</cp:revision>
  <dcterms:created xsi:type="dcterms:W3CDTF">2020-07-16T20:35:52Z</dcterms:created>
  <dcterms:modified xsi:type="dcterms:W3CDTF">2023-08-01T10:44:57Z</dcterms:modified>
</cp:coreProperties>
</file>