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84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/>
          <a:lstStyle/>
          <a:p>
            <a:r>
              <a:rPr lang="pt-BR" altLang="en-US" sz="4400" dirty="0">
                <a:solidFill>
                  <a:schemeClr val="tx1"/>
                </a:solidFill>
                <a:uFillTx/>
              </a:rPr>
              <a:t>Arquitetura de </a:t>
            </a:r>
            <a:r>
              <a:rPr lang="pt-BR" altLang="en-US" sz="4400" dirty="0" smtClean="0">
                <a:solidFill>
                  <a:schemeClr val="tx1"/>
                </a:solidFill>
                <a:uFillTx/>
              </a:rPr>
              <a:t>Computadores</a:t>
            </a:r>
            <a:br>
              <a:rPr lang="pt-BR" altLang="en-US" sz="4400" dirty="0" smtClean="0">
                <a:solidFill>
                  <a:schemeClr val="tx1"/>
                </a:solidFill>
                <a:uFillTx/>
              </a:rPr>
            </a:br>
            <a:r>
              <a:rPr lang="pt-BR" altLang="en-US" sz="4400" dirty="0" smtClean="0"/>
              <a:t>Fading Led (PWM)</a:t>
            </a:r>
            <a:endParaRPr lang="pt-BR" altLang="en-US" sz="4400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1248"/>
            <a:ext cx="9144000" cy="1655762"/>
          </a:xfrm>
        </p:spPr>
        <p:txBody>
          <a:bodyPr/>
          <a:lstStyle/>
          <a:p>
            <a:r>
              <a:rPr lang="pt-BR" altLang="en-US"/>
              <a:t>Pablo Silva</a:t>
            </a:r>
          </a:p>
          <a:p>
            <a:r>
              <a:rPr lang="pt-BR" altLang="en-US"/>
              <a:t>Marco Túlio</a:t>
            </a:r>
          </a:p>
          <a:p>
            <a:r>
              <a:rPr lang="pt-BR" altLang="en-US"/>
              <a:t>Vitor do Vale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Registradores: </a:t>
            </a:r>
            <a:r>
              <a:rPr lang="pt-BR" dirty="0"/>
              <a:t>OCR1A 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o OCR1A recebe os valores retornados pelo potenciômetro.</a:t>
            </a:r>
          </a:p>
          <a:p>
            <a:endParaRPr lang="pt-BR" dirty="0"/>
          </a:p>
          <a:p>
            <a:r>
              <a:rPr lang="pt-BR" dirty="0" smtClean="0"/>
              <a:t>Conforme os valor de OCR1A fica recebendo os valores retornados pelo potenciômetro, alteramos o tempo a frequência que geramos interrupções na nossa saída PWM.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Montagem protoboard: PWM </a:t>
            </a:r>
          </a:p>
        </p:txBody>
      </p:sp>
      <p:pic>
        <p:nvPicPr>
          <p:cNvPr id="4" name="Espaço Reservado para Conteúdo 3" descr="Fading_LED_Fritzing_bb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160" y="1979930"/>
            <a:ext cx="9124315" cy="376428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Esquemático: Projeto PWM</a:t>
            </a:r>
          </a:p>
        </p:txBody>
      </p:sp>
      <p:pic>
        <p:nvPicPr>
          <p:cNvPr id="5" name="Espaço Reservado para Conteúdo 4" descr="Fading_LED_Fritzing_Esquemátic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635" y="1239520"/>
            <a:ext cx="9242425" cy="5601335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O que é PWM?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altLang="en-US"/>
              <a:t>Modulação por largura de pulso ou </a:t>
            </a:r>
            <a:r>
              <a:rPr lang="pt-BR" altLang="en-US" i="1"/>
              <a:t>Pulse Width Modulation</a:t>
            </a:r>
            <a:r>
              <a:rPr lang="pt-BR" altLang="en-US"/>
              <a:t> (PWM) é uma tecnologia que permite controlar a quantidade de energia fornecida a um determinado dispositivo.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Resistor Variável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15" y="2537138"/>
            <a:ext cx="10863785" cy="2395471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6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PWM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/>
              <a:t>Para exemplificar, usaremos um exemplo onde temos um circuito formado por um interruptor ação rápida, e uma carga que deve ser controlada de acordo com a figura abaixo:</a:t>
            </a:r>
          </a:p>
          <a:p>
            <a:endParaRPr lang="pt-BR" altLang="en-US"/>
          </a:p>
        </p:txBody>
      </p:sp>
      <p:pic>
        <p:nvPicPr>
          <p:cNvPr id="4" name="Imagem 3" descr="mec0071a_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3290570"/>
            <a:ext cx="8232775" cy="265112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PWM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/>
              <a:t>Quando o interruptor está aberto não há corrente na carga e a potência aplicada é nula. No instante em que o interruptor é fechado, a carga recebe a tensão total da fonte e a potência aplicada é máxima.</a:t>
            </a:r>
          </a:p>
          <a:p>
            <a:endParaRPr lang="pt-BR" altLang="en-US"/>
          </a:p>
          <a:p>
            <a:endParaRPr lang="pt-BR" altLang="en-US"/>
          </a:p>
          <a:p>
            <a:pPr algn="just"/>
            <a:r>
              <a:rPr lang="pt-BR" altLang="en-US"/>
              <a:t>E se quisermos usar uma potência intermediaria de 50%, como fazer?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PWM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/>
              <a:t>Uma idéia é fazermos com que a chave seja aberta e fechada rapidamente de modo que fique 50% do tempo aberta e 50% fechada. Isso significa que, em média, teremos metade do tempo com corrente e metade do tempo sem corrente.</a:t>
            </a:r>
          </a:p>
        </p:txBody>
      </p:sp>
      <p:pic>
        <p:nvPicPr>
          <p:cNvPr id="4" name="Imagem 3" descr="mec0071a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3585845"/>
            <a:ext cx="10255250" cy="2946400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PWM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dirty="0"/>
              <a:t>A potência média é, portanto, a própria tensão média aplicada à carga é neste caso 50% da tensão de entrada.</a:t>
            </a:r>
          </a:p>
          <a:p>
            <a:endParaRPr lang="pt-BR" altLang="en-US" dirty="0" smtClean="0"/>
          </a:p>
          <a:p>
            <a:r>
              <a:rPr lang="pt-BR" altLang="en-US" dirty="0" err="1" smtClean="0"/>
              <a:t>Duty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Cicle</a:t>
            </a:r>
            <a:r>
              <a:rPr lang="pt-BR" altLang="en-US" dirty="0" smtClean="0"/>
              <a:t> é o período de trabalho ou tempo ativo.</a:t>
            </a:r>
            <a:endParaRPr lang="pt-BR" altLang="en-US" dirty="0" smtClean="0"/>
          </a:p>
          <a:p>
            <a:endParaRPr lang="pt-BR" altLang="en-US" dirty="0" smtClean="0"/>
          </a:p>
          <a:p>
            <a:r>
              <a:rPr lang="pt-BR" altLang="en-US" dirty="0" smtClean="0"/>
              <a:t>O </a:t>
            </a:r>
            <a:r>
              <a:rPr lang="pt-BR" altLang="en-US" dirty="0" err="1" smtClean="0"/>
              <a:t>Dt</a:t>
            </a:r>
            <a:r>
              <a:rPr lang="pt-BR" altLang="en-US" dirty="0" smtClean="0"/>
              <a:t> (</a:t>
            </a:r>
            <a:r>
              <a:rPr lang="pt-BR" altLang="en-US" dirty="0" err="1" smtClean="0"/>
              <a:t>Duty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Cicle</a:t>
            </a:r>
            <a:r>
              <a:rPr lang="pt-BR" altLang="en-US" dirty="0" smtClean="0"/>
              <a:t>) = </a:t>
            </a:r>
            <a:r>
              <a:rPr lang="pt-BR" altLang="en-US" dirty="0" err="1" smtClean="0"/>
              <a:t>Ton</a:t>
            </a:r>
            <a:r>
              <a:rPr lang="pt-BR" altLang="en-US" dirty="0" smtClean="0"/>
              <a:t> / </a:t>
            </a:r>
            <a:r>
              <a:rPr lang="pt-BR" altLang="en-US" dirty="0" err="1" smtClean="0"/>
              <a:t>Ton</a:t>
            </a:r>
            <a:r>
              <a:rPr lang="pt-BR" altLang="en-US" dirty="0" smtClean="0"/>
              <a:t> + </a:t>
            </a:r>
            <a:r>
              <a:rPr lang="pt-BR" altLang="en-US" dirty="0" err="1" smtClean="0"/>
              <a:t>Toff</a:t>
            </a:r>
            <a:r>
              <a:rPr lang="pt-BR" altLang="en-US" dirty="0" smtClean="0"/>
              <a:t> .</a:t>
            </a:r>
            <a:endParaRPr lang="pt-BR" alt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PWM no Atmega8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algn="just"/>
            <a:r>
              <a:rPr lang="pt-BR" altLang="en-US" dirty="0"/>
              <a:t>Para o desenvolvimento deste trabalho estaremos utilizando o sinal PWM que está no pino </a:t>
            </a:r>
            <a:r>
              <a:rPr lang="pt-BR" altLang="en-US" dirty="0" smtClean="0"/>
              <a:t>PORTB1.</a:t>
            </a:r>
            <a:endParaRPr lang="pt-BR" altLang="en-US" dirty="0"/>
          </a:p>
          <a:p>
            <a:pPr algn="just"/>
            <a:r>
              <a:rPr lang="pt-BR" altLang="en-US" dirty="0"/>
              <a:t>O PWM de hardware pode ser programado configurando os registradores do temporizador. O ATMega8 tem três registradores de temporizador que você precisa definir para programar o</a:t>
            </a:r>
          </a:p>
          <a:p>
            <a:pPr marL="0" indent="0" algn="just">
              <a:buNone/>
            </a:pPr>
            <a:r>
              <a:rPr lang="pt-BR" altLang="en-US" dirty="0"/>
              <a:t>PWM:</a:t>
            </a:r>
          </a:p>
          <a:p>
            <a:pPr algn="just"/>
            <a:r>
              <a:rPr lang="pt-BR" altLang="en-US" dirty="0" smtClean="0"/>
              <a:t>Os </a:t>
            </a:r>
            <a:r>
              <a:rPr lang="pt-BR" altLang="en-US" dirty="0"/>
              <a:t>registradores </a:t>
            </a:r>
            <a:r>
              <a:rPr lang="pt-BR" altLang="en-US" dirty="0" smtClean="0"/>
              <a:t>TCCR1B é usados </a:t>
            </a:r>
            <a:r>
              <a:rPr lang="pt-BR" altLang="en-US" dirty="0"/>
              <a:t>para ajustar a </a:t>
            </a:r>
            <a:r>
              <a:rPr lang="pt-BR" altLang="en-US" dirty="0" smtClean="0"/>
              <a:t>frequência </a:t>
            </a:r>
            <a:r>
              <a:rPr lang="pt-BR" altLang="en-US" dirty="0"/>
              <a:t>de </a:t>
            </a:r>
            <a:r>
              <a:rPr lang="pt-BR" altLang="en-US" dirty="0" smtClean="0"/>
              <a:t>modulação.</a:t>
            </a:r>
            <a:endParaRPr lang="pt-BR" altLang="en-US" dirty="0"/>
          </a:p>
          <a:p>
            <a:pPr algn="just"/>
            <a:r>
              <a:rPr lang="pt-BR" altLang="en-US" dirty="0" smtClean="0"/>
              <a:t>O </a:t>
            </a:r>
            <a:r>
              <a:rPr lang="pt-BR" altLang="en-US" dirty="0"/>
              <a:t>registrador OCR1A é usado para ajustar o ciclo de trabalho.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Registradores: TCCR1A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 smtClean="0"/>
              <a:t>É um registrador usado para definir o modo do temporizador.</a:t>
            </a:r>
          </a:p>
          <a:p>
            <a:pPr marL="0" indent="0">
              <a:buNone/>
            </a:pPr>
            <a:endParaRPr lang="pt-BR" altLang="en-US" dirty="0" smtClean="0"/>
          </a:p>
          <a:p>
            <a:r>
              <a:rPr lang="pt-BR" altLang="en-US" dirty="0" smtClean="0"/>
              <a:t>O </a:t>
            </a:r>
            <a:r>
              <a:rPr lang="pt-BR" altLang="en-US" dirty="0"/>
              <a:t>registrador TCCR1A deverá colocar o temporizador no modo PWM.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9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3" y="4302484"/>
            <a:ext cx="11452987" cy="15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Arquitetura de Computadores Fading Led (PWM)</vt:lpstr>
      <vt:lpstr>O que é PWM?</vt:lpstr>
      <vt:lpstr>Resistor Variável</vt:lpstr>
      <vt:lpstr>PWM</vt:lpstr>
      <vt:lpstr>PWM</vt:lpstr>
      <vt:lpstr>PWM</vt:lpstr>
      <vt:lpstr>PWM</vt:lpstr>
      <vt:lpstr>PWM no Atmega8</vt:lpstr>
      <vt:lpstr>Registradores: TCCR1A</vt:lpstr>
      <vt:lpstr>Registradores: OCR1A </vt:lpstr>
      <vt:lpstr>Montagem protoboard: PWM </vt:lpstr>
      <vt:lpstr>Esquemático: Projeto PWM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</dc:title>
  <dc:creator>pablo</dc:creator>
  <cp:lastModifiedBy>Marco s</cp:lastModifiedBy>
  <cp:revision>13</cp:revision>
  <dcterms:created xsi:type="dcterms:W3CDTF">2017-03-07T00:41:00Z</dcterms:created>
  <dcterms:modified xsi:type="dcterms:W3CDTF">2017-03-09T14:18:24Z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