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2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0B395-2DD1-4E0C-AD7F-C33E717CE14B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66332-D461-43D9-A1C1-8FF0295CCEC5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36538"/>
            <a:ext cx="9144000" cy="2387600"/>
          </a:xfrm>
        </p:spPr>
        <p:txBody>
          <a:bodyPr/>
          <a:p>
            <a:r>
              <a:rPr lang="pt-BR" altLang="en-US" sz="4400">
                <a:solidFill>
                  <a:schemeClr val="tx1"/>
                </a:solidFill>
                <a:uFillTx/>
              </a:rPr>
              <a:t>Arquitetura de Computadores</a:t>
            </a:r>
            <a:endParaRPr lang="pt-BR" altLang="en-US" sz="4400">
              <a:solidFill>
                <a:schemeClr val="tx1"/>
              </a:solidFill>
              <a:uFillTx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31248"/>
            <a:ext cx="9144000" cy="1655762"/>
          </a:xfrm>
        </p:spPr>
        <p:txBody>
          <a:bodyPr/>
          <a:p>
            <a:r>
              <a:rPr lang="pt-BR" altLang="en-US"/>
              <a:t>Pablo Silva</a:t>
            </a:r>
            <a:endParaRPr lang="pt-BR" altLang="en-US"/>
          </a:p>
          <a:p>
            <a:r>
              <a:rPr lang="pt-BR" altLang="en-US"/>
              <a:t>Marco Túlio</a:t>
            </a:r>
            <a:endParaRPr lang="pt-BR" altLang="en-US"/>
          </a:p>
          <a:p>
            <a:r>
              <a:rPr lang="pt-BR" altLang="en-US"/>
              <a:t>Vitor do Vale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O que é PWM?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just">
              <a:buNone/>
            </a:pPr>
            <a:r>
              <a:rPr lang="pt-BR" altLang="en-US"/>
              <a:t>Modulação por largura de pulso ou </a:t>
            </a:r>
            <a:r>
              <a:rPr lang="pt-BR" altLang="en-US" i="1"/>
              <a:t>Pulse Width Modulation</a:t>
            </a:r>
            <a:r>
              <a:rPr lang="pt-BR" altLang="en-US"/>
              <a:t> (PWM) é uma tecnologia que permite controlar a quantidade de energia fornecida a um determinado dispositivo.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PWM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/>
              <a:t>Para exemplificar, usaremos um exemplo onde temos um circuito formado por um interruptor ação rápida, e uma carga que deve ser controlada de acordo com a figura abaixo:</a:t>
            </a:r>
            <a:endParaRPr lang="pt-BR" altLang="en-US"/>
          </a:p>
          <a:p>
            <a:endParaRPr lang="pt-BR" altLang="en-US"/>
          </a:p>
        </p:txBody>
      </p:sp>
      <p:pic>
        <p:nvPicPr>
          <p:cNvPr id="4" name="Imagem 3" descr="mec0071a_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050" y="3290570"/>
            <a:ext cx="8232775" cy="2651125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PWM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/>
              <a:t>Quando o interruptor está aberto não há corrente na carga e a potência aplicada é nula. No instante em que o interruptor é fechado, a carga recebe a tensão total da fonte e a potência aplicada é máxima.</a:t>
            </a:r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pPr algn="just"/>
            <a:r>
              <a:rPr lang="pt-BR" altLang="en-US"/>
              <a:t>E se quisermos usar uma potência intermediaria de 50%, como fazer?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PWM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/>
              <a:t>Uma idéia é fazermos com que a chave seja aberta e fechada rapidamente de modo que fique 50% do tempo aberta e 50% fechada. Isso significa que, em média, teremos metade do tempo com corrente e metade do tempo sem corrente.</a:t>
            </a:r>
            <a:endParaRPr lang="pt-BR" altLang="en-US"/>
          </a:p>
        </p:txBody>
      </p:sp>
      <p:pic>
        <p:nvPicPr>
          <p:cNvPr id="4" name="Imagem 3" descr="mec0071a_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835" y="3585845"/>
            <a:ext cx="10255250" cy="2946400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PWM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/>
              <a:t>A potência média é, portanto, a própria tensão média aplicada à carga é neste caso 50% da tensão de entrada.</a:t>
            </a:r>
            <a:endParaRPr lang="pt-BR" altLang="en-US"/>
          </a:p>
          <a:p>
            <a:endParaRPr lang="pt-BR" altLang="en-US"/>
          </a:p>
          <a:p>
            <a:pPr algn="just"/>
            <a:r>
              <a:rPr lang="pt-BR" altLang="en-US"/>
              <a:t>O interruptor fechado pode definir uma largura de pulso pelo tempo em que ele fica nesta condição, e um intervalo entre pulsos pelo tempo em que ele fica aberto. Os dois tempos juntos definem o período e, portanto, uma frequência de controle.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PWM no Atmega8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algn="just"/>
            <a:r>
              <a:rPr lang="pt-BR" altLang="en-US"/>
              <a:t>Para o desenvolvimento deste trabalho estaremos utilizando o sinal PWM que está no pino PORTBO.</a:t>
            </a:r>
            <a:endParaRPr lang="pt-BR" altLang="en-US"/>
          </a:p>
          <a:p>
            <a:pPr algn="just"/>
            <a:r>
              <a:rPr lang="pt-BR" altLang="en-US"/>
              <a:t>O PWM de hardware pode ser programado configurando os registradores do temporizador. O ATMega8 tem três registradores de temporizador que você precisa definir para programar o</a:t>
            </a:r>
            <a:endParaRPr lang="pt-BR" altLang="en-US"/>
          </a:p>
          <a:p>
            <a:pPr marL="0" indent="0" algn="just">
              <a:buNone/>
            </a:pPr>
            <a:r>
              <a:rPr lang="pt-BR" altLang="en-US"/>
              <a:t>PWM:</a:t>
            </a:r>
            <a:endParaRPr lang="pt-BR" altLang="en-US"/>
          </a:p>
          <a:p>
            <a:pPr algn="just"/>
            <a:r>
              <a:rPr lang="pt-BR" altLang="en-US"/>
              <a:t>1.  O registrador TCCR1A deverá colocar o temporizador no modo PWM.</a:t>
            </a:r>
            <a:endParaRPr lang="pt-BR" altLang="en-US"/>
          </a:p>
          <a:p>
            <a:pPr algn="just"/>
            <a:r>
              <a:rPr lang="pt-BR" altLang="en-US"/>
              <a:t>2.  Os registradores TCNT1H e TCNT1Lsão usados para ajustar a freqüência de modulação</a:t>
            </a:r>
            <a:endParaRPr lang="pt-BR" altLang="en-US"/>
          </a:p>
          <a:p>
            <a:pPr algn="just"/>
            <a:r>
              <a:rPr lang="pt-BR" altLang="en-US"/>
              <a:t>3.  O registrador OCR1A é usado para ajustar o ciclo de trabalho.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Montagem protoboard: PWM </a:t>
            </a:r>
            <a:endParaRPr lang="pt-BR" altLang="en-US"/>
          </a:p>
        </p:txBody>
      </p:sp>
      <p:pic>
        <p:nvPicPr>
          <p:cNvPr id="4" name="Espaço Reservado para Conteúdo 3" descr="Fading_LED_Fritzing_bb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34160" y="1979930"/>
            <a:ext cx="9124315" cy="3764280"/>
          </a:xfrm>
          <a:prstGeom prst="rect">
            <a:avLst/>
          </a:prstGeo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Esquemático: Projeto PWM</a:t>
            </a:r>
            <a:endParaRPr lang="pt-BR" altLang="en-US"/>
          </a:p>
        </p:txBody>
      </p:sp>
      <p:pic>
        <p:nvPicPr>
          <p:cNvPr id="5" name="Espaço Reservado para Conteúdo 4" descr="Fading_LED_Fritzing_Esquemátic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3635" y="1239520"/>
            <a:ext cx="9242425" cy="5601335"/>
          </a:xfrm>
          <a:prstGeom prst="rect">
            <a:avLst/>
          </a:prstGeo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1822</Words>
  <Application>WPS Presentation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Tema do Office</vt:lpstr>
      <vt:lpstr>Arquitetura de Computadores</vt:lpstr>
      <vt:lpstr>O que é PWM?</vt:lpstr>
      <vt:lpstr>PWM</vt:lpstr>
      <vt:lpstr>PWM</vt:lpstr>
      <vt:lpstr>PWM</vt:lpstr>
      <vt:lpstr>PWM</vt:lpstr>
      <vt:lpstr>PWM no Atmega8</vt:lpstr>
      <vt:lpstr>Montagem protoboard: PWM </vt:lpstr>
      <vt:lpstr>Esquemático: Projeto PWM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Computadores</dc:title>
  <dc:creator>pablo</dc:creator>
  <cp:lastModifiedBy>pablo</cp:lastModifiedBy>
  <cp:revision>5</cp:revision>
  <dcterms:created xsi:type="dcterms:W3CDTF">2017-03-07T00:41:00Z</dcterms:created>
  <dcterms:modified xsi:type="dcterms:W3CDTF">2017-03-07T16:50:38Z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1046-10.1.0.5795</vt:lpwstr>
  </property>
</Properties>
</file>