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2387600"/>
          </a:xfrm>
        </p:spPr>
        <p:txBody>
          <a:bodyPr/>
          <a:p>
            <a:r>
              <a:rPr lang="pt-BR" altLang="en-US" sz="4400">
                <a:solidFill>
                  <a:schemeClr val="tx1"/>
                </a:solidFill>
                <a:uFillTx/>
              </a:rPr>
              <a:t>Arquitetura de Computadores</a:t>
            </a:r>
            <a:endParaRPr lang="pt-BR" altLang="en-US" sz="4400">
              <a:solidFill>
                <a:schemeClr val="tx1"/>
              </a:solidFill>
              <a:uFillTx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1248"/>
            <a:ext cx="9144000" cy="1655762"/>
          </a:xfrm>
        </p:spPr>
        <p:txBody>
          <a:bodyPr/>
          <a:p>
            <a:pPr algn="ctr"/>
            <a:r>
              <a:rPr lang="pt-BR" altLang="en-US"/>
              <a:t>Pablo Silva</a:t>
            </a:r>
            <a:endParaRPr lang="pt-BR" altLang="en-US"/>
          </a:p>
          <a:p>
            <a:r>
              <a:rPr lang="pt-BR" altLang="en-US"/>
              <a:t>Marco Túlio</a:t>
            </a:r>
            <a:endParaRPr lang="pt-BR" altLang="en-US"/>
          </a:p>
          <a:p>
            <a:r>
              <a:rPr lang="pt-BR" altLang="en-US"/>
              <a:t>Vitor do Vale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Sleep Mode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Podemos utilizar a instrução SLEEP para reduzir fortemente o consumo de energia por uma determinada aplicação. Os dispositivos AVR podem ser colocados em diferentes modos de sleep, neste caso o dispositivo AVR que estamos trabalhando é ATMega8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Sleep Mode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A biblioteca sleep.h possui diferentes macros para colocar o dispositivo em modo de suspensão. A forma mais simples é opcionalmente configurando o modo de suspensão desejado utilizando a função: set_sleep_mode(); (O padrão é o modo ocioso onde que CPU é coloca no modo de suspensão, mas todos os relógios e periféricos ainda estão em execução) e em seguida devemos ativar o modo de sleep usando a função: sleep_mode().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>
                <a:sym typeface="+mn-ea"/>
              </a:rPr>
              <a:t>Sleep Mode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pt-BR" altLang="en-US"/>
              <a:t>Registradores usados: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 algn="just">
              <a:buClrTx/>
            </a:pPr>
            <a:r>
              <a:rPr lang="pt-BR" altLang="en-US">
                <a:sym typeface="+mn-ea"/>
              </a:rPr>
              <a:t> OCR1A: É um registrador de saída que pode ser usado para gerar uma interrupção após determinados ciclos de clock. Ele é permanentemente comparado ao TCNT1. Quando ambos coincidem, a interrupção de comparação é acionada.</a:t>
            </a:r>
            <a:endParaRPr lang="pt-BR" altLang="en-US"/>
          </a:p>
          <a:p>
            <a:pPr marL="0" indent="0" algn="just">
              <a:buClrTx/>
            </a:pPr>
            <a:r>
              <a:rPr lang="pt-BR" altLang="en-US">
                <a:sym typeface="+mn-ea"/>
              </a:rPr>
              <a:t> TCNT: É o registrador mais importante, pois ele é um registrador de tempo base para todos os outros registradores do microcontrolador. Ele pode realizar contagem de tempo do clock do sistema, ente outras contagens conforme a necessidade do desenvolvedor.</a:t>
            </a:r>
            <a:endParaRPr lang="pt-BR" altLang="en-US"/>
          </a:p>
          <a:p>
            <a:pPr marL="0" indent="0" algn="just">
              <a:buClrTx/>
            </a:pPr>
            <a:r>
              <a:rPr lang="pt-BR" altLang="en-US">
                <a:sym typeface="+mn-ea"/>
              </a:rPr>
              <a:t> TCCR : é um registrado utilizado para definir o modo temporizador, o pré-escalador e outras opções.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Montagem na protoboard</a:t>
            </a:r>
            <a:endParaRPr lang="pt-BR" altLang="en-US"/>
          </a:p>
        </p:txBody>
      </p:sp>
      <p:pic>
        <p:nvPicPr>
          <p:cNvPr id="4" name="Espaço Reservado para Conteúdo 3" descr="SleepMode_LED_Fritzing_b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1280" y="1691005"/>
            <a:ext cx="9489440" cy="425958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Esquematico Sleep Mode	</a:t>
            </a:r>
            <a:endParaRPr lang="pt-BR" altLang="en-US"/>
          </a:p>
        </p:txBody>
      </p:sp>
      <p:pic>
        <p:nvPicPr>
          <p:cNvPr id="4" name="Espaço Reservado para Conteúdo 3" descr="SleepMode_LED_Fritzing_Esquemáti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2830" y="1691005"/>
            <a:ext cx="8964295" cy="455803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WPS Presentation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Tema do Office</vt:lpstr>
      <vt:lpstr>Arquitetura de Computadores</vt:lpstr>
      <vt:lpstr>Sleep Mode</vt:lpstr>
      <vt:lpstr>Sleep Mode</vt:lpstr>
      <vt:lpstr>Sleep Mode</vt:lpstr>
      <vt:lpstr>Montagem na protoboard</vt:lpstr>
      <vt:lpstr>Esquematico Sleep Mode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pablo</dc:creator>
  <cp:lastModifiedBy>pablo</cp:lastModifiedBy>
  <cp:revision>3</cp:revision>
  <dcterms:created xsi:type="dcterms:W3CDTF">2017-03-07T15:12:00Z</dcterms:created>
  <dcterms:modified xsi:type="dcterms:W3CDTF">2017-03-07T17:48:45Z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