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59" r:id="rId4"/>
    <p:sldId id="258" r:id="rId5"/>
    <p:sldId id="260" r:id="rId6"/>
    <p:sldId id="261" r:id="rId7"/>
    <p:sldId id="262" r:id="rId8"/>
    <p:sldId id="263" r:id="rId10"/>
    <p:sldId id="267" r:id="rId11"/>
    <p:sldId id="264" r:id="rId12"/>
    <p:sldId id="266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2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36538"/>
            <a:ext cx="9144000" cy="2387600"/>
          </a:xfrm>
        </p:spPr>
        <p:txBody>
          <a:bodyPr/>
          <a:p>
            <a:r>
              <a:rPr lang="pt-BR" altLang="en-US" sz="4400">
                <a:solidFill>
                  <a:schemeClr val="tx1"/>
                </a:solidFill>
                <a:uFillTx/>
              </a:rPr>
              <a:t>Arquitetura de Computadores</a:t>
            </a:r>
            <a:endParaRPr lang="pt-BR" altLang="en-US" sz="4400">
              <a:solidFill>
                <a:schemeClr val="tx1"/>
              </a:solidFill>
              <a:uFillTx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31248"/>
            <a:ext cx="9144000" cy="1655762"/>
          </a:xfrm>
        </p:spPr>
        <p:txBody>
          <a:bodyPr/>
          <a:p>
            <a:pPr algn="ctr"/>
            <a:r>
              <a:rPr lang="pt-BR" altLang="en-US"/>
              <a:t>Pablo Silva</a:t>
            </a:r>
            <a:endParaRPr lang="pt-BR" altLang="en-US"/>
          </a:p>
          <a:p>
            <a:r>
              <a:rPr lang="pt-BR" altLang="en-US"/>
              <a:t>Marco Túlio</a:t>
            </a:r>
            <a:endParaRPr lang="pt-BR" altLang="en-US"/>
          </a:p>
          <a:p>
            <a:r>
              <a:rPr lang="pt-BR" altLang="en-US"/>
              <a:t>Vitor do Vale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SPI: Esquemático da montagem</a:t>
            </a:r>
            <a:endParaRPr lang="pt-BR" altLang="en-US"/>
          </a:p>
        </p:txBody>
      </p:sp>
      <p:pic>
        <p:nvPicPr>
          <p:cNvPr id="4" name="Espaço Reservado para Conteúdo 3" descr="SPI_Fritzing_Esquemátic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83030" y="1356995"/>
            <a:ext cx="8656320" cy="5234305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Introdução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Com o avanço do esquipamentos eletrônicos a utilização de muitos circuitos e cada vez mais comum, entreanto, não e mais possivel estender longos barramentos de comunicação paralela pois tornariam as placas de circuito caras e grandes. Logo um protocolo de comunicação serial entre dispositivos se tornaria necessária.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Comunicação SPI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A </a:t>
            </a:r>
            <a:r>
              <a:rPr lang="pt-BR" altLang="en-US" i="1"/>
              <a:t>Serial Peripheral Interface</a:t>
            </a:r>
            <a:r>
              <a:rPr lang="pt-BR" altLang="en-US"/>
              <a:t> </a:t>
            </a:r>
            <a:r>
              <a:rPr lang="pt-BR" altLang="en-US">
                <a:sym typeface="+mn-ea"/>
              </a:rPr>
              <a:t>(SPI) </a:t>
            </a:r>
            <a:r>
              <a:rPr lang="pt-BR" altLang="en-US"/>
              <a:t>é um protocolo de dados seriais síncronos utilizado em microcontroladores para comunicação entre o microcontrolador e um ou mais periféricos. Também pode ser utilizado entre dois microcontroladores. Um exemplo é o Play Station 2, que se comunica por SPI com seus controles.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>
                <a:sym typeface="+mn-ea"/>
              </a:rPr>
              <a:t>Comunicação SPI</a:t>
            </a:r>
            <a:br>
              <a:rPr lang="pt-BR" altLang="en-US"/>
            </a:b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Cada bit trocado entre o mestre um escravo</a:t>
            </a:r>
            <a:r>
              <a:rPr lang="pt-BR" altLang="en-US" i="1"/>
              <a:t> </a:t>
            </a:r>
            <a:r>
              <a:rPr lang="pt-BR" altLang="en-US"/>
              <a:t>trás um bit do escravo para o mestre. Dessa forma, definimos que a comunicação é sempre </a:t>
            </a:r>
            <a:r>
              <a:rPr lang="pt-BR" altLang="en-US" i="1"/>
              <a:t>full-duplex</a:t>
            </a:r>
            <a:r>
              <a:rPr lang="pt-BR" altLang="en-US"/>
              <a:t>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Comunicação SPI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6470"/>
          </a:xfrm>
        </p:spPr>
        <p:txBody>
          <a:bodyPr/>
          <a:p>
            <a:pPr algn="just"/>
            <a:r>
              <a:rPr lang="pt-BR" altLang="en-US"/>
              <a:t>Os pinos básicos de comunicação entre dispositivos SPI e o esquema padrão de ligação:</a:t>
            </a:r>
            <a:endParaRPr lang="pt-BR" altLang="en-US"/>
          </a:p>
        </p:txBody>
      </p:sp>
      <p:pic>
        <p:nvPicPr>
          <p:cNvPr id="4" name="Imagem 3" descr="pinos basico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3855" y="2324735"/>
            <a:ext cx="5744210" cy="4296410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Comunicação SPI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Exemplo de interligação desse barramento de comunicação</a:t>
            </a:r>
            <a:endParaRPr lang="pt-BR" altLang="en-US"/>
          </a:p>
        </p:txBody>
      </p:sp>
      <p:pic>
        <p:nvPicPr>
          <p:cNvPr id="4" name="Imagem 3" descr="sp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9470" y="2160905"/>
            <a:ext cx="7973060" cy="4016375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Esquemático e Montagem	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O mestre será encarregado de enviar os comandos através da comunicação serial, enquanto o escravo é encarregado de receber, interpretar e executar uma determinada ação com base nos dados recebidos. Os comandos enviados de um microcontrolador são um indicador de qual será o estado de um LED se está ligado ou desligado.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Esquemático e Montagem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pt-BR" altLang="en-US"/>
              <a:t>Registradores usados no Projeto:</a:t>
            </a:r>
            <a:endParaRPr lang="pt-BR" altLang="en-US"/>
          </a:p>
          <a:p>
            <a:pPr marL="0" indent="0">
              <a:buNone/>
            </a:pPr>
            <a:r>
              <a:rPr lang="pt-BR" altLang="en-US"/>
              <a:t>MESTRE					</a:t>
            </a:r>
            <a:r>
              <a:rPr lang="pt-BR" altLang="en-US">
                <a:sym typeface="+mn-ea"/>
              </a:rPr>
              <a:t>ESCRAVO</a:t>
            </a:r>
            <a:endParaRPr lang="pt-BR" altLang="en-US"/>
          </a:p>
          <a:p>
            <a:pPr marL="0" indent="0">
              <a:buNone/>
            </a:pPr>
            <a:endParaRPr lang="pt-BR" altLang="en-US"/>
          </a:p>
          <a:p>
            <a:pPr marL="0" indent="0">
              <a:buNone/>
            </a:pPr>
            <a:r>
              <a:rPr lang="pt-BR" altLang="en-US"/>
              <a:t>MOSI   PINB3				</a:t>
            </a:r>
            <a:r>
              <a:rPr lang="pt-BR" altLang="en-US">
                <a:sym typeface="+mn-ea"/>
              </a:rPr>
              <a:t>MOSI   PINB3</a:t>
            </a:r>
            <a:endParaRPr lang="pt-BR" altLang="en-US"/>
          </a:p>
          <a:p>
            <a:pPr marL="0" indent="0">
              <a:buNone/>
            </a:pPr>
            <a:r>
              <a:rPr lang="pt-BR" altLang="en-US"/>
              <a:t>MISO   PINB4				</a:t>
            </a:r>
            <a:r>
              <a:rPr lang="pt-BR" altLang="en-US">
                <a:sym typeface="+mn-ea"/>
              </a:rPr>
              <a:t>MISO   PINB4</a:t>
            </a:r>
            <a:endParaRPr lang="pt-BR" altLang="en-US"/>
          </a:p>
          <a:p>
            <a:pPr marL="0" indent="0">
              <a:buNone/>
            </a:pPr>
            <a:r>
              <a:rPr lang="pt-BR" altLang="en-US"/>
              <a:t>SCK      PINB5				</a:t>
            </a:r>
            <a:r>
              <a:rPr lang="pt-BR" altLang="en-US">
                <a:sym typeface="+mn-ea"/>
              </a:rPr>
              <a:t>SCK       PINB5</a:t>
            </a:r>
            <a:endParaRPr lang="pt-BR" altLang="en-US"/>
          </a:p>
          <a:p>
            <a:pPr marL="0" indent="0">
              <a:buNone/>
            </a:pPr>
            <a:r>
              <a:rPr lang="pt-BR" altLang="en-US"/>
              <a:t>SS         PINB2	</a:t>
            </a:r>
            <a:endParaRPr lang="pt-BR" altLang="en-US"/>
          </a:p>
          <a:p>
            <a:endParaRPr lang="pt-BR" altLang="en-US"/>
          </a:p>
          <a:p>
            <a:pPr marL="0" indent="0">
              <a:buNone/>
            </a:pP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SPI: Montagem na Protoboard</a:t>
            </a:r>
            <a:endParaRPr lang="pt-BR" altLang="en-US"/>
          </a:p>
        </p:txBody>
      </p:sp>
      <p:pic>
        <p:nvPicPr>
          <p:cNvPr id="4" name="Espaço Reservado para Conteúdo 3" descr="SPI_Fritzing_bb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92680" y="1492885"/>
            <a:ext cx="6337300" cy="5166995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1627</Words>
  <Application>WPS Presentation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Tema do Office</vt:lpstr>
      <vt:lpstr>Arquitetura de Computadores</vt:lpstr>
      <vt:lpstr>Introdução</vt:lpstr>
      <vt:lpstr>Comunicação SPI</vt:lpstr>
      <vt:lpstr>Comunicação SPI </vt:lpstr>
      <vt:lpstr>Comunicação SPI</vt:lpstr>
      <vt:lpstr>Comunicação SPI</vt:lpstr>
      <vt:lpstr>Esquemático e Montagem	</vt:lpstr>
      <vt:lpstr>Esquemático e Montagem</vt:lpstr>
      <vt:lpstr>SPI: Montagem na Protoboard</vt:lpstr>
      <vt:lpstr>SPI: Esquemático da montagem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Computadores</dc:title>
  <dc:creator>pablo</dc:creator>
  <cp:lastModifiedBy>pablo</cp:lastModifiedBy>
  <cp:revision>6</cp:revision>
  <dcterms:created xsi:type="dcterms:W3CDTF">2017-03-07T04:18:00Z</dcterms:created>
  <dcterms:modified xsi:type="dcterms:W3CDTF">2017-03-07T17:40:20Z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1046-10.1.0.5795</vt:lpwstr>
  </property>
</Properties>
</file>