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0" r:id="rId10"/>
    <p:sldId id="261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2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0B395-2DD1-4E0C-AD7F-C33E717CE14B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66332-D461-43D9-A1C1-8FF0295CCE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51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9BC54-1CDC-4473-9720-F58E1E464D2A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36538"/>
            <a:ext cx="9144000" cy="2387600"/>
          </a:xfrm>
        </p:spPr>
        <p:txBody>
          <a:bodyPr>
            <a:normAutofit/>
          </a:bodyPr>
          <a:lstStyle/>
          <a:p>
            <a:r>
              <a:rPr lang="pt-BR" altLang="en-US" sz="4400" dirty="0">
                <a:solidFill>
                  <a:schemeClr val="tx1"/>
                </a:solidFill>
                <a:uFillTx/>
              </a:rPr>
              <a:t>Arquitetura de </a:t>
            </a:r>
            <a:r>
              <a:rPr lang="pt-BR" altLang="en-US" sz="4400" dirty="0" smtClean="0">
                <a:solidFill>
                  <a:schemeClr val="tx1"/>
                </a:solidFill>
                <a:uFillTx/>
              </a:rPr>
              <a:t>Computadores</a:t>
            </a:r>
            <a:br>
              <a:rPr lang="pt-BR" altLang="en-US" sz="4400" dirty="0" smtClean="0">
                <a:solidFill>
                  <a:schemeClr val="tx1"/>
                </a:solidFill>
                <a:uFillTx/>
              </a:rPr>
            </a:br>
            <a:r>
              <a:rPr lang="pt-BR" altLang="en-US" sz="4400" dirty="0"/>
              <a:t/>
            </a:r>
            <a:br>
              <a:rPr lang="pt-BR" altLang="en-US" sz="4400" dirty="0"/>
            </a:br>
            <a:r>
              <a:rPr lang="pt-BR" altLang="en-US" sz="4400" dirty="0" err="1" smtClean="0"/>
              <a:t>Sleep</a:t>
            </a:r>
            <a:r>
              <a:rPr lang="pt-BR" altLang="en-US" sz="4400" dirty="0" smtClean="0"/>
              <a:t> </a:t>
            </a:r>
            <a:r>
              <a:rPr lang="pt-BR" altLang="en-US" sz="4400" dirty="0" err="1" smtClean="0"/>
              <a:t>Mode</a:t>
            </a:r>
            <a:endParaRPr lang="pt-BR" altLang="en-US" sz="4400" dirty="0">
              <a:solidFill>
                <a:schemeClr val="tx1"/>
              </a:solidFill>
              <a:uFillTx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31248"/>
            <a:ext cx="9144000" cy="1655762"/>
          </a:xfrm>
        </p:spPr>
        <p:txBody>
          <a:bodyPr/>
          <a:lstStyle/>
          <a:p>
            <a:pPr algn="ctr"/>
            <a:r>
              <a:rPr lang="pt-BR" altLang="en-US"/>
              <a:t>Pablo Silva</a:t>
            </a:r>
          </a:p>
          <a:p>
            <a:r>
              <a:rPr lang="pt-BR" altLang="en-US"/>
              <a:t>Marco Túlio</a:t>
            </a:r>
          </a:p>
          <a:p>
            <a:r>
              <a:rPr lang="pt-BR" altLang="en-US"/>
              <a:t>Vitor do Vale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Esquematico Sleep Mode	</a:t>
            </a:r>
          </a:p>
        </p:txBody>
      </p:sp>
      <p:pic>
        <p:nvPicPr>
          <p:cNvPr id="4" name="Espaço Reservado para Conteúdo 3" descr="SleepMode_LED_Fritzing_Esquemático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830" y="1691005"/>
            <a:ext cx="8964295" cy="4558030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10</a:t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Sleep Mode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en-US"/>
              <a:t>Podemos utilizar a instrução SLEEP para reduzir fortemente o consumo de energia por uma determinada aplicação. Os dispositivos AVR podem ser colocados em diferentes modos de sleep, neste caso o dispositivo AVR que estamos trabalhando é ATMega8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Sleep Mode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altLang="en-US" dirty="0"/>
              <a:t>A biblioteca </a:t>
            </a:r>
            <a:r>
              <a:rPr lang="pt-BR" altLang="en-US" dirty="0" err="1"/>
              <a:t>sleep.h</a:t>
            </a:r>
            <a:r>
              <a:rPr lang="pt-BR" altLang="en-US" dirty="0"/>
              <a:t> possui diferentes macros para colocar o dispositivo em modo de suspensão. A forma mais simples é opcionalmente configurando o modo de suspensão desejado utilizando a função</a:t>
            </a:r>
            <a:r>
              <a:rPr lang="pt-BR" altLang="en-US" dirty="0" smtClean="0"/>
              <a:t>:</a:t>
            </a:r>
          </a:p>
          <a:p>
            <a:pPr algn="just"/>
            <a:r>
              <a:rPr lang="pt-BR" altLang="en-US" dirty="0" smtClean="0"/>
              <a:t> </a:t>
            </a:r>
            <a:r>
              <a:rPr lang="pt-BR" altLang="en-US" b="1" dirty="0" err="1"/>
              <a:t>set_sleep_mode</a:t>
            </a:r>
            <a:r>
              <a:rPr lang="pt-BR" altLang="en-US" dirty="0" smtClean="0"/>
              <a:t>(): O </a:t>
            </a:r>
            <a:r>
              <a:rPr lang="pt-BR" altLang="en-US" dirty="0"/>
              <a:t>padrão é o modo </a:t>
            </a:r>
            <a:r>
              <a:rPr lang="pt-BR" altLang="en-US" dirty="0" smtClean="0"/>
              <a:t>ocioso (</a:t>
            </a:r>
            <a:r>
              <a:rPr lang="pt-BR" altLang="en-US" dirty="0" err="1" smtClean="0"/>
              <a:t>Mode</a:t>
            </a:r>
            <a:r>
              <a:rPr lang="pt-BR" altLang="en-US" dirty="0" smtClean="0"/>
              <a:t> </a:t>
            </a:r>
            <a:r>
              <a:rPr lang="pt-BR" altLang="en-US" dirty="0" err="1" smtClean="0"/>
              <a:t>Idle</a:t>
            </a:r>
            <a:r>
              <a:rPr lang="pt-BR" altLang="en-US" dirty="0" smtClean="0"/>
              <a:t>) </a:t>
            </a:r>
            <a:r>
              <a:rPr lang="pt-BR" altLang="en-US" dirty="0"/>
              <a:t>onde que CPU é coloca no modo de suspensão, mas todos os relógios e periféricos ainda estão em </a:t>
            </a:r>
            <a:r>
              <a:rPr lang="pt-BR" altLang="en-US" dirty="0" smtClean="0"/>
              <a:t>execução.</a:t>
            </a:r>
          </a:p>
          <a:p>
            <a:pPr algn="just"/>
            <a:r>
              <a:rPr lang="pt-BR" altLang="en-US" b="1" dirty="0" err="1"/>
              <a:t>sleep_mode</a:t>
            </a:r>
            <a:r>
              <a:rPr lang="pt-BR" altLang="en-US" dirty="0" smtClean="0"/>
              <a:t>(): Ativamos o modo de suspensão.</a:t>
            </a:r>
            <a:endParaRPr lang="pt-BR" alt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en-US" dirty="0" err="1">
                <a:sym typeface="+mn-ea"/>
              </a:rPr>
              <a:t>Sleep</a:t>
            </a:r>
            <a:r>
              <a:rPr lang="pt-BR" altLang="en-US" dirty="0">
                <a:sym typeface="+mn-ea"/>
              </a:rPr>
              <a:t> </a:t>
            </a:r>
            <a:r>
              <a:rPr lang="pt-BR" altLang="en-US" dirty="0" err="1">
                <a:sym typeface="+mn-ea"/>
              </a:rPr>
              <a:t>Mode</a:t>
            </a:r>
            <a:endParaRPr lang="pt-BR" alt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altLang="en-US" dirty="0"/>
              <a:t>Registradores usados:</a:t>
            </a:r>
          </a:p>
          <a:p>
            <a:pPr marL="0" indent="0">
              <a:buNone/>
            </a:pPr>
            <a:endParaRPr lang="pt-BR" altLang="en-US" dirty="0"/>
          </a:p>
          <a:p>
            <a:pPr marL="0" indent="0" algn="just">
              <a:buClrTx/>
            </a:pPr>
            <a:r>
              <a:rPr lang="pt-BR" altLang="en-US" dirty="0">
                <a:sym typeface="+mn-ea"/>
              </a:rPr>
              <a:t> OCR1A: É um registrador de saída que pode ser usado para gerar uma interrupção após determinados ciclos de </a:t>
            </a:r>
            <a:r>
              <a:rPr lang="pt-BR" altLang="en-US" dirty="0" err="1">
                <a:sym typeface="+mn-ea"/>
              </a:rPr>
              <a:t>clock</a:t>
            </a:r>
            <a:r>
              <a:rPr lang="pt-BR" altLang="en-US" dirty="0">
                <a:sym typeface="+mn-ea"/>
              </a:rPr>
              <a:t>. Ele é permanentemente comparado ao TCNT1. Quando ambos coincidem, a interrupção de comparação é acionada.</a:t>
            </a:r>
            <a:endParaRPr lang="pt-BR" altLang="en-US" dirty="0"/>
          </a:p>
          <a:p>
            <a:pPr marL="0" indent="0" algn="just">
              <a:buClrTx/>
            </a:pPr>
            <a:r>
              <a:rPr lang="pt-BR" altLang="en-US" dirty="0">
                <a:sym typeface="+mn-ea"/>
              </a:rPr>
              <a:t> TCNT: É o registrador mais importante, pois ele é um registrador de tempo base para todos os outros registradores do </a:t>
            </a:r>
            <a:r>
              <a:rPr lang="pt-BR" altLang="en-US" dirty="0" err="1">
                <a:sym typeface="+mn-ea"/>
              </a:rPr>
              <a:t>microcontrolador</a:t>
            </a:r>
            <a:r>
              <a:rPr lang="pt-BR" altLang="en-US" dirty="0">
                <a:sym typeface="+mn-ea"/>
              </a:rPr>
              <a:t>. Ele pode realizar contagem de tempo do </a:t>
            </a:r>
            <a:r>
              <a:rPr lang="pt-BR" altLang="en-US" dirty="0" err="1">
                <a:sym typeface="+mn-ea"/>
              </a:rPr>
              <a:t>clock</a:t>
            </a:r>
            <a:r>
              <a:rPr lang="pt-BR" altLang="en-US" dirty="0">
                <a:sym typeface="+mn-ea"/>
              </a:rPr>
              <a:t> do sistema, ente outras contagens conforme a necessidade do desenvolvedor.</a:t>
            </a:r>
            <a:endParaRPr lang="pt-BR" altLang="en-US" dirty="0"/>
          </a:p>
          <a:p>
            <a:pPr marL="0" indent="0" algn="just">
              <a:buClrTx/>
            </a:pPr>
            <a:r>
              <a:rPr lang="pt-BR" altLang="en-US" dirty="0">
                <a:sym typeface="+mn-ea"/>
              </a:rPr>
              <a:t> TCCR : é um registrado utilizado para definir o modo temporizador, o </a:t>
            </a:r>
            <a:r>
              <a:rPr lang="pt-BR" altLang="en-US" dirty="0" err="1">
                <a:sym typeface="+mn-ea"/>
              </a:rPr>
              <a:t>pré</a:t>
            </a:r>
            <a:r>
              <a:rPr lang="pt-BR" altLang="en-US" dirty="0">
                <a:sym typeface="+mn-ea"/>
              </a:rPr>
              <a:t>-escalador e outras opções.</a:t>
            </a:r>
            <a:endParaRPr lang="pt-BR" altLang="en-US" dirty="0"/>
          </a:p>
          <a:p>
            <a:pPr marL="0" indent="0">
              <a:buNone/>
            </a:pPr>
            <a:endParaRPr lang="pt-BR" alt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5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6627253" y="1690688"/>
            <a:ext cx="3966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Inicialmente definimos o PORTB como saída, pois será utilizado para ligar o LED.</a:t>
            </a:r>
          </a:p>
          <a:p>
            <a:endParaRPr lang="pt-BR" dirty="0"/>
          </a:p>
        </p:txBody>
      </p:sp>
      <p:pic>
        <p:nvPicPr>
          <p:cNvPr id="13" name="Espaço Reservado para Conteúdo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6188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6</a:t>
            </a:fld>
            <a:endParaRPr lang="pt-BR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7850"/>
            <a:ext cx="4884992" cy="4351338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272011" y="1847850"/>
            <a:ext cx="56538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 = Recebe um valor pela serial que irá definir quantos segundos o LED ficará desligado.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OCR1A = Irá gerar uma interrupção a cada 1 segundo (=~ 975 </a:t>
            </a:r>
            <a:r>
              <a:rPr lang="pt-BR" dirty="0" err="1" smtClean="0"/>
              <a:t>ms</a:t>
            </a:r>
            <a:r>
              <a:rPr lang="pt-BR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TCCR1B = Realiza é um registrador de tempo que ficara trabalhando comparando com o OCR1A.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TIMSK = Compara os tempos de OCR1A e TCR1B ao coincidir irá gerar uma interrupção chamando a rotina ISR (Próximo Slide veremos ISR).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7098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7062"/>
            <a:ext cx="3324225" cy="1857375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7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38669" y="1571223"/>
            <a:ext cx="48682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As interrupções são geradas a cada 1 segundo;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 cada interrupção ISR é invocada;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 cada invocação de ISR é decrementado;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Quando I chega a 0 o modo de suspensão é desativado;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As interrupções são ativadas;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LED é ligado novamente;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455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7850"/>
            <a:ext cx="5371924" cy="4351338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8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645499" y="1944710"/>
            <a:ext cx="39924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</a:t>
            </a:r>
            <a:r>
              <a:rPr lang="pt-BR" dirty="0" err="1" smtClean="0"/>
              <a:t>delay</a:t>
            </a:r>
            <a:r>
              <a:rPr lang="pt-BR" dirty="0" smtClean="0"/>
              <a:t> de 2 segundos é usado inicialmente para desligar o LED e ativar o modo </a:t>
            </a:r>
            <a:r>
              <a:rPr lang="pt-BR" dirty="0" err="1" smtClean="0"/>
              <a:t>sleep</a:t>
            </a:r>
            <a:r>
              <a:rPr lang="pt-BR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sei() é usado para ativar as interrupções;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SLEEP_MODE_IDLE:  A CPU é colocada para dormir porem os relógios e periféricos continuam funcionando.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9578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Montagem na protoboard</a:t>
            </a:r>
          </a:p>
        </p:txBody>
      </p:sp>
      <p:pic>
        <p:nvPicPr>
          <p:cNvPr id="4" name="Espaço Reservado para Conteúdo 3" descr="SleepMode_LED_Fritzing_bb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280" y="1691005"/>
            <a:ext cx="9489440" cy="4259580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431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Arquitetura de Computadores  Sleep Mode</vt:lpstr>
      <vt:lpstr>Sleep Mode</vt:lpstr>
      <vt:lpstr>Sleep Mode</vt:lpstr>
      <vt:lpstr>Sleep Mode</vt:lpstr>
      <vt:lpstr>Implementação</vt:lpstr>
      <vt:lpstr>Implementação</vt:lpstr>
      <vt:lpstr>Implementação</vt:lpstr>
      <vt:lpstr>Apresentação do PowerPoint</vt:lpstr>
      <vt:lpstr>Montagem na protoboard</vt:lpstr>
      <vt:lpstr>Esquematico Sleep Mode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Computadores</dc:title>
  <dc:creator>pablo</dc:creator>
  <cp:lastModifiedBy>Marco s</cp:lastModifiedBy>
  <cp:revision>7</cp:revision>
  <dcterms:created xsi:type="dcterms:W3CDTF">2017-03-07T15:12:00Z</dcterms:created>
  <dcterms:modified xsi:type="dcterms:W3CDTF">2017-03-09T15:10:52Z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1046-10.1.0.5795</vt:lpwstr>
  </property>
</Properties>
</file>