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74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6" r:id="rId17"/>
    <p:sldId id="277" r:id="rId18"/>
    <p:sldId id="272" r:id="rId19"/>
    <p:sldId id="273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28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9BC54-1CDC-4473-9720-F58E1E464D2A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9BC54-1CDC-4473-9720-F58E1E464D2A}" type="datetimeFigureOut">
              <a:rPr lang="pt-BR" smtClean="0"/>
              <a:t>04/04/2017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030-28A4-485C-A222-4952DDFF562A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36538"/>
            <a:ext cx="9144000" cy="2387600"/>
          </a:xfrm>
        </p:spPr>
        <p:txBody>
          <a:bodyPr/>
          <a:lstStyle/>
          <a:p>
            <a:r>
              <a:rPr lang="pt-BR" altLang="en-US" sz="4400" dirty="0">
                <a:solidFill>
                  <a:schemeClr val="tx1"/>
                </a:solidFill>
                <a:uFillTx/>
              </a:rPr>
              <a:t>Arquitetura de </a:t>
            </a:r>
            <a:r>
              <a:rPr lang="pt-BR" altLang="en-US" sz="4400" dirty="0" smtClean="0">
                <a:solidFill>
                  <a:schemeClr val="tx1"/>
                </a:solidFill>
                <a:uFillTx/>
              </a:rPr>
              <a:t>Computadores </a:t>
            </a:r>
            <a:br>
              <a:rPr lang="pt-BR" altLang="en-US" sz="4400" dirty="0" smtClean="0">
                <a:solidFill>
                  <a:schemeClr val="tx1"/>
                </a:solidFill>
                <a:uFillTx/>
              </a:rPr>
            </a:br>
            <a:r>
              <a:rPr lang="pt-BR" altLang="en-US" sz="4400" dirty="0">
                <a:sym typeface="+mn-ea"/>
              </a:rPr>
              <a:t>Máquina de </a:t>
            </a:r>
            <a:r>
              <a:rPr lang="pt-BR" altLang="en-US" sz="4400" dirty="0" smtClean="0">
                <a:sym typeface="+mn-ea"/>
              </a:rPr>
              <a:t>Lavar com </a:t>
            </a:r>
            <a:r>
              <a:rPr lang="pt-BR" altLang="en-US" sz="4400" u="sng" dirty="0" err="1" smtClean="0">
                <a:sym typeface="+mn-ea"/>
              </a:rPr>
              <a:t>Arduíno</a:t>
            </a:r>
            <a:r>
              <a:rPr lang="pt-BR" altLang="en-US" sz="4400" u="sng" dirty="0" smtClean="0">
                <a:sym typeface="+mn-ea"/>
              </a:rPr>
              <a:t> UNO</a:t>
            </a:r>
            <a:endParaRPr lang="pt-BR" altLang="en-US" sz="4400" u="sng" dirty="0">
              <a:solidFill>
                <a:schemeClr val="tx1"/>
              </a:solidFill>
              <a:uFillTx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31248"/>
            <a:ext cx="9144000" cy="1655762"/>
          </a:xfrm>
        </p:spPr>
        <p:txBody>
          <a:bodyPr/>
          <a:lstStyle/>
          <a:p>
            <a:r>
              <a:rPr lang="pt-BR" altLang="en-US" dirty="0"/>
              <a:t>Pablo Silva</a:t>
            </a:r>
          </a:p>
          <a:p>
            <a:r>
              <a:rPr lang="pt-BR" altLang="en-US" dirty="0"/>
              <a:t>Marco Túlio</a:t>
            </a:r>
          </a:p>
          <a:p>
            <a:r>
              <a:rPr lang="pt-BR" altLang="en-US" dirty="0"/>
              <a:t>Vitor do Vale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2030-28A4-485C-A222-4952DDFF562A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en-US">
                <a:sym typeface="+mn-ea"/>
              </a:rPr>
              <a:t>Modo Normal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en-US" dirty="0">
                <a:sym typeface="+mn-ea"/>
              </a:rPr>
              <a:t>8. Bate as roupas por 5 </a:t>
            </a:r>
            <a:r>
              <a:rPr lang="pt-BR" altLang="en-US" dirty="0" smtClean="0">
                <a:sym typeface="+mn-ea"/>
              </a:rPr>
              <a:t>segundos para </a:t>
            </a:r>
            <a:r>
              <a:rPr lang="pt-BR" altLang="en-US" dirty="0">
                <a:sym typeface="+mn-ea"/>
              </a:rPr>
              <a:t>o enxágue;</a:t>
            </a:r>
            <a:endParaRPr lang="pt-BR" altLang="en-US" dirty="0"/>
          </a:p>
          <a:p>
            <a:pPr marL="0" indent="0" algn="just">
              <a:buNone/>
            </a:pPr>
            <a:r>
              <a:rPr lang="pt-BR" altLang="en-US" dirty="0">
                <a:sym typeface="+mn-ea"/>
              </a:rPr>
              <a:t>9. Retira a agua suja da máquina;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>
                <a:sym typeface="+mn-ea"/>
              </a:rPr>
              <a:t>10. Centrifuga as roupas por 5 </a:t>
            </a:r>
            <a:r>
              <a:rPr lang="pt-BR" altLang="en-US" dirty="0" smtClean="0">
                <a:sym typeface="+mn-ea"/>
              </a:rPr>
              <a:t>segundos;</a:t>
            </a:r>
            <a:endParaRPr lang="pt-BR" altLang="en-US" dirty="0"/>
          </a:p>
          <a:p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en-US">
                <a:sym typeface="+mn-ea"/>
              </a:rPr>
              <a:t>Modo Pesado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en-US" dirty="0"/>
              <a:t>1. Enche a máquina de agua/sabão de acordo com o nível selecionado;</a:t>
            </a:r>
          </a:p>
          <a:p>
            <a:pPr marL="0" indent="0">
              <a:buNone/>
            </a:pPr>
            <a:r>
              <a:rPr lang="pt-BR" altLang="en-US" dirty="0"/>
              <a:t>2. Bate as </a:t>
            </a:r>
            <a:r>
              <a:rPr lang="pt-BR" altLang="en-US" dirty="0" smtClean="0"/>
              <a:t>roupas;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3. Deixa as roupas em molho por 10 segundos;</a:t>
            </a:r>
          </a:p>
          <a:p>
            <a:pPr marL="0" indent="0">
              <a:buNone/>
            </a:pPr>
            <a:r>
              <a:rPr lang="pt-BR" altLang="en-US" dirty="0"/>
              <a:t>4. Bate as roupas por outros 15 segundos;</a:t>
            </a:r>
          </a:p>
          <a:p>
            <a:pPr marL="0" indent="0">
              <a:buNone/>
            </a:pPr>
            <a:r>
              <a:rPr lang="pt-BR" altLang="en-US" dirty="0"/>
              <a:t>5. Deixa as roupas em molho por 10 segundos;</a:t>
            </a:r>
          </a:p>
          <a:p>
            <a:pPr marL="0" indent="0">
              <a:buNone/>
            </a:pPr>
            <a:r>
              <a:rPr lang="pt-BR" altLang="en-US" dirty="0"/>
              <a:t>6. Retira a agua suja da máquina;</a:t>
            </a:r>
          </a:p>
          <a:p>
            <a:pPr marL="0" indent="0">
              <a:buNone/>
            </a:pPr>
            <a:r>
              <a:rPr lang="pt-BR" altLang="en-US" dirty="0"/>
              <a:t>7. Enche a máquina de agua limpa de acordo com o nível selecionado;</a:t>
            </a:r>
          </a:p>
          <a:p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en-US"/>
              <a:t>Modo Pesado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en-US" dirty="0">
                <a:sym typeface="+mn-ea"/>
              </a:rPr>
              <a:t>8. Bate as roupas por 5 </a:t>
            </a:r>
            <a:r>
              <a:rPr lang="pt-BR" altLang="en-US" dirty="0"/>
              <a:t>segundos </a:t>
            </a:r>
            <a:r>
              <a:rPr lang="pt-BR" altLang="en-US" dirty="0" smtClean="0">
                <a:sym typeface="+mn-ea"/>
              </a:rPr>
              <a:t>para </a:t>
            </a:r>
            <a:r>
              <a:rPr lang="pt-BR" altLang="en-US" dirty="0">
                <a:sym typeface="+mn-ea"/>
              </a:rPr>
              <a:t>enxágue;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>
                <a:sym typeface="+mn-ea"/>
              </a:rPr>
              <a:t>9. Retira a agua suja da máquina;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>
                <a:sym typeface="+mn-ea"/>
              </a:rPr>
              <a:t>10. Enche a máquina de agua limpa de acordo com o nível selecionado;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>
                <a:sym typeface="+mn-ea"/>
              </a:rPr>
              <a:t>11. Bate as roupas por 5 </a:t>
            </a:r>
            <a:r>
              <a:rPr lang="pt-BR" altLang="en-US" dirty="0"/>
              <a:t>segundos </a:t>
            </a:r>
            <a:r>
              <a:rPr lang="pt-BR" altLang="en-US" dirty="0" smtClean="0">
                <a:sym typeface="+mn-ea"/>
              </a:rPr>
              <a:t>para </a:t>
            </a:r>
            <a:r>
              <a:rPr lang="pt-BR" altLang="en-US" dirty="0">
                <a:sym typeface="+mn-ea"/>
              </a:rPr>
              <a:t>enxágue;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>
                <a:sym typeface="+mn-ea"/>
              </a:rPr>
              <a:t>12. Retira a agua suja da máquina;</a:t>
            </a:r>
            <a:endParaRPr lang="pt-BR" altLang="en-US" dirty="0"/>
          </a:p>
          <a:p>
            <a:r>
              <a:rPr lang="pt-BR" altLang="en-US" dirty="0">
                <a:sym typeface="+mn-ea"/>
              </a:rPr>
              <a:t>13. Centrifuga as roupas por 5 </a:t>
            </a:r>
            <a:r>
              <a:rPr lang="pt-BR" altLang="en-US" dirty="0"/>
              <a:t>segundos</a:t>
            </a:r>
            <a:r>
              <a:rPr lang="pt-BR" altLang="en-US" dirty="0" smtClean="0">
                <a:sym typeface="+mn-ea"/>
              </a:rPr>
              <a:t>;</a:t>
            </a:r>
            <a:endParaRPr lang="pt-BR" altLang="en-US" dirty="0"/>
          </a:p>
          <a:p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en-US">
                <a:sym typeface="+mn-ea"/>
              </a:rPr>
              <a:t>Dispositivos Utilizados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altLang="en-US" dirty="0"/>
              <a:t>Para a construção do projeto, utilizamos um kit completo </a:t>
            </a:r>
            <a:r>
              <a:rPr lang="pt-BR" altLang="en-US" dirty="0" err="1"/>
              <a:t>Arduino</a:t>
            </a:r>
            <a:r>
              <a:rPr lang="pt-BR" altLang="en-US" dirty="0"/>
              <a:t> UNO e iniciamos a programação com os modos de operação da máquina. Toda a programação é feita em uma linguagem baseada em C/C++.</a:t>
            </a:r>
          </a:p>
          <a:p>
            <a:pPr marL="0" indent="0">
              <a:buNone/>
            </a:pPr>
            <a:r>
              <a:rPr lang="pt-BR" altLang="en-US" dirty="0"/>
              <a:t>1. 1x </a:t>
            </a:r>
            <a:r>
              <a:rPr lang="pt-BR" altLang="en-US" dirty="0" err="1"/>
              <a:t>Arduino</a:t>
            </a:r>
            <a:r>
              <a:rPr lang="pt-BR" altLang="en-US" dirty="0"/>
              <a:t> Uno REV3 </a:t>
            </a:r>
            <a:r>
              <a:rPr lang="pt-BR" altLang="en-US" dirty="0" smtClean="0"/>
              <a:t>Original;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2. 1x </a:t>
            </a:r>
            <a:r>
              <a:rPr lang="pt-BR" altLang="en-US" dirty="0" err="1" smtClean="0"/>
              <a:t>Protoboard</a:t>
            </a:r>
            <a:r>
              <a:rPr lang="pt-BR" altLang="en-US" dirty="0" smtClean="0"/>
              <a:t> </a:t>
            </a:r>
            <a:r>
              <a:rPr lang="pt-BR" altLang="en-US" dirty="0"/>
              <a:t>840P </a:t>
            </a:r>
            <a:r>
              <a:rPr lang="pt-BR" altLang="en-US" dirty="0" smtClean="0"/>
              <a:t>MSB-100;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3. 3x Chave </a:t>
            </a:r>
            <a:r>
              <a:rPr lang="pt-BR" altLang="en-US" dirty="0" err="1"/>
              <a:t>Tactil</a:t>
            </a:r>
            <a:r>
              <a:rPr lang="pt-BR" altLang="en-US" dirty="0"/>
              <a:t> 6X6X4,3mm (botões</a:t>
            </a:r>
            <a:r>
              <a:rPr lang="pt-BR" altLang="en-US" dirty="0" smtClean="0"/>
              <a:t>);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4. 6x LED 3MM Branco </a:t>
            </a:r>
            <a:r>
              <a:rPr lang="pt-BR" altLang="en-US" dirty="0" smtClean="0"/>
              <a:t>DIFUSO;</a:t>
            </a:r>
            <a:endParaRPr lang="pt-BR" altLang="en-US" dirty="0"/>
          </a:p>
          <a:p>
            <a:pPr marL="0" indent="0">
              <a:buNone/>
            </a:pP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en-US">
                <a:sym typeface="+mn-ea"/>
              </a:rPr>
              <a:t>Dispositivos Utilizados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altLang="en-US" dirty="0" smtClean="0">
                <a:sym typeface="+mn-ea"/>
              </a:rPr>
              <a:t>6</a:t>
            </a:r>
            <a:r>
              <a:rPr lang="pt-BR" altLang="en-US" dirty="0">
                <a:sym typeface="+mn-ea"/>
              </a:rPr>
              <a:t>. 11x Resistor </a:t>
            </a:r>
            <a:r>
              <a:rPr lang="pt-BR" altLang="en-US" dirty="0" smtClean="0">
                <a:sym typeface="+mn-ea"/>
              </a:rPr>
              <a:t>10K;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>
                <a:sym typeface="+mn-ea"/>
              </a:rPr>
              <a:t>7. 1x Transistor BC337-25 </a:t>
            </a:r>
            <a:r>
              <a:rPr lang="pt-BR" altLang="en-US" dirty="0" smtClean="0">
                <a:sym typeface="+mn-ea"/>
              </a:rPr>
              <a:t>TO-92;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>
                <a:sym typeface="+mn-ea"/>
              </a:rPr>
              <a:t>8. 1x Potenciômetro linear </a:t>
            </a:r>
            <a:r>
              <a:rPr lang="pt-BR" altLang="en-US" dirty="0" smtClean="0">
                <a:sym typeface="+mn-ea"/>
              </a:rPr>
              <a:t>10k;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>
                <a:sym typeface="+mn-ea"/>
              </a:rPr>
              <a:t>9. </a:t>
            </a:r>
            <a:r>
              <a:rPr lang="pt-BR" altLang="en-US" dirty="0" err="1" smtClean="0">
                <a:sym typeface="+mn-ea"/>
              </a:rPr>
              <a:t>Jumper’s</a:t>
            </a:r>
            <a:r>
              <a:rPr lang="pt-BR" altLang="en-US" dirty="0" smtClean="0">
                <a:sym typeface="+mn-ea"/>
              </a:rPr>
              <a:t> MM </a:t>
            </a:r>
            <a:r>
              <a:rPr lang="pt-BR" altLang="en-US" dirty="0">
                <a:sym typeface="+mn-ea"/>
              </a:rPr>
              <a:t>(fios</a:t>
            </a:r>
            <a:r>
              <a:rPr lang="pt-BR" altLang="en-US" dirty="0" smtClean="0">
                <a:sym typeface="+mn-ea"/>
              </a:rPr>
              <a:t>);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>
                <a:sym typeface="+mn-ea"/>
              </a:rPr>
              <a:t>10. 1x Cabo USB-A M X USB-B M 1,1/2,0 1,8M </a:t>
            </a:r>
            <a:r>
              <a:rPr lang="pt-BR" altLang="en-US" dirty="0" smtClean="0">
                <a:sym typeface="+mn-ea"/>
              </a:rPr>
              <a:t>PT;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 smtClean="0"/>
              <a:t>11. Cooler 12V para simular a bomba de água;</a:t>
            </a:r>
          </a:p>
          <a:p>
            <a:pPr marL="0" indent="0">
              <a:buNone/>
            </a:pPr>
            <a:r>
              <a:rPr lang="pt-BR" altLang="en-US" dirty="0" smtClean="0"/>
              <a:t>12. </a:t>
            </a:r>
            <a:r>
              <a:rPr lang="pt-BR" dirty="0"/>
              <a:t>Mini Motor 1.5v - </a:t>
            </a:r>
            <a:r>
              <a:rPr lang="pt-BR" dirty="0" smtClean="0"/>
              <a:t>3v</a:t>
            </a:r>
            <a:r>
              <a:rPr lang="pt-BR" dirty="0"/>
              <a:t> </a:t>
            </a:r>
            <a:r>
              <a:rPr lang="pt-BR" dirty="0" smtClean="0"/>
              <a:t>para simular o motor principal.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(Setup)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9862" y="2029619"/>
            <a:ext cx="677227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10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(Loop)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845" y="1825625"/>
            <a:ext cx="48243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27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(Modo Rápido)</a:t>
            </a:r>
            <a:endParaRPr lang="pt-BR" dirty="0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3700" y="1848644"/>
            <a:ext cx="63246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650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Montagem do Circuito</a:t>
            </a:r>
          </a:p>
        </p:txBody>
      </p:sp>
      <p:pic>
        <p:nvPicPr>
          <p:cNvPr id="6" name="Espaço Reservado para Conteúdo 5" descr="projeto_finalizado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385" y="1825625"/>
            <a:ext cx="6283960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/>
              <a:t>Esquemático da montagem</a:t>
            </a:r>
          </a:p>
        </p:txBody>
      </p:sp>
      <p:pic>
        <p:nvPicPr>
          <p:cNvPr id="4" name="Espaço Reservado para Conteúdo 3" descr="esquematico_final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420" y="1825625"/>
            <a:ext cx="5215890" cy="4351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>
                <a:sym typeface="+mn-ea"/>
              </a:rPr>
              <a:t>Introdução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BR" altLang="en-US" dirty="0"/>
              <a:t>O projeto conta com o </a:t>
            </a:r>
            <a:r>
              <a:rPr lang="pt-BR" altLang="en-US" dirty="0" smtClean="0"/>
              <a:t>intuito de simular </a:t>
            </a:r>
            <a:r>
              <a:rPr lang="pt-BR" altLang="en-US" dirty="0"/>
              <a:t>o funcionamento das funções de uma máquina de lavar automática. São retratados </a:t>
            </a:r>
            <a:r>
              <a:rPr lang="pt-BR" altLang="en-US" dirty="0" smtClean="0"/>
              <a:t>os principais </a:t>
            </a:r>
            <a:r>
              <a:rPr lang="pt-BR" altLang="en-US" dirty="0"/>
              <a:t>componentes de uma máquina real, onde estão presentes três modos diferentes de operação.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altLang="en-US">
                <a:sym typeface="+mn-ea"/>
              </a:rPr>
              <a:t>Introdução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altLang="en-US" dirty="0" smtClean="0"/>
              <a:t>Principais técnicas utilizadas:</a:t>
            </a:r>
          </a:p>
          <a:p>
            <a:pPr algn="just"/>
            <a:endParaRPr lang="pt-BR" altLang="en-US" dirty="0" smtClean="0"/>
          </a:p>
          <a:p>
            <a:pPr lvl="1" algn="just"/>
            <a:r>
              <a:rPr lang="pt-BR" altLang="en-US" dirty="0" smtClean="0"/>
              <a:t>PWM para controlar a intensidade de rotação do motor;</a:t>
            </a:r>
          </a:p>
          <a:p>
            <a:pPr lvl="1" algn="just"/>
            <a:r>
              <a:rPr lang="pt-BR" altLang="en-US" dirty="0" smtClean="0"/>
              <a:t>Interrupções para selecionar modos e níveis;</a:t>
            </a:r>
          </a:p>
          <a:p>
            <a:pPr lvl="1" algn="just"/>
            <a:r>
              <a:rPr lang="pt-BR" altLang="en-US" dirty="0" smtClean="0"/>
              <a:t>Saídas digitais para acionamento de componentes;</a:t>
            </a:r>
          </a:p>
          <a:p>
            <a:pPr lvl="1" algn="just"/>
            <a:r>
              <a:rPr lang="pt-BR" altLang="en-US" dirty="0" smtClean="0"/>
              <a:t>Entrada analógicas para simular os níveis de agua;</a:t>
            </a:r>
          </a:p>
          <a:p>
            <a:pPr lvl="1" algn="just"/>
            <a:r>
              <a:rPr lang="pt-BR" altLang="en-US" dirty="0" smtClean="0"/>
              <a:t>Memória EEPROM para armazenamento de históricos;</a:t>
            </a: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en-US">
                <a:sym typeface="+mn-ea"/>
              </a:rPr>
              <a:t>Construção do Projeto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en-US" dirty="0"/>
              <a:t>A máquina contem com três modos de operação</a:t>
            </a:r>
            <a:r>
              <a:rPr lang="pt-BR" altLang="en-US" dirty="0" smtClean="0"/>
              <a:t>:</a:t>
            </a:r>
          </a:p>
          <a:p>
            <a:pPr lvl="1"/>
            <a:r>
              <a:rPr lang="pt-BR" altLang="en-US" dirty="0" smtClean="0"/>
              <a:t>Modo rápido para </a:t>
            </a:r>
            <a:r>
              <a:rPr lang="pt-BR" altLang="en-US" dirty="0"/>
              <a:t>roupas leves e pouco sujas; </a:t>
            </a:r>
            <a:endParaRPr lang="pt-BR" altLang="en-US" dirty="0" smtClean="0"/>
          </a:p>
          <a:p>
            <a:pPr lvl="1"/>
            <a:r>
              <a:rPr lang="pt-BR" altLang="en-US" dirty="0"/>
              <a:t>M</a:t>
            </a:r>
            <a:r>
              <a:rPr lang="pt-BR" altLang="en-US" dirty="0" smtClean="0"/>
              <a:t>odo </a:t>
            </a:r>
            <a:r>
              <a:rPr lang="pt-BR" altLang="en-US" dirty="0"/>
              <a:t>normal, para roupas com uma necessidade maior de limpeza</a:t>
            </a:r>
            <a:r>
              <a:rPr lang="pt-BR" altLang="en-US" dirty="0" smtClean="0"/>
              <a:t>;</a:t>
            </a:r>
          </a:p>
          <a:p>
            <a:pPr lvl="1"/>
            <a:r>
              <a:rPr lang="pt-BR" altLang="en-US" dirty="0"/>
              <a:t>M</a:t>
            </a:r>
            <a:r>
              <a:rPr lang="pt-BR" altLang="en-US" dirty="0" smtClean="0"/>
              <a:t>odo </a:t>
            </a:r>
            <a:r>
              <a:rPr lang="pt-BR" altLang="en-US" dirty="0"/>
              <a:t>pesado, para peças como tapetes, roupas de cama </a:t>
            </a:r>
            <a:r>
              <a:rPr lang="pt-BR" altLang="en-US" dirty="0" smtClean="0"/>
              <a:t>ou extremamente </a:t>
            </a:r>
            <a:r>
              <a:rPr lang="pt-BR" altLang="en-US" dirty="0"/>
              <a:t>sujas</a:t>
            </a:r>
            <a:r>
              <a:rPr lang="pt-BR" altLang="en-US" dirty="0" smtClean="0"/>
              <a:t>.</a:t>
            </a:r>
          </a:p>
          <a:p>
            <a:pPr lvl="1"/>
            <a:endParaRPr lang="pt-BR" altLang="en-US" dirty="0"/>
          </a:p>
          <a:p>
            <a:r>
              <a:rPr lang="pt-BR" altLang="en-US" dirty="0"/>
              <a:t>As opções de níveis de água disponíveis também são três</a:t>
            </a:r>
            <a:r>
              <a:rPr lang="pt-BR" altLang="en-US" dirty="0" smtClean="0"/>
              <a:t>:</a:t>
            </a:r>
          </a:p>
          <a:p>
            <a:pPr lvl="1"/>
            <a:r>
              <a:rPr lang="pt-BR" altLang="en-US" dirty="0" smtClean="0"/>
              <a:t>nível </a:t>
            </a:r>
            <a:r>
              <a:rPr lang="pt-BR" altLang="en-US" dirty="0"/>
              <a:t>1 (baixo, 35% do volume total do tanque); </a:t>
            </a:r>
            <a:endParaRPr lang="pt-BR" altLang="en-US" dirty="0" smtClean="0"/>
          </a:p>
          <a:p>
            <a:pPr lvl="1"/>
            <a:r>
              <a:rPr lang="pt-BR" altLang="en-US" dirty="0" smtClean="0"/>
              <a:t>nível </a:t>
            </a:r>
            <a:r>
              <a:rPr lang="pt-BR" altLang="en-US" dirty="0"/>
              <a:t>2 (médio, 50% do volume total); </a:t>
            </a:r>
          </a:p>
          <a:p>
            <a:pPr lvl="1"/>
            <a:r>
              <a:rPr lang="pt-BR" altLang="en-US" dirty="0" smtClean="0"/>
              <a:t>nível </a:t>
            </a:r>
            <a:r>
              <a:rPr lang="pt-BR" altLang="en-US" dirty="0"/>
              <a:t>3 (alto, 95% do nível total).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en-US">
                <a:sym typeface="+mn-ea"/>
              </a:rPr>
              <a:t>Construção do Projeto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en-US" dirty="0" smtClean="0"/>
              <a:t>Os modos de operação e os níveis de água são selecionados através de seus respectivos botões;</a:t>
            </a:r>
          </a:p>
          <a:p>
            <a:r>
              <a:rPr lang="pt-BR" altLang="en-US" dirty="0" smtClean="0"/>
              <a:t>Três </a:t>
            </a:r>
            <a:r>
              <a:rPr lang="pt-BR" altLang="en-US" dirty="0" err="1" smtClean="0"/>
              <a:t>LED’s</a:t>
            </a:r>
            <a:r>
              <a:rPr lang="pt-BR" altLang="en-US" dirty="0" smtClean="0"/>
              <a:t> indica o modo selecionado;</a:t>
            </a:r>
          </a:p>
          <a:p>
            <a:r>
              <a:rPr lang="pt-BR" altLang="en-US" dirty="0" smtClean="0"/>
              <a:t>Três </a:t>
            </a:r>
            <a:r>
              <a:rPr lang="pt-BR" altLang="en-US" dirty="0" err="1" smtClean="0"/>
              <a:t>LED’s</a:t>
            </a:r>
            <a:r>
              <a:rPr lang="pt-BR" altLang="en-US" dirty="0" smtClean="0"/>
              <a:t> indica o nível selecionado;</a:t>
            </a:r>
          </a:p>
          <a:p>
            <a:r>
              <a:rPr lang="pt-BR" altLang="en-US" dirty="0" smtClean="0"/>
              <a:t>Após selecionado os níveis, o sistema é iniciado pelo botão (verde) de start.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en-US" dirty="0">
                <a:sym typeface="+mn-ea"/>
              </a:rPr>
              <a:t>Construção do Projeto</a:t>
            </a:r>
            <a:endParaRPr lang="pt-BR" alt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altLang="en-US" dirty="0" smtClean="0"/>
              <a:t>Após iniciado o sistema o primeiro componente a ser acionado é bomba de água. O nível de </a:t>
            </a:r>
            <a:r>
              <a:rPr lang="pt-BR" altLang="en-US" dirty="0"/>
              <a:t>água é simulado através de um </a:t>
            </a:r>
            <a:r>
              <a:rPr lang="pt-BR" altLang="en-US" dirty="0" smtClean="0"/>
              <a:t>potenciômetro;</a:t>
            </a:r>
          </a:p>
          <a:p>
            <a:pPr algn="just"/>
            <a:endParaRPr lang="pt-BR" altLang="en-US" dirty="0"/>
          </a:p>
          <a:p>
            <a:pPr algn="just"/>
            <a:r>
              <a:rPr lang="pt-BR" altLang="en-US" dirty="0" smtClean="0"/>
              <a:t>Quando atingido o nível selecionado a bomba de água desliga e o motor principal é acionado;</a:t>
            </a:r>
            <a:endParaRPr lang="pt-BR" altLang="en-US" dirty="0"/>
          </a:p>
          <a:p>
            <a:pPr algn="just"/>
            <a:r>
              <a:rPr lang="pt-BR" altLang="en-US" dirty="0" smtClean="0"/>
              <a:t>O funcionamento do motor será relativo ao modo selecionado.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en-US" dirty="0">
                <a:sym typeface="+mn-ea"/>
              </a:rPr>
              <a:t>Construção do Projeto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Após concluído o processo de lavagem o usuário é alertado através de uma mensagem na saída serial;</a:t>
            </a:r>
          </a:p>
          <a:p>
            <a:endParaRPr lang="pt-BR" dirty="0" smtClean="0"/>
          </a:p>
          <a:p>
            <a:r>
              <a:rPr lang="pt-BR" dirty="0" smtClean="0"/>
              <a:t>Os dados da operação são gravados na memoria EEPROM do </a:t>
            </a:r>
            <a:r>
              <a:rPr lang="pt-BR" dirty="0" err="1" smtClean="0"/>
              <a:t>arduino</a:t>
            </a:r>
            <a:r>
              <a:rPr lang="pt-BR" dirty="0" smtClean="0"/>
              <a:t> gerando um histórico de operações;</a:t>
            </a:r>
          </a:p>
          <a:p>
            <a:endParaRPr lang="pt-BR" dirty="0" smtClean="0"/>
          </a:p>
          <a:p>
            <a:r>
              <a:rPr lang="pt-BR" dirty="0" smtClean="0"/>
              <a:t>O usuário pode visualizar o histórico antes de iniciar o sistema enviando um mensagem via serial.</a:t>
            </a:r>
          </a:p>
        </p:txBody>
      </p:sp>
    </p:spTree>
    <p:extLst>
      <p:ext uri="{BB962C8B-B14F-4D97-AF65-F5344CB8AC3E}">
        <p14:creationId xmlns:p14="http://schemas.microsoft.com/office/powerpoint/2010/main" val="428668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altLang="en-US">
                <a:sym typeface="+mn-ea"/>
              </a:rPr>
              <a:t>Modo Rápido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en-US" dirty="0"/>
              <a:t>1. Enche a máquina de agua/sabão de acordo com o nível selecionado;</a:t>
            </a:r>
          </a:p>
          <a:p>
            <a:pPr marL="0" indent="0">
              <a:buNone/>
            </a:pPr>
            <a:r>
              <a:rPr lang="pt-BR" altLang="en-US" dirty="0"/>
              <a:t>2. Deixa as roupas em molho por 5 </a:t>
            </a:r>
            <a:r>
              <a:rPr lang="pt-BR" altLang="en-US" dirty="0" smtClean="0"/>
              <a:t>segundos;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3. Bate as roupas por outros 5 segundos;</a:t>
            </a:r>
          </a:p>
          <a:p>
            <a:pPr marL="0" indent="0">
              <a:buNone/>
            </a:pPr>
            <a:r>
              <a:rPr lang="pt-BR" altLang="en-US" dirty="0"/>
              <a:t>4. Retira a agua suja da máquina;</a:t>
            </a:r>
          </a:p>
          <a:p>
            <a:pPr marL="0" indent="0">
              <a:buNone/>
            </a:pPr>
            <a:r>
              <a:rPr lang="pt-BR" altLang="en-US" dirty="0"/>
              <a:t>5. Enche a máquina de agua limpa de acordo com o nível selecionado;</a:t>
            </a:r>
          </a:p>
          <a:p>
            <a:pPr marL="0" indent="0">
              <a:buNone/>
            </a:pPr>
            <a:r>
              <a:rPr lang="pt-BR" altLang="en-US" dirty="0"/>
              <a:t>6. Bate as roupas por 5 segundos para o enxágue;</a:t>
            </a:r>
          </a:p>
          <a:p>
            <a:pPr marL="0" indent="0">
              <a:buNone/>
            </a:pPr>
            <a:r>
              <a:rPr lang="pt-BR" altLang="en-US" dirty="0"/>
              <a:t>7. Retira a agua suja da máquina;</a:t>
            </a:r>
          </a:p>
          <a:p>
            <a:pPr marL="0" indent="0" algn="just">
              <a:buNone/>
            </a:pPr>
            <a:r>
              <a:rPr lang="pt-BR" altLang="en-US" dirty="0"/>
              <a:t>8. Centrifuga as roupas por 5 segundos;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BR" altLang="en-US">
                <a:sym typeface="+mn-ea"/>
              </a:rPr>
              <a:t>Modo Normal</a:t>
            </a:r>
            <a:endParaRPr lang="pt-BR" alt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en-US" dirty="0"/>
              <a:t>1. Enche a máquina de agua/sabão de acordo com o nível selecionado;</a:t>
            </a:r>
          </a:p>
          <a:p>
            <a:pPr marL="0" indent="0">
              <a:buNone/>
            </a:pPr>
            <a:r>
              <a:rPr lang="pt-BR" altLang="en-US" dirty="0"/>
              <a:t>2. Bate as roupas </a:t>
            </a:r>
            <a:r>
              <a:rPr lang="pt-BR" altLang="en-US" dirty="0" smtClean="0"/>
              <a:t>usando;</a:t>
            </a:r>
          </a:p>
          <a:p>
            <a:pPr marL="0" indent="0">
              <a:buNone/>
            </a:pPr>
            <a:r>
              <a:rPr lang="pt-BR" altLang="en-US" dirty="0" smtClean="0"/>
              <a:t>3</a:t>
            </a:r>
            <a:r>
              <a:rPr lang="pt-BR" altLang="en-US" dirty="0"/>
              <a:t>. Deixa as roupas em molho por 5 </a:t>
            </a:r>
            <a:r>
              <a:rPr lang="pt-BR" altLang="en-US" dirty="0" smtClean="0"/>
              <a:t>segundos;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4. Bate as roupas por outros 10 </a:t>
            </a:r>
            <a:r>
              <a:rPr lang="pt-BR" altLang="en-US" dirty="0" smtClean="0"/>
              <a:t>segundos;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5. Deixa as roupas em molho por 5 </a:t>
            </a:r>
            <a:r>
              <a:rPr lang="pt-BR" altLang="en-US" dirty="0" smtClean="0"/>
              <a:t>segundos;</a:t>
            </a:r>
            <a:endParaRPr lang="pt-BR" altLang="en-US" dirty="0"/>
          </a:p>
          <a:p>
            <a:pPr marL="0" indent="0">
              <a:buNone/>
            </a:pPr>
            <a:r>
              <a:rPr lang="pt-BR" altLang="en-US" dirty="0"/>
              <a:t>6. Retira a agua suja da máquina;</a:t>
            </a:r>
          </a:p>
          <a:p>
            <a:pPr marL="0" indent="0">
              <a:buNone/>
            </a:pPr>
            <a:r>
              <a:rPr lang="pt-BR" altLang="en-US" dirty="0"/>
              <a:t>7. Enche a máquina de agua limpa de acordo com o nível selecionado;</a:t>
            </a:r>
          </a:p>
          <a:p>
            <a:pPr marL="0" indent="0">
              <a:buNone/>
            </a:pPr>
            <a:endParaRPr lang="pt-B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852</Words>
  <Application>Microsoft Office PowerPoint</Application>
  <PresentationFormat>Widescreen</PresentationFormat>
  <Paragraphs>96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do Office</vt:lpstr>
      <vt:lpstr>Arquitetura de Computadores  Máquina de Lavar com Arduíno UNO</vt:lpstr>
      <vt:lpstr>Introdução</vt:lpstr>
      <vt:lpstr>Introdução</vt:lpstr>
      <vt:lpstr>Construção do Projeto</vt:lpstr>
      <vt:lpstr>Construção do Projeto</vt:lpstr>
      <vt:lpstr>Construção do Projeto</vt:lpstr>
      <vt:lpstr>Construção do Projeto</vt:lpstr>
      <vt:lpstr>Modo Rápido</vt:lpstr>
      <vt:lpstr>Modo Normal</vt:lpstr>
      <vt:lpstr>Modo Normal</vt:lpstr>
      <vt:lpstr>Modo Pesado</vt:lpstr>
      <vt:lpstr>Modo Pesado</vt:lpstr>
      <vt:lpstr>Dispositivos Utilizados</vt:lpstr>
      <vt:lpstr>Dispositivos Utilizados</vt:lpstr>
      <vt:lpstr>Código (Setup)</vt:lpstr>
      <vt:lpstr>Código (Loop)</vt:lpstr>
      <vt:lpstr>Código (Modo Rápido)</vt:lpstr>
      <vt:lpstr>Montagem do Circuito</vt:lpstr>
      <vt:lpstr>Esquemático da montagem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Computadores  Máquina de lavar automática</dc:title>
  <dc:creator>pablo</dc:creator>
  <cp:lastModifiedBy>Marco s</cp:lastModifiedBy>
  <cp:revision>8</cp:revision>
  <dcterms:created xsi:type="dcterms:W3CDTF">2017-04-05T06:33:55Z</dcterms:created>
  <dcterms:modified xsi:type="dcterms:W3CDTF">2017-04-04T15:23:50Z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1046-10.1.0.5795</vt:lpwstr>
  </property>
</Properties>
</file>