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80" autoAdjust="0"/>
    <p:restoredTop sz="94660"/>
  </p:normalViewPr>
  <p:slideViewPr>
    <p:cSldViewPr snapToGrid="0">
      <p:cViewPr>
        <p:scale>
          <a:sx n="150" d="100"/>
          <a:sy n="150" d="100"/>
        </p:scale>
        <p:origin x="10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423C-E4FB-7062-8823-95E6A899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B6E7E-2F61-110C-B0F4-EA0CC3383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9E04-44A6-9D4B-BA54-4DD333A5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1259-30A5-8DBB-ED3B-3A2C96A7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3B75-8523-A7B5-2818-E8EF1BE0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6990-8830-4200-E716-556A686C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DA0FD-B52D-58F2-F220-9E36C213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616F-BFEF-E37F-8A10-F99B6B11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21F2-CDBD-04BB-19F1-1C12ED6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1576-6BA0-0AE3-4914-E9D6E8AA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0E8C3-EBD8-F6C8-A668-EEBD0A72C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F89F-8A4F-7BAE-3F81-C0CAB5813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A081-8263-9BF1-268D-445A1C4F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354AC-7A16-DBF4-5473-F26B85AC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F0B1-D937-DE16-AA5D-FF58AAB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94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38F1-ADB5-DA32-1C63-260F4743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71EE-57B6-056B-CEDF-912E9394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CDAF-147C-5E36-0414-42A16635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4EC4-D15B-8626-2086-20933D0D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2691-6B50-769B-5436-09284FBC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56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CF67-08D9-2CFB-9052-DB1F226A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A1378-1E48-6B8D-26B4-4E9FD384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1F8BD-91A9-5B98-F4C5-D77549C0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6150-E303-B9D3-15F0-47C749BC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D122-FF91-8960-BC4D-A847EA43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32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DC-24B2-0011-C209-B6F94D4D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67CD-9039-A213-4A8E-E78F1BE49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025CF-A6A0-82B6-28CA-AD7D53137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145E-BC6D-121E-837B-5F919F29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2D36F-1A91-81BD-877E-E5AA1E6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CA7E5-8C89-441F-9C98-A21B9492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6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69A1-5857-2891-45FF-AB5C5C51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9E76F-D42B-BCB9-495C-1F1837C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9648-2D1E-8BAB-0ABF-5C39FB2E9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2B5E9-9B29-3DF6-2745-4796FD36D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1BB6-2FF0-DD0D-160E-AC7BBE2D9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0684B-860F-2D5A-0357-2E5E95E5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A67ED-120A-9F89-435B-31FAD497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A06E3-CB0F-0AD3-EA8D-2E115D14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8242-1742-FE48-7D2D-41534A7C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BFA58-9F7D-AD51-2250-7C5F4337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1C2C-9FC8-5C23-C8D0-73ACCA92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0349-7013-02E1-0D95-2AE7C37A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3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B256-DCEB-2E74-44D2-F415CD44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3DB99-23E0-533D-C52A-6E2EB38E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77DE5-18D3-51AD-AF90-65E7774D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82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B70C-950F-1CE9-66F4-CAF31ACB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178B-3AD5-081B-95EB-968AA240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2FFF-4E9B-5944-144D-553FBB9B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56E1-7876-B24D-8350-62B62A56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14FBE-4E3E-2C77-3201-37FB0C0A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65C0-B899-0C1D-467E-3D79B512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E9A6-B33E-1430-6F44-7F2E69A2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55A35-1B88-DA4B-47CD-1575608B0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1250D-CDF1-3BCD-0950-5684388C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8C7E4-159B-8696-7662-8C9C02D2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7039-4EDB-8025-E47A-7798F11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DA6CE-5B75-F402-8D30-D77DC032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D4757-585B-9D85-6C7A-515ECA01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8277D-2062-FD0D-B70A-043E5D84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4B56D-5AEC-8915-C12A-0EA00B6FD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94A1-7037-4FA8-A60D-627B0FACCC9C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2686-61A2-B2A0-30B5-5DBBBD5CB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DCF0-4C1F-422B-3481-D820994B3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42FC-DE48-4D25-8DB5-A13A8A77AF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09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2.png"/><Relationship Id="rId26" Type="http://schemas.openxmlformats.org/officeDocument/2006/relationships/image" Target="../media/image23.png"/><Relationship Id="rId39" Type="http://schemas.openxmlformats.org/officeDocument/2006/relationships/image" Target="../media/image35.png"/><Relationship Id="rId21" Type="http://schemas.openxmlformats.org/officeDocument/2006/relationships/image" Target="../media/image18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50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4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3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2.png"/><Relationship Id="rId8" Type="http://schemas.openxmlformats.org/officeDocument/2006/relationships/image" Target="../media/image7.png"/><Relationship Id="rId51" Type="http://schemas.openxmlformats.org/officeDocument/2006/relationships/image" Target="../media/image4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0" Type="http://schemas.openxmlformats.org/officeDocument/2006/relationships/image" Target="../media/image17.png"/><Relationship Id="rId41" Type="http://schemas.openxmlformats.org/officeDocument/2006/relationships/image" Target="../media/image37.png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2.png"/><Relationship Id="rId4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image" Target="../media/image480.png"/><Relationship Id="rId26" Type="http://schemas.openxmlformats.org/officeDocument/2006/relationships/image" Target="../media/image55.png"/><Relationship Id="rId3" Type="http://schemas.openxmlformats.org/officeDocument/2006/relationships/image" Target="../media/image350.png"/><Relationship Id="rId21" Type="http://schemas.openxmlformats.org/officeDocument/2006/relationships/image" Target="../media/image500.png"/><Relationship Id="rId34" Type="http://schemas.openxmlformats.org/officeDocument/2006/relationships/image" Target="../media/image63.png"/><Relationship Id="rId7" Type="http://schemas.openxmlformats.org/officeDocument/2006/relationships/image" Target="../media/image390.png"/><Relationship Id="rId12" Type="http://schemas.openxmlformats.org/officeDocument/2006/relationships/image" Target="../media/image430.png"/><Relationship Id="rId17" Type="http://schemas.openxmlformats.org/officeDocument/2006/relationships/image" Target="../media/image470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53.png"/><Relationship Id="rId20" Type="http://schemas.openxmlformats.org/officeDocument/2006/relationships/image" Target="../media/image490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11" Type="http://schemas.openxmlformats.org/officeDocument/2006/relationships/image" Target="../media/image12.png"/><Relationship Id="rId24" Type="http://schemas.openxmlformats.org/officeDocument/2006/relationships/image" Target="../media/image530.png"/><Relationship Id="rId32" Type="http://schemas.openxmlformats.org/officeDocument/2006/relationships/image" Target="../media/image61.png"/><Relationship Id="rId37" Type="http://schemas.openxmlformats.org/officeDocument/2006/relationships/image" Target="../media/image66.png"/><Relationship Id="rId5" Type="http://schemas.openxmlformats.org/officeDocument/2006/relationships/image" Target="../media/image370.png"/><Relationship Id="rId15" Type="http://schemas.openxmlformats.org/officeDocument/2006/relationships/image" Target="../media/image450.png"/><Relationship Id="rId23" Type="http://schemas.openxmlformats.org/officeDocument/2006/relationships/image" Target="../media/image520.png"/><Relationship Id="rId28" Type="http://schemas.openxmlformats.org/officeDocument/2006/relationships/image" Target="../media/image57.png"/><Relationship Id="rId36" Type="http://schemas.openxmlformats.org/officeDocument/2006/relationships/image" Target="../media/image65.png"/><Relationship Id="rId10" Type="http://schemas.openxmlformats.org/officeDocument/2006/relationships/image" Target="../media/image420.png"/><Relationship Id="rId19" Type="http://schemas.openxmlformats.org/officeDocument/2006/relationships/image" Target="../media/image14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Relationship Id="rId14" Type="http://schemas.openxmlformats.org/officeDocument/2006/relationships/image" Target="../media/image15.png"/><Relationship Id="rId22" Type="http://schemas.openxmlformats.org/officeDocument/2006/relationships/image" Target="../media/image510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35" Type="http://schemas.openxmlformats.org/officeDocument/2006/relationships/image" Target="../media/image64.png"/><Relationship Id="rId8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66296A-05B9-520E-30E7-6663133D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49" y="3560737"/>
            <a:ext cx="12392507" cy="77143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BE76E3-05D4-BBDF-65A3-69AF05DA2670}"/>
              </a:ext>
            </a:extLst>
          </p:cNvPr>
          <p:cNvSpPr/>
          <p:nvPr/>
        </p:nvSpPr>
        <p:spPr>
          <a:xfrm>
            <a:off x="1431640" y="4697997"/>
            <a:ext cx="1467978" cy="35259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799F04-662B-0AC0-CD0C-400A9EA28736}"/>
                  </a:ext>
                </a:extLst>
              </p:cNvPr>
              <p:cNvSpPr txBox="1"/>
              <p:nvPr/>
            </p:nvSpPr>
            <p:spPr>
              <a:xfrm>
                <a:off x="1552775" y="4777987"/>
                <a:ext cx="1343075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t-B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799F04-662B-0AC0-CD0C-400A9EA28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75" y="4777987"/>
                <a:ext cx="1343075" cy="192617"/>
              </a:xfrm>
              <a:prstGeom prst="rect">
                <a:avLst/>
              </a:prstGeom>
              <a:blipFill>
                <a:blip r:embed="rId5"/>
                <a:stretch>
                  <a:fillRect l="-3182" t="-19355" b="-5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66B80E-7621-6BCF-5590-1C6F471AD408}"/>
                  </a:ext>
                </a:extLst>
              </p:cNvPr>
              <p:cNvSpPr txBox="1"/>
              <p:nvPr/>
            </p:nvSpPr>
            <p:spPr>
              <a:xfrm>
                <a:off x="3234538" y="4781200"/>
                <a:ext cx="901994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:r>
                  <a:rPr lang="el-G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66B80E-7621-6BCF-5590-1C6F471A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38" y="4781200"/>
                <a:ext cx="901994" cy="192617"/>
              </a:xfrm>
              <a:prstGeom prst="rect">
                <a:avLst/>
              </a:prstGeom>
              <a:blipFill>
                <a:blip r:embed="rId6"/>
                <a:stretch>
                  <a:fillRect l="-4730" t="-21875" r="-2027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F9DA641-614A-0E0C-ABDE-AD1D778029C9}"/>
              </a:ext>
            </a:extLst>
          </p:cNvPr>
          <p:cNvSpPr/>
          <p:nvPr/>
        </p:nvSpPr>
        <p:spPr>
          <a:xfrm>
            <a:off x="3162283" y="4701210"/>
            <a:ext cx="1022177" cy="352596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8C1737-CC35-BCDF-426A-DE90914F4A37}"/>
              </a:ext>
            </a:extLst>
          </p:cNvPr>
          <p:cNvCxnSpPr>
            <a:cxnSpLocks/>
          </p:cNvCxnSpPr>
          <p:nvPr/>
        </p:nvCxnSpPr>
        <p:spPr>
          <a:xfrm>
            <a:off x="2953179" y="4870199"/>
            <a:ext cx="1557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5152F-CF7E-E065-2E35-53537E672983}"/>
              </a:ext>
            </a:extLst>
          </p:cNvPr>
          <p:cNvSpPr/>
          <p:nvPr/>
        </p:nvSpPr>
        <p:spPr>
          <a:xfrm>
            <a:off x="4497795" y="4716381"/>
            <a:ext cx="1598205" cy="352596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E7517B-1DB2-9E7B-D521-6C8EE736C81D}"/>
                  </a:ext>
                </a:extLst>
              </p:cNvPr>
              <p:cNvSpPr txBox="1"/>
              <p:nvPr/>
            </p:nvSpPr>
            <p:spPr>
              <a:xfrm>
                <a:off x="4565435" y="4788911"/>
                <a:ext cx="1598205" cy="200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pt-B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E7517B-1DB2-9E7B-D521-6C8EE736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35" y="4788911"/>
                <a:ext cx="1598205" cy="200504"/>
              </a:xfrm>
              <a:prstGeom prst="rect">
                <a:avLst/>
              </a:prstGeom>
              <a:blipFill>
                <a:blip r:embed="rId7"/>
                <a:stretch>
                  <a:fillRect l="-2672" t="-15625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797E6-27EC-C304-314C-D93C8DCE434C}"/>
                  </a:ext>
                </a:extLst>
              </p:cNvPr>
              <p:cNvSpPr txBox="1"/>
              <p:nvPr/>
            </p:nvSpPr>
            <p:spPr>
              <a:xfrm>
                <a:off x="6444669" y="4776120"/>
                <a:ext cx="892265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:r>
                  <a:rPr lang="el-G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797E6-27EC-C304-314C-D93C8DCE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669" y="4776120"/>
                <a:ext cx="892265" cy="192617"/>
              </a:xfrm>
              <a:prstGeom prst="rect">
                <a:avLst/>
              </a:prstGeom>
              <a:blipFill>
                <a:blip r:embed="rId8"/>
                <a:stretch>
                  <a:fillRect l="-4082" t="-21875" r="-3401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460A72C1-B8F2-8C78-1293-5B39737A9B9E}"/>
              </a:ext>
            </a:extLst>
          </p:cNvPr>
          <p:cNvSpPr/>
          <p:nvPr/>
        </p:nvSpPr>
        <p:spPr>
          <a:xfrm>
            <a:off x="6372415" y="4696130"/>
            <a:ext cx="1022177" cy="352596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82F8ED-E0EE-18D7-6F5A-B6E81E2F44C1}"/>
              </a:ext>
            </a:extLst>
          </p:cNvPr>
          <p:cNvSpPr/>
          <p:nvPr/>
        </p:nvSpPr>
        <p:spPr>
          <a:xfrm>
            <a:off x="822136" y="4696131"/>
            <a:ext cx="318781" cy="35259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23105C-B331-C8EE-830C-5CD16BE59C32}"/>
                  </a:ext>
                </a:extLst>
              </p:cNvPr>
              <p:cNvSpPr txBox="1"/>
              <p:nvPr/>
            </p:nvSpPr>
            <p:spPr>
              <a:xfrm>
                <a:off x="855466" y="4717193"/>
                <a:ext cx="252119" cy="2769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23105C-B331-C8EE-830C-5CD16BE59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66" y="4717193"/>
                <a:ext cx="25211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03668D-AE18-CC96-1B5D-FD8CF080DDCB}"/>
              </a:ext>
            </a:extLst>
          </p:cNvPr>
          <p:cNvCxnSpPr>
            <a:cxnSpLocks/>
          </p:cNvCxnSpPr>
          <p:nvPr/>
        </p:nvCxnSpPr>
        <p:spPr>
          <a:xfrm>
            <a:off x="4242363" y="4892377"/>
            <a:ext cx="1899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1BCA0E-EA9E-2241-2C32-4BC70A5F0B52}"/>
              </a:ext>
            </a:extLst>
          </p:cNvPr>
          <p:cNvCxnSpPr>
            <a:cxnSpLocks/>
          </p:cNvCxnSpPr>
          <p:nvPr/>
        </p:nvCxnSpPr>
        <p:spPr>
          <a:xfrm>
            <a:off x="1203779" y="4872429"/>
            <a:ext cx="1899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538C1F4-D156-92AC-24C5-43B0A7AAC8E7}"/>
              </a:ext>
            </a:extLst>
          </p:cNvPr>
          <p:cNvSpPr/>
          <p:nvPr/>
        </p:nvSpPr>
        <p:spPr>
          <a:xfrm>
            <a:off x="1120866" y="5370510"/>
            <a:ext cx="365454" cy="35259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3E3F7E-0602-051F-F5F5-ABC88690C42A}"/>
                  </a:ext>
                </a:extLst>
              </p:cNvPr>
              <p:cNvSpPr txBox="1"/>
              <p:nvPr/>
            </p:nvSpPr>
            <p:spPr>
              <a:xfrm>
                <a:off x="1047729" y="5404332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3E3F7E-0602-051F-F5F5-ABC88690C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29" y="5404332"/>
                <a:ext cx="255864" cy="284950"/>
              </a:xfrm>
              <a:prstGeom prst="rect">
                <a:avLst/>
              </a:prstGeom>
              <a:blipFill>
                <a:blip r:embed="rId10"/>
                <a:stretch>
                  <a:fillRect r="-73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EEA4F8-091B-8B3E-32EA-0071B8137315}"/>
              </a:ext>
            </a:extLst>
          </p:cNvPr>
          <p:cNvCxnSpPr>
            <a:cxnSpLocks/>
          </p:cNvCxnSpPr>
          <p:nvPr/>
        </p:nvCxnSpPr>
        <p:spPr>
          <a:xfrm flipV="1">
            <a:off x="1366677" y="5120666"/>
            <a:ext cx="204056" cy="1625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29B558F-7D7B-F6FA-83EB-7080D9D543D8}"/>
              </a:ext>
            </a:extLst>
          </p:cNvPr>
          <p:cNvSpPr/>
          <p:nvPr/>
        </p:nvSpPr>
        <p:spPr>
          <a:xfrm>
            <a:off x="1783063" y="5364987"/>
            <a:ext cx="365454" cy="35259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89FD01-65B1-64BD-CF3E-3D81785CEDA0}"/>
                  </a:ext>
                </a:extLst>
              </p:cNvPr>
              <p:cNvSpPr txBox="1"/>
              <p:nvPr/>
            </p:nvSpPr>
            <p:spPr>
              <a:xfrm>
                <a:off x="1709926" y="5398809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89FD01-65B1-64BD-CF3E-3D81785C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26" y="5398809"/>
                <a:ext cx="255864" cy="284950"/>
              </a:xfrm>
              <a:prstGeom prst="rect">
                <a:avLst/>
              </a:prstGeom>
              <a:blipFill>
                <a:blip r:embed="rId11"/>
                <a:stretch>
                  <a:fillRect r="-5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746A40-B55F-8BF8-9A62-F0345AC94C3D}"/>
              </a:ext>
            </a:extLst>
          </p:cNvPr>
          <p:cNvCxnSpPr>
            <a:cxnSpLocks/>
          </p:cNvCxnSpPr>
          <p:nvPr/>
        </p:nvCxnSpPr>
        <p:spPr>
          <a:xfrm flipH="1" flipV="1">
            <a:off x="1646234" y="5120666"/>
            <a:ext cx="209725" cy="173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BE7F5D-1682-9647-E2E3-9EED1C8187E7}"/>
              </a:ext>
            </a:extLst>
          </p:cNvPr>
          <p:cNvSpPr/>
          <p:nvPr/>
        </p:nvSpPr>
        <p:spPr>
          <a:xfrm>
            <a:off x="4242363" y="5390902"/>
            <a:ext cx="365454" cy="352595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DA8E8C0-26B6-ECC5-E3D4-25C5A8F4C1BC}"/>
                  </a:ext>
                </a:extLst>
              </p:cNvPr>
              <p:cNvSpPr txBox="1"/>
              <p:nvPr/>
            </p:nvSpPr>
            <p:spPr>
              <a:xfrm>
                <a:off x="4169226" y="5424724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DA8E8C0-26B6-ECC5-E3D4-25C5A8F4C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26" y="5424724"/>
                <a:ext cx="255864" cy="284950"/>
              </a:xfrm>
              <a:prstGeom prst="rect">
                <a:avLst/>
              </a:prstGeom>
              <a:blipFill>
                <a:blip r:embed="rId12"/>
                <a:stretch>
                  <a:fillRect r="-73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C7DD98-1B80-5982-A793-E7C7191C7B8E}"/>
              </a:ext>
            </a:extLst>
          </p:cNvPr>
          <p:cNvCxnSpPr>
            <a:cxnSpLocks/>
          </p:cNvCxnSpPr>
          <p:nvPr/>
        </p:nvCxnSpPr>
        <p:spPr>
          <a:xfrm flipV="1">
            <a:off x="4488174" y="5141058"/>
            <a:ext cx="204056" cy="1625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2AFE7F1-03DD-71AF-AAEE-7F56C2B93522}"/>
              </a:ext>
            </a:extLst>
          </p:cNvPr>
          <p:cNvSpPr/>
          <p:nvPr/>
        </p:nvSpPr>
        <p:spPr>
          <a:xfrm>
            <a:off x="4904560" y="5385379"/>
            <a:ext cx="365454" cy="352595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B9D10B-D92B-4FC0-31FD-3EE15003F10E}"/>
                  </a:ext>
                </a:extLst>
              </p:cNvPr>
              <p:cNvSpPr txBox="1"/>
              <p:nvPr/>
            </p:nvSpPr>
            <p:spPr>
              <a:xfrm>
                <a:off x="4831423" y="5419201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B9D10B-D92B-4FC0-31FD-3EE15003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23" y="5419201"/>
                <a:ext cx="255864" cy="284950"/>
              </a:xfrm>
              <a:prstGeom prst="rect">
                <a:avLst/>
              </a:prstGeom>
              <a:blipFill>
                <a:blip r:embed="rId13"/>
                <a:stretch>
                  <a:fillRect r="-5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C463B-F550-DE16-4330-DDAB12B7BD5D}"/>
              </a:ext>
            </a:extLst>
          </p:cNvPr>
          <p:cNvCxnSpPr>
            <a:cxnSpLocks/>
          </p:cNvCxnSpPr>
          <p:nvPr/>
        </p:nvCxnSpPr>
        <p:spPr>
          <a:xfrm flipH="1" flipV="1">
            <a:off x="4767731" y="5141058"/>
            <a:ext cx="209725" cy="173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9DFEA14-63C7-F4B4-F0F4-59A32F018C3A}"/>
              </a:ext>
            </a:extLst>
          </p:cNvPr>
          <p:cNvSpPr/>
          <p:nvPr/>
        </p:nvSpPr>
        <p:spPr>
          <a:xfrm>
            <a:off x="7684768" y="4696775"/>
            <a:ext cx="1549223" cy="35259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5A18B7D-FD63-558B-171B-A930D23203FA}"/>
                  </a:ext>
                </a:extLst>
              </p:cNvPr>
              <p:cNvSpPr txBox="1"/>
              <p:nvPr/>
            </p:nvSpPr>
            <p:spPr>
              <a:xfrm>
                <a:off x="7749997" y="4789107"/>
                <a:ext cx="1598205" cy="200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5A18B7D-FD63-558B-171B-A930D23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97" y="4789107"/>
                <a:ext cx="1598205" cy="200504"/>
              </a:xfrm>
              <a:prstGeom prst="rect">
                <a:avLst/>
              </a:prstGeom>
              <a:blipFill>
                <a:blip r:embed="rId14"/>
                <a:stretch>
                  <a:fillRect l="-2290" t="-15152" b="-4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7260756-0CA2-64FB-C735-0C34B71F8855}"/>
                  </a:ext>
                </a:extLst>
              </p:cNvPr>
              <p:cNvSpPr txBox="1"/>
              <p:nvPr/>
            </p:nvSpPr>
            <p:spPr>
              <a:xfrm>
                <a:off x="9516396" y="4776765"/>
                <a:ext cx="924784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:r>
                  <a:rPr lang="el-G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7260756-0CA2-64FB-C735-0C34B71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396" y="4776765"/>
                <a:ext cx="924784" cy="192617"/>
              </a:xfrm>
              <a:prstGeom prst="rect">
                <a:avLst/>
              </a:prstGeom>
              <a:blipFill>
                <a:blip r:embed="rId15"/>
                <a:stretch>
                  <a:fillRect l="-3947" t="-22581" b="-5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CD256289-A506-A881-94A6-B1F2FA4B7610}"/>
              </a:ext>
            </a:extLst>
          </p:cNvPr>
          <p:cNvSpPr/>
          <p:nvPr/>
        </p:nvSpPr>
        <p:spPr>
          <a:xfrm>
            <a:off x="9452345" y="4696774"/>
            <a:ext cx="1022177" cy="35259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AF27B55-DA37-0FFC-56FB-40AF6B894B68}"/>
              </a:ext>
            </a:extLst>
          </p:cNvPr>
          <p:cNvCxnSpPr>
            <a:cxnSpLocks/>
          </p:cNvCxnSpPr>
          <p:nvPr/>
        </p:nvCxnSpPr>
        <p:spPr>
          <a:xfrm>
            <a:off x="7449178" y="4867726"/>
            <a:ext cx="1899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C9E38B0-78CE-18A2-0F62-117894325F62}"/>
              </a:ext>
            </a:extLst>
          </p:cNvPr>
          <p:cNvSpPr/>
          <p:nvPr/>
        </p:nvSpPr>
        <p:spPr>
          <a:xfrm>
            <a:off x="7367152" y="5391547"/>
            <a:ext cx="365454" cy="35259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434B4F-E99D-AD89-D4D9-8860CEDC8D61}"/>
                  </a:ext>
                </a:extLst>
              </p:cNvPr>
              <p:cNvSpPr txBox="1"/>
              <p:nvPr/>
            </p:nvSpPr>
            <p:spPr>
              <a:xfrm>
                <a:off x="7294015" y="5425369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434B4F-E99D-AD89-D4D9-8860CEDC8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15" y="5425369"/>
                <a:ext cx="255864" cy="284950"/>
              </a:xfrm>
              <a:prstGeom prst="rect">
                <a:avLst/>
              </a:prstGeom>
              <a:blipFill>
                <a:blip r:embed="rId16"/>
                <a:stretch>
                  <a:fillRect r="-78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44D07AB-0620-B13A-9990-EE6439BEE18B}"/>
              </a:ext>
            </a:extLst>
          </p:cNvPr>
          <p:cNvCxnSpPr>
            <a:cxnSpLocks/>
          </p:cNvCxnSpPr>
          <p:nvPr/>
        </p:nvCxnSpPr>
        <p:spPr>
          <a:xfrm flipV="1">
            <a:off x="7612963" y="5141703"/>
            <a:ext cx="204056" cy="1625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CE1E0A4-CD7E-981C-3A2F-0D0131B55D27}"/>
              </a:ext>
            </a:extLst>
          </p:cNvPr>
          <p:cNvSpPr/>
          <p:nvPr/>
        </p:nvSpPr>
        <p:spPr>
          <a:xfrm>
            <a:off x="8029349" y="5386024"/>
            <a:ext cx="365454" cy="35259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D45521-0A74-FA32-F9B7-BB478C2282E8}"/>
                  </a:ext>
                </a:extLst>
              </p:cNvPr>
              <p:cNvSpPr txBox="1"/>
              <p:nvPr/>
            </p:nvSpPr>
            <p:spPr>
              <a:xfrm>
                <a:off x="7956212" y="5419846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D45521-0A74-FA32-F9B7-BB478C228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12" y="5419846"/>
                <a:ext cx="255864" cy="284950"/>
              </a:xfrm>
              <a:prstGeom prst="rect">
                <a:avLst/>
              </a:prstGeom>
              <a:blipFill>
                <a:blip r:embed="rId17"/>
                <a:stretch>
                  <a:fillRect r="-5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A440768-E8FE-4AB6-80B1-82FF24AD4620}"/>
              </a:ext>
            </a:extLst>
          </p:cNvPr>
          <p:cNvCxnSpPr>
            <a:cxnSpLocks/>
          </p:cNvCxnSpPr>
          <p:nvPr/>
        </p:nvCxnSpPr>
        <p:spPr>
          <a:xfrm flipH="1" flipV="1">
            <a:off x="7892520" y="5141703"/>
            <a:ext cx="209725" cy="173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62D357-4CA8-E472-E8C0-89BE63DE0E08}"/>
              </a:ext>
            </a:extLst>
          </p:cNvPr>
          <p:cNvCxnSpPr>
            <a:cxnSpLocks/>
          </p:cNvCxnSpPr>
          <p:nvPr/>
        </p:nvCxnSpPr>
        <p:spPr>
          <a:xfrm>
            <a:off x="6163640" y="4872428"/>
            <a:ext cx="1557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93F449-A97B-B2B4-B057-26FA7A75F3E2}"/>
              </a:ext>
            </a:extLst>
          </p:cNvPr>
          <p:cNvCxnSpPr>
            <a:cxnSpLocks/>
          </p:cNvCxnSpPr>
          <p:nvPr/>
        </p:nvCxnSpPr>
        <p:spPr>
          <a:xfrm>
            <a:off x="9270320" y="4856336"/>
            <a:ext cx="1557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E5F18E-AF23-A59D-0A05-66B4675383A5}"/>
              </a:ext>
            </a:extLst>
          </p:cNvPr>
          <p:cNvSpPr/>
          <p:nvPr/>
        </p:nvSpPr>
        <p:spPr>
          <a:xfrm>
            <a:off x="772618" y="1221264"/>
            <a:ext cx="371218" cy="367205"/>
          </a:xfrm>
          <a:prstGeom prst="flowChartConnector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5AB01E-FBB7-35E4-C970-A8782C66FEC4}"/>
              </a:ext>
            </a:extLst>
          </p:cNvPr>
          <p:cNvCxnSpPr>
            <a:cxnSpLocks/>
          </p:cNvCxnSpPr>
          <p:nvPr/>
        </p:nvCxnSpPr>
        <p:spPr>
          <a:xfrm flipV="1">
            <a:off x="1239050" y="1074536"/>
            <a:ext cx="1270439" cy="31248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1D1F5FA-E42B-1D5A-108D-83A4328E661C}"/>
                  </a:ext>
                </a:extLst>
              </p:cNvPr>
              <p:cNvSpPr txBox="1"/>
              <p:nvPr/>
            </p:nvSpPr>
            <p:spPr>
              <a:xfrm>
                <a:off x="1904408" y="852697"/>
                <a:ext cx="255864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2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1D1F5FA-E42B-1D5A-108D-83A4328E6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08" y="852697"/>
                <a:ext cx="255864" cy="321435"/>
              </a:xfrm>
              <a:prstGeom prst="rect">
                <a:avLst/>
              </a:prstGeom>
              <a:blipFill>
                <a:blip r:embed="rId18"/>
                <a:stretch>
                  <a:fillRect r="-38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AEFC90-65CD-0B50-08F7-63F61AD96D89}"/>
              </a:ext>
            </a:extLst>
          </p:cNvPr>
          <p:cNvCxnSpPr>
            <a:cxnSpLocks/>
          </p:cNvCxnSpPr>
          <p:nvPr/>
        </p:nvCxnSpPr>
        <p:spPr>
          <a:xfrm>
            <a:off x="1239050" y="1387020"/>
            <a:ext cx="1273114" cy="17335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1D87F87-0A60-0BBE-ADFF-A0F822C522EF}"/>
                  </a:ext>
                </a:extLst>
              </p:cNvPr>
              <p:cNvSpPr txBox="1"/>
              <p:nvPr/>
            </p:nvSpPr>
            <p:spPr>
              <a:xfrm>
                <a:off x="1906197" y="1192479"/>
                <a:ext cx="377960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1D87F87-0A60-0BBE-ADFF-A0F822C52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197" y="1192479"/>
                <a:ext cx="377960" cy="3214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0DFE3F0-D246-ACBB-1ED2-D4AF3E176A5C}"/>
              </a:ext>
            </a:extLst>
          </p:cNvPr>
          <p:cNvCxnSpPr>
            <a:cxnSpLocks/>
          </p:cNvCxnSpPr>
          <p:nvPr/>
        </p:nvCxnSpPr>
        <p:spPr>
          <a:xfrm>
            <a:off x="1255716" y="1392697"/>
            <a:ext cx="1264983" cy="63966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93F7E3D-2419-2BB6-060B-BE1E51923D09}"/>
                  </a:ext>
                </a:extLst>
              </p:cNvPr>
              <p:cNvSpPr txBox="1"/>
              <p:nvPr/>
            </p:nvSpPr>
            <p:spPr>
              <a:xfrm>
                <a:off x="1915333" y="1525977"/>
                <a:ext cx="255864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93F7E3D-2419-2BB6-060B-BE1E51923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333" y="1525977"/>
                <a:ext cx="255864" cy="321435"/>
              </a:xfrm>
              <a:prstGeom prst="rect">
                <a:avLst/>
              </a:prstGeom>
              <a:blipFill>
                <a:blip r:embed="rId20"/>
                <a:stretch>
                  <a:fillRect r="-38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941E88E-513A-56FD-1F26-EA3555D77C8A}"/>
              </a:ext>
            </a:extLst>
          </p:cNvPr>
          <p:cNvCxnSpPr>
            <a:cxnSpLocks/>
          </p:cNvCxnSpPr>
          <p:nvPr/>
        </p:nvCxnSpPr>
        <p:spPr>
          <a:xfrm>
            <a:off x="1239050" y="1387020"/>
            <a:ext cx="1306963" cy="117503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812BDC2-ADB8-82BF-95F8-BE33605159A5}"/>
                  </a:ext>
                </a:extLst>
              </p:cNvPr>
              <p:cNvSpPr txBox="1"/>
              <p:nvPr/>
            </p:nvSpPr>
            <p:spPr>
              <a:xfrm>
                <a:off x="1931156" y="1881234"/>
                <a:ext cx="255864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812BDC2-ADB8-82BF-95F8-BE3360515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56" y="1881234"/>
                <a:ext cx="255864" cy="321435"/>
              </a:xfrm>
              <a:prstGeom prst="rect">
                <a:avLst/>
              </a:prstGeom>
              <a:blipFill>
                <a:blip r:embed="rId21"/>
                <a:stretch>
                  <a:fillRect r="-38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B744ED0-925F-52A4-27B7-E652C1A26C1E}"/>
              </a:ext>
            </a:extLst>
          </p:cNvPr>
          <p:cNvCxnSpPr>
            <a:cxnSpLocks/>
          </p:cNvCxnSpPr>
          <p:nvPr/>
        </p:nvCxnSpPr>
        <p:spPr>
          <a:xfrm>
            <a:off x="1239050" y="1387020"/>
            <a:ext cx="1270439" cy="228924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884B369-0719-A24D-7135-E81893F34456}"/>
                  </a:ext>
                </a:extLst>
              </p:cNvPr>
              <p:cNvSpPr txBox="1"/>
              <p:nvPr/>
            </p:nvSpPr>
            <p:spPr>
              <a:xfrm>
                <a:off x="2084780" y="2825355"/>
                <a:ext cx="372092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884B369-0719-A24D-7135-E81893F34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80" y="2825355"/>
                <a:ext cx="372092" cy="321435"/>
              </a:xfrm>
              <a:prstGeom prst="rect">
                <a:avLst/>
              </a:prstGeom>
              <a:blipFill>
                <a:blip r:embed="rId22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C66CF75-2DE1-EFAE-CB12-9FA318A75840}"/>
              </a:ext>
            </a:extLst>
          </p:cNvPr>
          <p:cNvCxnSpPr>
            <a:cxnSpLocks/>
          </p:cNvCxnSpPr>
          <p:nvPr/>
        </p:nvCxnSpPr>
        <p:spPr>
          <a:xfrm>
            <a:off x="3024788" y="489544"/>
            <a:ext cx="2383959" cy="48200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C3A8D04-5194-58BE-9B0B-04A1F6C6D1A0}"/>
                  </a:ext>
                </a:extLst>
              </p:cNvPr>
              <p:cNvSpPr txBox="1"/>
              <p:nvPr/>
            </p:nvSpPr>
            <p:spPr>
              <a:xfrm>
                <a:off x="4819702" y="551458"/>
                <a:ext cx="365454" cy="323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C3A8D04-5194-58BE-9B0B-04A1F6C6D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702" y="551458"/>
                <a:ext cx="365454" cy="323615"/>
              </a:xfrm>
              <a:prstGeom prst="rect">
                <a:avLst/>
              </a:prstGeom>
              <a:blipFill>
                <a:blip r:embed="rId23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0FAB3C6-A0B1-99FE-E021-0F1DC29E7EC8}"/>
              </a:ext>
            </a:extLst>
          </p:cNvPr>
          <p:cNvCxnSpPr>
            <a:cxnSpLocks/>
          </p:cNvCxnSpPr>
          <p:nvPr/>
        </p:nvCxnSpPr>
        <p:spPr>
          <a:xfrm>
            <a:off x="3031736" y="495221"/>
            <a:ext cx="2362167" cy="100532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F4DA206-C00A-E8E6-98D0-22AC1B02C589}"/>
                  </a:ext>
                </a:extLst>
              </p:cNvPr>
              <p:cNvSpPr txBox="1"/>
              <p:nvPr/>
            </p:nvSpPr>
            <p:spPr>
              <a:xfrm>
                <a:off x="4821349" y="989240"/>
                <a:ext cx="255864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F4DA206-C00A-E8E6-98D0-22AC1B02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49" y="989240"/>
                <a:ext cx="255864" cy="321435"/>
              </a:xfrm>
              <a:prstGeom prst="rect">
                <a:avLst/>
              </a:prstGeom>
              <a:blipFill>
                <a:blip r:embed="rId24"/>
                <a:stretch>
                  <a:fillRect r="-38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946E3CC-04E5-AE57-C61F-4CEE91C54B7E}"/>
              </a:ext>
            </a:extLst>
          </p:cNvPr>
          <p:cNvCxnSpPr>
            <a:cxnSpLocks/>
          </p:cNvCxnSpPr>
          <p:nvPr/>
        </p:nvCxnSpPr>
        <p:spPr>
          <a:xfrm>
            <a:off x="3015070" y="489544"/>
            <a:ext cx="2378833" cy="148499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5C98513-FF3C-ED23-50E7-68C9314FF2F1}"/>
                  </a:ext>
                </a:extLst>
              </p:cNvPr>
              <p:cNvSpPr txBox="1"/>
              <p:nvPr/>
            </p:nvSpPr>
            <p:spPr>
              <a:xfrm>
                <a:off x="4809531" y="1412223"/>
                <a:ext cx="255864" cy="50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/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5C98513-FF3C-ED23-50E7-68C9314F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531" y="1412223"/>
                <a:ext cx="255864" cy="506101"/>
              </a:xfrm>
              <a:prstGeom prst="rect">
                <a:avLst/>
              </a:prstGeom>
              <a:blipFill>
                <a:blip r:embed="rId25"/>
                <a:stretch>
                  <a:fillRect r="-38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C1FC6B9-D072-C165-4156-2846546C6EE1}"/>
              </a:ext>
            </a:extLst>
          </p:cNvPr>
          <p:cNvCxnSpPr>
            <a:cxnSpLocks/>
          </p:cNvCxnSpPr>
          <p:nvPr/>
        </p:nvCxnSpPr>
        <p:spPr>
          <a:xfrm>
            <a:off x="3015070" y="489544"/>
            <a:ext cx="2470068" cy="248471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8142661-8383-D19D-EAE1-AECADE9A1E6E}"/>
                  </a:ext>
                </a:extLst>
              </p:cNvPr>
              <p:cNvSpPr txBox="1"/>
              <p:nvPr/>
            </p:nvSpPr>
            <p:spPr>
              <a:xfrm>
                <a:off x="4967030" y="2248178"/>
                <a:ext cx="289392" cy="50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/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8142661-8383-D19D-EAE1-AECADE9A1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30" y="2248178"/>
                <a:ext cx="289392" cy="506101"/>
              </a:xfrm>
              <a:prstGeom prst="rect">
                <a:avLst/>
              </a:prstGeom>
              <a:blipFill>
                <a:blip r:embed="rId26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FC78C8F-15C5-F1CE-BE17-50ECAC1B376B}"/>
                  </a:ext>
                </a:extLst>
              </p:cNvPr>
              <p:cNvSpPr txBox="1"/>
              <p:nvPr/>
            </p:nvSpPr>
            <p:spPr>
              <a:xfrm>
                <a:off x="810972" y="1265968"/>
                <a:ext cx="291972" cy="23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FC78C8F-15C5-F1CE-BE17-50ECAC1B3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72" y="1265968"/>
                <a:ext cx="291972" cy="237244"/>
              </a:xfrm>
              <a:prstGeom prst="rect">
                <a:avLst/>
              </a:prstGeom>
              <a:blipFill>
                <a:blip r:embed="rId27"/>
                <a:stretch>
                  <a:fillRect l="-4167" b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D2905CAB-B39A-E020-6854-DEEA8B642EFC}"/>
              </a:ext>
            </a:extLst>
          </p:cNvPr>
          <p:cNvSpPr/>
          <p:nvPr/>
        </p:nvSpPr>
        <p:spPr>
          <a:xfrm>
            <a:off x="772618" y="1744839"/>
            <a:ext cx="371218" cy="367205"/>
          </a:xfrm>
          <a:prstGeom prst="flowChartConnector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09781D2-05EA-0C5A-498F-CD02D903B223}"/>
                  </a:ext>
                </a:extLst>
              </p:cNvPr>
              <p:cNvSpPr txBox="1"/>
              <p:nvPr/>
            </p:nvSpPr>
            <p:spPr>
              <a:xfrm>
                <a:off x="810972" y="1789543"/>
                <a:ext cx="291972" cy="23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09781D2-05EA-0C5A-498F-CD02D903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72" y="1789543"/>
                <a:ext cx="291972" cy="237244"/>
              </a:xfrm>
              <a:prstGeom prst="rect">
                <a:avLst/>
              </a:prstGeom>
              <a:blipFill>
                <a:blip r:embed="rId28"/>
                <a:stretch>
                  <a:fillRect l="-4167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93A1AF6F-D7E5-6440-6BAF-6887C2469F37}"/>
              </a:ext>
            </a:extLst>
          </p:cNvPr>
          <p:cNvSpPr/>
          <p:nvPr/>
        </p:nvSpPr>
        <p:spPr>
          <a:xfrm>
            <a:off x="772021" y="2754279"/>
            <a:ext cx="371218" cy="367205"/>
          </a:xfrm>
          <a:prstGeom prst="flowChartConnector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2F3EB14-06D1-F49A-3A93-0515BD9531DA}"/>
                  </a:ext>
                </a:extLst>
              </p:cNvPr>
              <p:cNvSpPr txBox="1"/>
              <p:nvPr/>
            </p:nvSpPr>
            <p:spPr>
              <a:xfrm>
                <a:off x="810375" y="2798983"/>
                <a:ext cx="291972" cy="23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2F3EB14-06D1-F49A-3A93-0515BD95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75" y="2798983"/>
                <a:ext cx="291972" cy="233462"/>
              </a:xfrm>
              <a:prstGeom prst="rect">
                <a:avLst/>
              </a:prstGeom>
              <a:blipFill>
                <a:blip r:embed="rId29"/>
                <a:stretch>
                  <a:fillRect l="-6250"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4B530BC4-38A4-7171-9C4A-B4D241E4A235}"/>
              </a:ext>
            </a:extLst>
          </p:cNvPr>
          <p:cNvSpPr/>
          <p:nvPr/>
        </p:nvSpPr>
        <p:spPr>
          <a:xfrm>
            <a:off x="2592260" y="865212"/>
            <a:ext cx="371218" cy="367205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3ECE0B0-DBCC-93DD-0078-8DA5E63A5856}"/>
                  </a:ext>
                </a:extLst>
              </p:cNvPr>
              <p:cNvSpPr txBox="1"/>
              <p:nvPr/>
            </p:nvSpPr>
            <p:spPr>
              <a:xfrm>
                <a:off x="2630614" y="909916"/>
                <a:ext cx="291972" cy="23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i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3ECE0B0-DBCC-93DD-0078-8DA5E63A5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14" y="909916"/>
                <a:ext cx="291972" cy="237244"/>
              </a:xfrm>
              <a:prstGeom prst="rect">
                <a:avLst/>
              </a:prstGeom>
              <a:blipFill>
                <a:blip r:embed="rId30"/>
                <a:stretch>
                  <a:fillRect l="-6383" b="-128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8D9FDA5E-C666-FC38-25C0-F040419EB85E}"/>
              </a:ext>
            </a:extLst>
          </p:cNvPr>
          <p:cNvSpPr/>
          <p:nvPr/>
        </p:nvSpPr>
        <p:spPr>
          <a:xfrm>
            <a:off x="2592260" y="1388787"/>
            <a:ext cx="371218" cy="367205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B4FCB4F-5AA3-71DD-7062-4A9A1AFECE4D}"/>
                  </a:ext>
                </a:extLst>
              </p:cNvPr>
              <p:cNvSpPr txBox="1"/>
              <p:nvPr/>
            </p:nvSpPr>
            <p:spPr>
              <a:xfrm>
                <a:off x="2630614" y="1433491"/>
                <a:ext cx="291972" cy="23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i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B4FCB4F-5AA3-71DD-7062-4A9A1AFEC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14" y="1433491"/>
                <a:ext cx="291972" cy="237244"/>
              </a:xfrm>
              <a:prstGeom prst="rect">
                <a:avLst/>
              </a:prstGeom>
              <a:blipFill>
                <a:blip r:embed="rId31"/>
                <a:stretch>
                  <a:fillRect l="-6383" b="-128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DA9C8981-6BE7-B06E-43C5-3DC723E94DF2}"/>
              </a:ext>
            </a:extLst>
          </p:cNvPr>
          <p:cNvSpPr/>
          <p:nvPr/>
        </p:nvSpPr>
        <p:spPr>
          <a:xfrm>
            <a:off x="2592260" y="1925456"/>
            <a:ext cx="371218" cy="367205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69F7251-26A5-B63A-DE45-54BC08E34EBF}"/>
                  </a:ext>
                </a:extLst>
              </p:cNvPr>
              <p:cNvSpPr txBox="1"/>
              <p:nvPr/>
            </p:nvSpPr>
            <p:spPr>
              <a:xfrm>
                <a:off x="2630614" y="1970160"/>
                <a:ext cx="291972" cy="23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i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69F7251-26A5-B63A-DE45-54BC08E34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14" y="1970160"/>
                <a:ext cx="291972" cy="237244"/>
              </a:xfrm>
              <a:prstGeom prst="rect">
                <a:avLst/>
              </a:prstGeom>
              <a:blipFill>
                <a:blip r:embed="rId32"/>
                <a:stretch>
                  <a:fillRect l="-6383" b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D35B8EB2-E770-2777-6E46-0F8BEE984EDF}"/>
              </a:ext>
            </a:extLst>
          </p:cNvPr>
          <p:cNvSpPr/>
          <p:nvPr/>
        </p:nvSpPr>
        <p:spPr>
          <a:xfrm>
            <a:off x="2592260" y="2449031"/>
            <a:ext cx="371218" cy="367205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0F7D1A1-2529-CAFC-AD19-CEC0DC6E46AD}"/>
                  </a:ext>
                </a:extLst>
              </p:cNvPr>
              <p:cNvSpPr txBox="1"/>
              <p:nvPr/>
            </p:nvSpPr>
            <p:spPr>
              <a:xfrm>
                <a:off x="2630614" y="2493735"/>
                <a:ext cx="291972" cy="23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i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0F7D1A1-2529-CAFC-AD19-CEC0DC6E4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14" y="2493735"/>
                <a:ext cx="291972" cy="237244"/>
              </a:xfrm>
              <a:prstGeom prst="rect">
                <a:avLst/>
              </a:prstGeom>
              <a:blipFill>
                <a:blip r:embed="rId33"/>
                <a:stretch>
                  <a:fillRect l="-6383" b="-1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Flowchart: Connector 180">
            <a:extLst>
              <a:ext uri="{FF2B5EF4-FFF2-40B4-BE49-F238E27FC236}">
                <a16:creationId xmlns:a16="http://schemas.microsoft.com/office/drawing/2014/main" id="{FB31E9F8-434B-AF22-6F3E-DB6DD52CD631}"/>
              </a:ext>
            </a:extLst>
          </p:cNvPr>
          <p:cNvSpPr/>
          <p:nvPr/>
        </p:nvSpPr>
        <p:spPr>
          <a:xfrm>
            <a:off x="2581961" y="3495757"/>
            <a:ext cx="371218" cy="367205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CA8610D-A394-A403-43E2-64196FA683B1}"/>
                  </a:ext>
                </a:extLst>
              </p:cNvPr>
              <p:cNvSpPr txBox="1"/>
              <p:nvPr/>
            </p:nvSpPr>
            <p:spPr>
              <a:xfrm>
                <a:off x="2620315" y="3540461"/>
                <a:ext cx="291972" cy="22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i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CA8610D-A394-A403-43E2-64196FA68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15" y="3540461"/>
                <a:ext cx="291972" cy="221536"/>
              </a:xfrm>
              <a:prstGeom prst="rect">
                <a:avLst/>
              </a:prstGeom>
              <a:blipFill>
                <a:blip r:embed="rId34"/>
                <a:stretch>
                  <a:fillRect l="-6250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ACB5A64B-E1D7-59BE-DF70-165BBA1F5E41}"/>
              </a:ext>
            </a:extLst>
          </p:cNvPr>
          <p:cNvSpPr/>
          <p:nvPr/>
        </p:nvSpPr>
        <p:spPr>
          <a:xfrm>
            <a:off x="5517811" y="822589"/>
            <a:ext cx="371218" cy="367205"/>
          </a:xfrm>
          <a:prstGeom prst="flowChartConnector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1A9CD0B-0B38-43E2-3F26-D8508D46EF44}"/>
                  </a:ext>
                </a:extLst>
              </p:cNvPr>
              <p:cNvSpPr txBox="1"/>
              <p:nvPr/>
            </p:nvSpPr>
            <p:spPr>
              <a:xfrm>
                <a:off x="5556165" y="867293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1A9CD0B-0B38-43E2-3F26-D8508D46E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65" y="867293"/>
                <a:ext cx="291972" cy="228909"/>
              </a:xfrm>
              <a:prstGeom prst="rect">
                <a:avLst/>
              </a:prstGeom>
              <a:blipFill>
                <a:blip r:embed="rId35"/>
                <a:stretch>
                  <a:fillRect l="-4167" b="-13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65B80833-0E5F-90D1-DDB4-8AA6D2BF6CCD}"/>
              </a:ext>
            </a:extLst>
          </p:cNvPr>
          <p:cNvSpPr/>
          <p:nvPr/>
        </p:nvSpPr>
        <p:spPr>
          <a:xfrm>
            <a:off x="5517811" y="1359258"/>
            <a:ext cx="371218" cy="367205"/>
          </a:xfrm>
          <a:prstGeom prst="flowChartConnector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90AE150-0A40-A464-6C77-4457B4068481}"/>
                  </a:ext>
                </a:extLst>
              </p:cNvPr>
              <p:cNvSpPr txBox="1"/>
              <p:nvPr/>
            </p:nvSpPr>
            <p:spPr>
              <a:xfrm>
                <a:off x="5556165" y="1403962"/>
                <a:ext cx="291972" cy="23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90AE150-0A40-A464-6C77-4457B4068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65" y="1403962"/>
                <a:ext cx="291972" cy="237244"/>
              </a:xfrm>
              <a:prstGeom prst="rect">
                <a:avLst/>
              </a:prstGeom>
              <a:blipFill>
                <a:blip r:embed="rId36"/>
                <a:stretch>
                  <a:fillRect l="-4167" b="-128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Flowchart: Connector 193">
            <a:extLst>
              <a:ext uri="{FF2B5EF4-FFF2-40B4-BE49-F238E27FC236}">
                <a16:creationId xmlns:a16="http://schemas.microsoft.com/office/drawing/2014/main" id="{84A5A045-49FF-858B-948F-0800BF0062EF}"/>
              </a:ext>
            </a:extLst>
          </p:cNvPr>
          <p:cNvSpPr/>
          <p:nvPr/>
        </p:nvSpPr>
        <p:spPr>
          <a:xfrm>
            <a:off x="5517811" y="1882833"/>
            <a:ext cx="371218" cy="367205"/>
          </a:xfrm>
          <a:prstGeom prst="flowChartConnector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6C0E73B-8EF7-2ABD-0E74-3C0A08A35A7A}"/>
                  </a:ext>
                </a:extLst>
              </p:cNvPr>
              <p:cNvSpPr txBox="1"/>
              <p:nvPr/>
            </p:nvSpPr>
            <p:spPr>
              <a:xfrm>
                <a:off x="5556165" y="1927537"/>
                <a:ext cx="291972" cy="23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6C0E73B-8EF7-2ABD-0E74-3C0A08A3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65" y="1927537"/>
                <a:ext cx="291972" cy="237244"/>
              </a:xfrm>
              <a:prstGeom prst="rect">
                <a:avLst/>
              </a:prstGeom>
              <a:blipFill>
                <a:blip r:embed="rId37"/>
                <a:stretch>
                  <a:fillRect l="-4167" b="-128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Flowchart: Connector 195">
            <a:extLst>
              <a:ext uri="{FF2B5EF4-FFF2-40B4-BE49-F238E27FC236}">
                <a16:creationId xmlns:a16="http://schemas.microsoft.com/office/drawing/2014/main" id="{77627538-4E97-2A07-1838-46CC815EB3D3}"/>
              </a:ext>
            </a:extLst>
          </p:cNvPr>
          <p:cNvSpPr/>
          <p:nvPr/>
        </p:nvSpPr>
        <p:spPr>
          <a:xfrm>
            <a:off x="5507512" y="2929559"/>
            <a:ext cx="371218" cy="367205"/>
          </a:xfrm>
          <a:prstGeom prst="flowChartConnector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B0E2D52-D11C-C9D6-9352-F9404011CF3C}"/>
                  </a:ext>
                </a:extLst>
              </p:cNvPr>
              <p:cNvSpPr txBox="1"/>
              <p:nvPr/>
            </p:nvSpPr>
            <p:spPr>
              <a:xfrm>
                <a:off x="5545866" y="2974263"/>
                <a:ext cx="291972" cy="22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B0E2D52-D11C-C9D6-9352-F9404011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866" y="2974263"/>
                <a:ext cx="291972" cy="221536"/>
              </a:xfrm>
              <a:prstGeom prst="rect">
                <a:avLst/>
              </a:prstGeom>
              <a:blipFill>
                <a:blip r:embed="rId38"/>
                <a:stretch>
                  <a:fillRect l="-6250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Flowchart: Connector 197">
            <a:extLst>
              <a:ext uri="{FF2B5EF4-FFF2-40B4-BE49-F238E27FC236}">
                <a16:creationId xmlns:a16="http://schemas.microsoft.com/office/drawing/2014/main" id="{71E766F6-CB7D-99E8-002A-D874CC639147}"/>
              </a:ext>
            </a:extLst>
          </p:cNvPr>
          <p:cNvSpPr/>
          <p:nvPr/>
        </p:nvSpPr>
        <p:spPr>
          <a:xfrm>
            <a:off x="2587134" y="334361"/>
            <a:ext cx="371218" cy="367205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C614681-06A0-71DB-D7AC-CB849F37A894}"/>
                  </a:ext>
                </a:extLst>
              </p:cNvPr>
              <p:cNvSpPr txBox="1"/>
              <p:nvPr/>
            </p:nvSpPr>
            <p:spPr>
              <a:xfrm>
                <a:off x="2625488" y="379065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C614681-06A0-71DB-D7AC-CB849F37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488" y="379065"/>
                <a:ext cx="291972" cy="228909"/>
              </a:xfrm>
              <a:prstGeom prst="rect">
                <a:avLst/>
              </a:prstGeom>
              <a:blipFill>
                <a:blip r:embed="rId39"/>
                <a:stretch>
                  <a:fillRect l="-6250" b="-13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FC68367-82AE-A38C-DEEC-570A4B4E685B}"/>
              </a:ext>
            </a:extLst>
          </p:cNvPr>
          <p:cNvCxnSpPr>
            <a:cxnSpLocks/>
          </p:cNvCxnSpPr>
          <p:nvPr/>
        </p:nvCxnSpPr>
        <p:spPr>
          <a:xfrm flipV="1">
            <a:off x="1239050" y="555215"/>
            <a:ext cx="1296492" cy="8394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53CEC1A-3AE4-D718-B19B-2C5A9E066428}"/>
                  </a:ext>
                </a:extLst>
              </p:cNvPr>
              <p:cNvSpPr txBox="1"/>
              <p:nvPr/>
            </p:nvSpPr>
            <p:spPr>
              <a:xfrm>
                <a:off x="1897556" y="456116"/>
                <a:ext cx="255864" cy="324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53CEC1A-3AE4-D718-B19B-2C5A9E06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56" y="456116"/>
                <a:ext cx="255864" cy="324512"/>
              </a:xfrm>
              <a:prstGeom prst="rect">
                <a:avLst/>
              </a:prstGeom>
              <a:blipFill>
                <a:blip r:embed="rId40"/>
                <a:stretch>
                  <a:fillRect r="-38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9DC6A1-36F0-501F-9617-5B15E2B43118}"/>
              </a:ext>
            </a:extLst>
          </p:cNvPr>
          <p:cNvCxnSpPr>
            <a:cxnSpLocks/>
          </p:cNvCxnSpPr>
          <p:nvPr/>
        </p:nvCxnSpPr>
        <p:spPr>
          <a:xfrm>
            <a:off x="5955549" y="1002972"/>
            <a:ext cx="2087234" cy="75302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60829-7CF8-830E-72C5-D3FADB0C1F1D}"/>
                  </a:ext>
                </a:extLst>
              </p:cNvPr>
              <p:cNvSpPr txBox="1"/>
              <p:nvPr/>
            </p:nvSpPr>
            <p:spPr>
              <a:xfrm>
                <a:off x="7432789" y="1899787"/>
                <a:ext cx="255864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60829-7CF8-830E-72C5-D3FADB0C1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789" y="1899787"/>
                <a:ext cx="255864" cy="321435"/>
              </a:xfrm>
              <a:prstGeom prst="rect">
                <a:avLst/>
              </a:prstGeom>
              <a:blipFill>
                <a:blip r:embed="rId41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99D18F-3B6F-6BF9-DFC5-8BFAC0CE8B60}"/>
              </a:ext>
            </a:extLst>
          </p:cNvPr>
          <p:cNvCxnSpPr>
            <a:cxnSpLocks/>
          </p:cNvCxnSpPr>
          <p:nvPr/>
        </p:nvCxnSpPr>
        <p:spPr>
          <a:xfrm>
            <a:off x="5955549" y="1008252"/>
            <a:ext cx="2073800" cy="152315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694569-B9A1-CBC7-10EE-9C5212AB4EC3}"/>
                  </a:ext>
                </a:extLst>
              </p:cNvPr>
              <p:cNvSpPr txBox="1"/>
              <p:nvPr/>
            </p:nvSpPr>
            <p:spPr>
              <a:xfrm>
                <a:off x="7436022" y="1245599"/>
                <a:ext cx="289392" cy="32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694569-B9A1-CBC7-10EE-9C5212AB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22" y="1245599"/>
                <a:ext cx="289392" cy="321435"/>
              </a:xfrm>
              <a:prstGeom prst="rect">
                <a:avLst/>
              </a:prstGeom>
              <a:blipFill>
                <a:blip r:embed="rId42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542A870-18F4-7D58-F471-5850005ECB22}"/>
              </a:ext>
            </a:extLst>
          </p:cNvPr>
          <p:cNvSpPr/>
          <p:nvPr/>
        </p:nvSpPr>
        <p:spPr>
          <a:xfrm>
            <a:off x="8103511" y="1595026"/>
            <a:ext cx="371218" cy="367205"/>
          </a:xfrm>
          <a:prstGeom prst="flowChartConnector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975E8F-33EC-A0ED-32BE-5AE0C7946C08}"/>
                  </a:ext>
                </a:extLst>
              </p:cNvPr>
              <p:cNvSpPr txBox="1"/>
              <p:nvPr/>
            </p:nvSpPr>
            <p:spPr>
              <a:xfrm>
                <a:off x="8141865" y="1639730"/>
                <a:ext cx="291972" cy="237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975E8F-33EC-A0ED-32BE-5AE0C7946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865" y="1639730"/>
                <a:ext cx="291972" cy="237244"/>
              </a:xfrm>
              <a:prstGeom prst="rect">
                <a:avLst/>
              </a:prstGeom>
              <a:blipFill>
                <a:blip r:embed="rId43"/>
                <a:stretch>
                  <a:fillRect l="-6250" b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76BC921-C308-28E7-EF1F-6EFF0D34F982}"/>
              </a:ext>
            </a:extLst>
          </p:cNvPr>
          <p:cNvSpPr/>
          <p:nvPr/>
        </p:nvSpPr>
        <p:spPr>
          <a:xfrm>
            <a:off x="8103511" y="2371933"/>
            <a:ext cx="371218" cy="367205"/>
          </a:xfrm>
          <a:prstGeom prst="flowChartConnector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92B5C4-F816-33C9-C6AE-85EB8634B2A8}"/>
                  </a:ext>
                </a:extLst>
              </p:cNvPr>
              <p:cNvSpPr txBox="1"/>
              <p:nvPr/>
            </p:nvSpPr>
            <p:spPr>
              <a:xfrm>
                <a:off x="8141865" y="2416637"/>
                <a:ext cx="291972" cy="22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92B5C4-F816-33C9-C6AE-85EB8634B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865" y="2416637"/>
                <a:ext cx="291972" cy="221536"/>
              </a:xfrm>
              <a:prstGeom prst="rect">
                <a:avLst/>
              </a:prstGeom>
              <a:blipFill>
                <a:blip r:embed="rId44"/>
                <a:stretch>
                  <a:fillRect l="-6250" b="-8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21D174C-FBD7-F167-7C0C-1F6338871184}"/>
                  </a:ext>
                </a:extLst>
              </p:cNvPr>
              <p:cNvSpPr txBox="1"/>
              <p:nvPr/>
            </p:nvSpPr>
            <p:spPr>
              <a:xfrm>
                <a:off x="2264981" y="204548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21D174C-FBD7-F167-7C0C-1F6338871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981" y="204548"/>
                <a:ext cx="291972" cy="228909"/>
              </a:xfrm>
              <a:prstGeom prst="rect">
                <a:avLst/>
              </a:prstGeom>
              <a:blipFill>
                <a:blip r:embed="rId45"/>
                <a:stretch>
                  <a:fillRect l="-12766" b="-16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8E380B-6D28-B9E9-F31C-C2483A392118}"/>
              </a:ext>
            </a:extLst>
          </p:cNvPr>
          <p:cNvCxnSpPr>
            <a:cxnSpLocks/>
          </p:cNvCxnSpPr>
          <p:nvPr/>
        </p:nvCxnSpPr>
        <p:spPr>
          <a:xfrm>
            <a:off x="2457167" y="387146"/>
            <a:ext cx="108557" cy="513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1488B3-C80B-133F-E5E6-86CB11889BF6}"/>
                  </a:ext>
                </a:extLst>
              </p:cNvPr>
              <p:cNvSpPr txBox="1"/>
              <p:nvPr/>
            </p:nvSpPr>
            <p:spPr>
              <a:xfrm>
                <a:off x="2263723" y="743017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1488B3-C80B-133F-E5E6-86CB1188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23" y="743017"/>
                <a:ext cx="291972" cy="228909"/>
              </a:xfrm>
              <a:prstGeom prst="rect">
                <a:avLst/>
              </a:prstGeom>
              <a:blipFill>
                <a:blip r:embed="rId46"/>
                <a:stretch>
                  <a:fillRect l="-10417" b="-189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0471E1-85CF-0E02-7BA4-659251E4B097}"/>
              </a:ext>
            </a:extLst>
          </p:cNvPr>
          <p:cNvCxnSpPr>
            <a:cxnSpLocks/>
          </p:cNvCxnSpPr>
          <p:nvPr/>
        </p:nvCxnSpPr>
        <p:spPr>
          <a:xfrm>
            <a:off x="2455909" y="925615"/>
            <a:ext cx="108557" cy="513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94D32D6-4A12-43AC-81D1-22789742355D}"/>
                  </a:ext>
                </a:extLst>
              </p:cNvPr>
              <p:cNvSpPr txBox="1"/>
              <p:nvPr/>
            </p:nvSpPr>
            <p:spPr>
              <a:xfrm>
                <a:off x="2289561" y="1198829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94D32D6-4A12-43AC-81D1-227897423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61" y="1198829"/>
                <a:ext cx="291972" cy="228909"/>
              </a:xfrm>
              <a:prstGeom prst="rect">
                <a:avLst/>
              </a:prstGeom>
              <a:blipFill>
                <a:blip r:embed="rId47"/>
                <a:stretch>
                  <a:fillRect l="-12766" b="-189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478913-DA7A-9120-AF7B-1377A0429B20}"/>
              </a:ext>
            </a:extLst>
          </p:cNvPr>
          <p:cNvCxnSpPr>
            <a:cxnSpLocks/>
          </p:cNvCxnSpPr>
          <p:nvPr/>
        </p:nvCxnSpPr>
        <p:spPr>
          <a:xfrm>
            <a:off x="2481747" y="1381427"/>
            <a:ext cx="88139" cy="9848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3B45A3-3587-A2E1-09E4-48AB6539D6FC}"/>
                  </a:ext>
                </a:extLst>
              </p:cNvPr>
              <p:cNvSpPr txBox="1"/>
              <p:nvPr/>
            </p:nvSpPr>
            <p:spPr>
              <a:xfrm>
                <a:off x="2318149" y="1701021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3B45A3-3587-A2E1-09E4-48AB6539D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149" y="1701021"/>
                <a:ext cx="291972" cy="228909"/>
              </a:xfrm>
              <a:prstGeom prst="rect">
                <a:avLst/>
              </a:prstGeom>
              <a:blipFill>
                <a:blip r:embed="rId48"/>
                <a:stretch>
                  <a:fillRect l="-10417" b="-13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F9B87D-C94B-ABB1-E714-E9DB9EC1E5AD}"/>
              </a:ext>
            </a:extLst>
          </p:cNvPr>
          <p:cNvCxnSpPr>
            <a:cxnSpLocks/>
          </p:cNvCxnSpPr>
          <p:nvPr/>
        </p:nvCxnSpPr>
        <p:spPr>
          <a:xfrm>
            <a:off x="2510335" y="1883619"/>
            <a:ext cx="79969" cy="9309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84B5479-F314-FBCC-B652-9C1920425E1F}"/>
                  </a:ext>
                </a:extLst>
              </p:cNvPr>
              <p:cNvSpPr txBox="1"/>
              <p:nvPr/>
            </p:nvSpPr>
            <p:spPr>
              <a:xfrm>
                <a:off x="2360389" y="2189248"/>
                <a:ext cx="291972" cy="2315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84B5479-F314-FBCC-B652-9C1920425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389" y="2189248"/>
                <a:ext cx="291972" cy="231538"/>
              </a:xfrm>
              <a:prstGeom prst="rect">
                <a:avLst/>
              </a:prstGeom>
              <a:blipFill>
                <a:blip r:embed="rId49"/>
                <a:stretch>
                  <a:fillRect l="-10417"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4E29DC-7B4A-207C-A8A6-B2BE14B908B1}"/>
              </a:ext>
            </a:extLst>
          </p:cNvPr>
          <p:cNvCxnSpPr>
            <a:cxnSpLocks/>
          </p:cNvCxnSpPr>
          <p:nvPr/>
        </p:nvCxnSpPr>
        <p:spPr>
          <a:xfrm>
            <a:off x="2552575" y="2371846"/>
            <a:ext cx="52128" cy="12906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3AC0DE-4DDD-0357-1270-590B31291FE6}"/>
                  </a:ext>
                </a:extLst>
              </p:cNvPr>
              <p:cNvSpPr txBox="1"/>
              <p:nvPr/>
            </p:nvSpPr>
            <p:spPr>
              <a:xfrm>
                <a:off x="2435547" y="3146186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3AC0DE-4DDD-0357-1270-590B31291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47" y="3146186"/>
                <a:ext cx="291972" cy="228909"/>
              </a:xfrm>
              <a:prstGeom prst="rect">
                <a:avLst/>
              </a:prstGeom>
              <a:blipFill>
                <a:blip r:embed="rId50"/>
                <a:stretch>
                  <a:fillRect l="-12766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C2143BB-85CC-67E2-C63E-8D5352886E66}"/>
              </a:ext>
            </a:extLst>
          </p:cNvPr>
          <p:cNvCxnSpPr>
            <a:cxnSpLocks/>
          </p:cNvCxnSpPr>
          <p:nvPr/>
        </p:nvCxnSpPr>
        <p:spPr>
          <a:xfrm>
            <a:off x="2627733" y="3328784"/>
            <a:ext cx="41831" cy="14160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9C93E35-50DA-41BE-39A7-4DB8882EF38A}"/>
                  </a:ext>
                </a:extLst>
              </p:cNvPr>
              <p:cNvSpPr txBox="1"/>
              <p:nvPr/>
            </p:nvSpPr>
            <p:spPr>
              <a:xfrm>
                <a:off x="5275942" y="575855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9C93E35-50DA-41BE-39A7-4DB8882EF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42" y="575855"/>
                <a:ext cx="291972" cy="228909"/>
              </a:xfrm>
              <a:prstGeom prst="rect">
                <a:avLst/>
              </a:prstGeom>
              <a:blipFill>
                <a:blip r:embed="rId51"/>
                <a:stretch>
                  <a:fillRect l="-10417" b="-13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1357DD-002C-24EE-E864-2D924FA74D46}"/>
              </a:ext>
            </a:extLst>
          </p:cNvPr>
          <p:cNvCxnSpPr>
            <a:cxnSpLocks/>
          </p:cNvCxnSpPr>
          <p:nvPr/>
        </p:nvCxnSpPr>
        <p:spPr>
          <a:xfrm>
            <a:off x="5468128" y="758453"/>
            <a:ext cx="74603" cy="10498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E2E9DA9-6E58-CA5A-524B-A5725C4EFE0B}"/>
                  </a:ext>
                </a:extLst>
              </p:cNvPr>
              <p:cNvSpPr txBox="1"/>
              <p:nvPr/>
            </p:nvSpPr>
            <p:spPr>
              <a:xfrm>
                <a:off x="5272200" y="1105458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E2E9DA9-6E58-CA5A-524B-A5725C4EF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00" y="1105458"/>
                <a:ext cx="291972" cy="228909"/>
              </a:xfrm>
              <a:prstGeom prst="rect">
                <a:avLst/>
              </a:prstGeom>
              <a:blipFill>
                <a:blip r:embed="rId52"/>
                <a:stretch>
                  <a:fillRect l="-12500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BC1A159-DF70-5031-488F-2D52C6416345}"/>
              </a:ext>
            </a:extLst>
          </p:cNvPr>
          <p:cNvCxnSpPr>
            <a:cxnSpLocks/>
          </p:cNvCxnSpPr>
          <p:nvPr/>
        </p:nvCxnSpPr>
        <p:spPr>
          <a:xfrm>
            <a:off x="5464386" y="1288056"/>
            <a:ext cx="78345" cy="9077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DCEA33E-43BB-01C8-091C-D71E4FA3137A}"/>
                  </a:ext>
                </a:extLst>
              </p:cNvPr>
              <p:cNvSpPr txBox="1"/>
              <p:nvPr/>
            </p:nvSpPr>
            <p:spPr>
              <a:xfrm>
                <a:off x="5231815" y="1616584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DCEA33E-43BB-01C8-091C-D71E4FA31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815" y="1616584"/>
                <a:ext cx="291972" cy="228909"/>
              </a:xfrm>
              <a:prstGeom prst="rect">
                <a:avLst/>
              </a:prstGeom>
              <a:blipFill>
                <a:blip r:embed="rId53"/>
                <a:stretch>
                  <a:fillRect l="-10417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B556292-D891-B372-4085-E4E36CE4E685}"/>
              </a:ext>
            </a:extLst>
          </p:cNvPr>
          <p:cNvCxnSpPr>
            <a:cxnSpLocks/>
          </p:cNvCxnSpPr>
          <p:nvPr/>
        </p:nvCxnSpPr>
        <p:spPr>
          <a:xfrm>
            <a:off x="5424001" y="1799182"/>
            <a:ext cx="80376" cy="9674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F3383C3-5E5F-3298-CD98-C21CB12847DA}"/>
                  </a:ext>
                </a:extLst>
              </p:cNvPr>
              <p:cNvSpPr txBox="1"/>
              <p:nvPr/>
            </p:nvSpPr>
            <p:spPr>
              <a:xfrm>
                <a:off x="5353998" y="2549876"/>
                <a:ext cx="291972" cy="228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F3383C3-5E5F-3298-CD98-C21CB1284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8" y="2549876"/>
                <a:ext cx="291972" cy="228909"/>
              </a:xfrm>
              <a:prstGeom prst="rect">
                <a:avLst/>
              </a:prstGeom>
              <a:blipFill>
                <a:blip r:embed="rId54"/>
                <a:stretch>
                  <a:fillRect l="-10417"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AA199DC-8AEE-AF3C-7AD8-8EA3C3331112}"/>
              </a:ext>
            </a:extLst>
          </p:cNvPr>
          <p:cNvCxnSpPr>
            <a:cxnSpLocks/>
          </p:cNvCxnSpPr>
          <p:nvPr/>
        </p:nvCxnSpPr>
        <p:spPr>
          <a:xfrm>
            <a:off x="5546184" y="2732474"/>
            <a:ext cx="35667" cy="15459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9528329-1862-D63D-D7B5-D5BA6D3849F2}"/>
                  </a:ext>
                </a:extLst>
              </p:cNvPr>
              <p:cNvSpPr txBox="1"/>
              <p:nvPr/>
            </p:nvSpPr>
            <p:spPr>
              <a:xfrm>
                <a:off x="7853576" y="1295231"/>
                <a:ext cx="291972" cy="231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20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9528329-1862-D63D-D7B5-D5BA6D38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576" y="1295231"/>
                <a:ext cx="291972" cy="231282"/>
              </a:xfrm>
              <a:prstGeom prst="rect">
                <a:avLst/>
              </a:prstGeom>
              <a:blipFill>
                <a:blip r:embed="rId55"/>
                <a:stretch>
                  <a:fillRect l="-10417" r="-6250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52267C9-E45A-9956-15BC-47B0F15D4185}"/>
              </a:ext>
            </a:extLst>
          </p:cNvPr>
          <p:cNvCxnSpPr>
            <a:cxnSpLocks/>
          </p:cNvCxnSpPr>
          <p:nvPr/>
        </p:nvCxnSpPr>
        <p:spPr>
          <a:xfrm>
            <a:off x="8049222" y="1487536"/>
            <a:ext cx="71183" cy="1106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D39C67C-E935-292C-46B9-762D1084CECB}"/>
                  </a:ext>
                </a:extLst>
              </p:cNvPr>
              <p:cNvSpPr txBox="1"/>
              <p:nvPr/>
            </p:nvSpPr>
            <p:spPr>
              <a:xfrm>
                <a:off x="7853576" y="2085159"/>
                <a:ext cx="291972" cy="223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D39C67C-E935-292C-46B9-762D1084C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576" y="2085159"/>
                <a:ext cx="291972" cy="223972"/>
              </a:xfrm>
              <a:prstGeom prst="rect">
                <a:avLst/>
              </a:prstGeom>
              <a:blipFill>
                <a:blip r:embed="rId56"/>
                <a:stretch>
                  <a:fillRect l="-10417" t="-2703" r="-6250" b="-13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C8E3AC9-8366-3A91-2C06-806A2D522B33}"/>
              </a:ext>
            </a:extLst>
          </p:cNvPr>
          <p:cNvCxnSpPr>
            <a:cxnSpLocks/>
          </p:cNvCxnSpPr>
          <p:nvPr/>
        </p:nvCxnSpPr>
        <p:spPr>
          <a:xfrm>
            <a:off x="8050387" y="2259734"/>
            <a:ext cx="71183" cy="1106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4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66296A-05B9-520E-30E7-6663133D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59" y="4775599"/>
            <a:ext cx="12392507" cy="77143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BE76E3-05D4-BBDF-65A3-69AF05DA2670}"/>
              </a:ext>
            </a:extLst>
          </p:cNvPr>
          <p:cNvSpPr/>
          <p:nvPr/>
        </p:nvSpPr>
        <p:spPr>
          <a:xfrm>
            <a:off x="1172560" y="3158757"/>
            <a:ext cx="1467978" cy="35259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799F04-662B-0AC0-CD0C-400A9EA28736}"/>
                  </a:ext>
                </a:extLst>
              </p:cNvPr>
              <p:cNvSpPr txBox="1"/>
              <p:nvPr/>
            </p:nvSpPr>
            <p:spPr>
              <a:xfrm>
                <a:off x="1293695" y="3238747"/>
                <a:ext cx="1343075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t-B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799F04-662B-0AC0-CD0C-400A9EA28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95" y="3238747"/>
                <a:ext cx="1343075" cy="192617"/>
              </a:xfrm>
              <a:prstGeom prst="rect">
                <a:avLst/>
              </a:prstGeom>
              <a:blipFill>
                <a:blip r:embed="rId3"/>
                <a:stretch>
                  <a:fillRect l="-2715" t="-18750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66B80E-7621-6BCF-5590-1C6F471AD408}"/>
                  </a:ext>
                </a:extLst>
              </p:cNvPr>
              <p:cNvSpPr txBox="1"/>
              <p:nvPr/>
            </p:nvSpPr>
            <p:spPr>
              <a:xfrm>
                <a:off x="2975458" y="3241960"/>
                <a:ext cx="901994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:r>
                  <a:rPr lang="el-G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66B80E-7621-6BCF-5590-1C6F471A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58" y="3241960"/>
                <a:ext cx="901994" cy="192617"/>
              </a:xfrm>
              <a:prstGeom prst="rect">
                <a:avLst/>
              </a:prstGeom>
              <a:blipFill>
                <a:blip r:embed="rId4"/>
                <a:stretch>
                  <a:fillRect l="-4054" t="-22581" r="-2703" b="-5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F9DA641-614A-0E0C-ABDE-AD1D778029C9}"/>
              </a:ext>
            </a:extLst>
          </p:cNvPr>
          <p:cNvSpPr/>
          <p:nvPr/>
        </p:nvSpPr>
        <p:spPr>
          <a:xfrm>
            <a:off x="2903203" y="3161970"/>
            <a:ext cx="1022177" cy="352596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8C1737-CC35-BCDF-426A-DE90914F4A37}"/>
              </a:ext>
            </a:extLst>
          </p:cNvPr>
          <p:cNvCxnSpPr>
            <a:cxnSpLocks/>
          </p:cNvCxnSpPr>
          <p:nvPr/>
        </p:nvCxnSpPr>
        <p:spPr>
          <a:xfrm>
            <a:off x="2694099" y="3330959"/>
            <a:ext cx="1557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5152F-CF7E-E065-2E35-53537E672983}"/>
              </a:ext>
            </a:extLst>
          </p:cNvPr>
          <p:cNvSpPr/>
          <p:nvPr/>
        </p:nvSpPr>
        <p:spPr>
          <a:xfrm>
            <a:off x="4238715" y="3177141"/>
            <a:ext cx="1598205" cy="352596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E7517B-1DB2-9E7B-D521-6C8EE736C81D}"/>
                  </a:ext>
                </a:extLst>
              </p:cNvPr>
              <p:cNvSpPr txBox="1"/>
              <p:nvPr/>
            </p:nvSpPr>
            <p:spPr>
              <a:xfrm>
                <a:off x="4306355" y="3249671"/>
                <a:ext cx="1598205" cy="200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pt-B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E7517B-1DB2-9E7B-D521-6C8EE736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55" y="3249671"/>
                <a:ext cx="1598205" cy="200504"/>
              </a:xfrm>
              <a:prstGeom prst="rect">
                <a:avLst/>
              </a:prstGeom>
              <a:blipFill>
                <a:blip r:embed="rId5"/>
                <a:stretch>
                  <a:fillRect l="-2281" t="-15152" b="-484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797E6-27EC-C304-314C-D93C8DCE434C}"/>
                  </a:ext>
                </a:extLst>
              </p:cNvPr>
              <p:cNvSpPr txBox="1"/>
              <p:nvPr/>
            </p:nvSpPr>
            <p:spPr>
              <a:xfrm>
                <a:off x="6185589" y="3236880"/>
                <a:ext cx="892265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:r>
                  <a:rPr lang="el-G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2797E6-27EC-C304-314C-D93C8DCE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89" y="3236880"/>
                <a:ext cx="892265" cy="192617"/>
              </a:xfrm>
              <a:prstGeom prst="rect">
                <a:avLst/>
              </a:prstGeom>
              <a:blipFill>
                <a:blip r:embed="rId6"/>
                <a:stretch>
                  <a:fillRect l="-4795" t="-21875" r="-3425" b="-46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460A72C1-B8F2-8C78-1293-5B39737A9B9E}"/>
              </a:ext>
            </a:extLst>
          </p:cNvPr>
          <p:cNvSpPr/>
          <p:nvPr/>
        </p:nvSpPr>
        <p:spPr>
          <a:xfrm>
            <a:off x="6113335" y="3156890"/>
            <a:ext cx="1022177" cy="352596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82F8ED-E0EE-18D7-6F5A-B6E81E2F44C1}"/>
              </a:ext>
            </a:extLst>
          </p:cNvPr>
          <p:cNvSpPr/>
          <p:nvPr/>
        </p:nvSpPr>
        <p:spPr>
          <a:xfrm>
            <a:off x="563056" y="3156891"/>
            <a:ext cx="318781" cy="352595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23105C-B331-C8EE-830C-5CD16BE59C32}"/>
                  </a:ext>
                </a:extLst>
              </p:cNvPr>
              <p:cNvSpPr txBox="1"/>
              <p:nvPr/>
            </p:nvSpPr>
            <p:spPr>
              <a:xfrm>
                <a:off x="596386" y="3177953"/>
                <a:ext cx="252119" cy="2769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23105C-B331-C8EE-830C-5CD16BE59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6" y="3177953"/>
                <a:ext cx="2521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03668D-AE18-CC96-1B5D-FD8CF080DDCB}"/>
              </a:ext>
            </a:extLst>
          </p:cNvPr>
          <p:cNvCxnSpPr>
            <a:cxnSpLocks/>
          </p:cNvCxnSpPr>
          <p:nvPr/>
        </p:nvCxnSpPr>
        <p:spPr>
          <a:xfrm>
            <a:off x="3983283" y="3353137"/>
            <a:ext cx="1899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1BCA0E-EA9E-2241-2C32-4BC70A5F0B52}"/>
              </a:ext>
            </a:extLst>
          </p:cNvPr>
          <p:cNvCxnSpPr>
            <a:cxnSpLocks/>
          </p:cNvCxnSpPr>
          <p:nvPr/>
        </p:nvCxnSpPr>
        <p:spPr>
          <a:xfrm>
            <a:off x="944699" y="3333189"/>
            <a:ext cx="1899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538C1F4-D156-92AC-24C5-43B0A7AAC8E7}"/>
              </a:ext>
            </a:extLst>
          </p:cNvPr>
          <p:cNvSpPr/>
          <p:nvPr/>
        </p:nvSpPr>
        <p:spPr>
          <a:xfrm>
            <a:off x="861786" y="3831270"/>
            <a:ext cx="365454" cy="35259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3E3F7E-0602-051F-F5F5-ABC88690C42A}"/>
                  </a:ext>
                </a:extLst>
              </p:cNvPr>
              <p:cNvSpPr txBox="1"/>
              <p:nvPr/>
            </p:nvSpPr>
            <p:spPr>
              <a:xfrm>
                <a:off x="788649" y="3865092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3E3F7E-0602-051F-F5F5-ABC88690C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49" y="3865092"/>
                <a:ext cx="255864" cy="284950"/>
              </a:xfrm>
              <a:prstGeom prst="rect">
                <a:avLst/>
              </a:prstGeom>
              <a:blipFill>
                <a:blip r:embed="rId8"/>
                <a:stretch>
                  <a:fillRect r="-73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EEA4F8-091B-8B3E-32EA-0071B8137315}"/>
              </a:ext>
            </a:extLst>
          </p:cNvPr>
          <p:cNvCxnSpPr>
            <a:cxnSpLocks/>
          </p:cNvCxnSpPr>
          <p:nvPr/>
        </p:nvCxnSpPr>
        <p:spPr>
          <a:xfrm flipV="1">
            <a:off x="1107597" y="3581426"/>
            <a:ext cx="204056" cy="1625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29B558F-7D7B-F6FA-83EB-7080D9D543D8}"/>
              </a:ext>
            </a:extLst>
          </p:cNvPr>
          <p:cNvSpPr/>
          <p:nvPr/>
        </p:nvSpPr>
        <p:spPr>
          <a:xfrm>
            <a:off x="1523983" y="3825747"/>
            <a:ext cx="365454" cy="35259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89FD01-65B1-64BD-CF3E-3D81785CEDA0}"/>
                  </a:ext>
                </a:extLst>
              </p:cNvPr>
              <p:cNvSpPr txBox="1"/>
              <p:nvPr/>
            </p:nvSpPr>
            <p:spPr>
              <a:xfrm>
                <a:off x="1450846" y="3859569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89FD01-65B1-64BD-CF3E-3D81785CE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46" y="3859569"/>
                <a:ext cx="255864" cy="284950"/>
              </a:xfrm>
              <a:prstGeom prst="rect">
                <a:avLst/>
              </a:prstGeom>
              <a:blipFill>
                <a:blip r:embed="rId9"/>
                <a:stretch>
                  <a:fillRect r="-5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746A40-B55F-8BF8-9A62-F0345AC94C3D}"/>
              </a:ext>
            </a:extLst>
          </p:cNvPr>
          <p:cNvCxnSpPr>
            <a:cxnSpLocks/>
          </p:cNvCxnSpPr>
          <p:nvPr/>
        </p:nvCxnSpPr>
        <p:spPr>
          <a:xfrm flipH="1" flipV="1">
            <a:off x="1387154" y="3581426"/>
            <a:ext cx="209725" cy="173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BE7F5D-1682-9647-E2E3-9EED1C8187E7}"/>
              </a:ext>
            </a:extLst>
          </p:cNvPr>
          <p:cNvSpPr/>
          <p:nvPr/>
        </p:nvSpPr>
        <p:spPr>
          <a:xfrm>
            <a:off x="3983283" y="3851662"/>
            <a:ext cx="365454" cy="352595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DA8E8C0-26B6-ECC5-E3D4-25C5A8F4C1BC}"/>
                  </a:ext>
                </a:extLst>
              </p:cNvPr>
              <p:cNvSpPr txBox="1"/>
              <p:nvPr/>
            </p:nvSpPr>
            <p:spPr>
              <a:xfrm>
                <a:off x="3910146" y="3885484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DA8E8C0-26B6-ECC5-E3D4-25C5A8F4C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146" y="3885484"/>
                <a:ext cx="255864" cy="284950"/>
              </a:xfrm>
              <a:prstGeom prst="rect">
                <a:avLst/>
              </a:prstGeom>
              <a:blipFill>
                <a:blip r:embed="rId10"/>
                <a:stretch>
                  <a:fillRect r="-73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C7DD98-1B80-5982-A793-E7C7191C7B8E}"/>
              </a:ext>
            </a:extLst>
          </p:cNvPr>
          <p:cNvCxnSpPr>
            <a:cxnSpLocks/>
          </p:cNvCxnSpPr>
          <p:nvPr/>
        </p:nvCxnSpPr>
        <p:spPr>
          <a:xfrm flipV="1">
            <a:off x="4229094" y="3601818"/>
            <a:ext cx="204056" cy="1625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2AFE7F1-03DD-71AF-AAEE-7F56C2B93522}"/>
              </a:ext>
            </a:extLst>
          </p:cNvPr>
          <p:cNvSpPr/>
          <p:nvPr/>
        </p:nvSpPr>
        <p:spPr>
          <a:xfrm>
            <a:off x="4645480" y="3846139"/>
            <a:ext cx="365454" cy="352595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B9D10B-D92B-4FC0-31FD-3EE15003F10E}"/>
                  </a:ext>
                </a:extLst>
              </p:cNvPr>
              <p:cNvSpPr txBox="1"/>
              <p:nvPr/>
            </p:nvSpPr>
            <p:spPr>
              <a:xfrm>
                <a:off x="4572343" y="3879961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B9D10B-D92B-4FC0-31FD-3EE15003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343" y="3879961"/>
                <a:ext cx="255864" cy="284950"/>
              </a:xfrm>
              <a:prstGeom prst="rect">
                <a:avLst/>
              </a:prstGeom>
              <a:blipFill>
                <a:blip r:embed="rId11"/>
                <a:stretch>
                  <a:fillRect r="-5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C463B-F550-DE16-4330-DDAB12B7BD5D}"/>
              </a:ext>
            </a:extLst>
          </p:cNvPr>
          <p:cNvCxnSpPr>
            <a:cxnSpLocks/>
          </p:cNvCxnSpPr>
          <p:nvPr/>
        </p:nvCxnSpPr>
        <p:spPr>
          <a:xfrm flipH="1" flipV="1">
            <a:off x="4508651" y="3601818"/>
            <a:ext cx="209725" cy="173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9DFEA14-63C7-F4B4-F0F4-59A32F018C3A}"/>
              </a:ext>
            </a:extLst>
          </p:cNvPr>
          <p:cNvSpPr/>
          <p:nvPr/>
        </p:nvSpPr>
        <p:spPr>
          <a:xfrm>
            <a:off x="7425688" y="3157535"/>
            <a:ext cx="1549223" cy="35259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5A18B7D-FD63-558B-171B-A930D23203FA}"/>
                  </a:ext>
                </a:extLst>
              </p:cNvPr>
              <p:cNvSpPr txBox="1"/>
              <p:nvPr/>
            </p:nvSpPr>
            <p:spPr>
              <a:xfrm>
                <a:off x="7490917" y="3249867"/>
                <a:ext cx="1598205" cy="200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5A18B7D-FD63-558B-171B-A930D23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17" y="3249867"/>
                <a:ext cx="1598205" cy="200504"/>
              </a:xfrm>
              <a:prstGeom prst="rect">
                <a:avLst/>
              </a:prstGeom>
              <a:blipFill>
                <a:blip r:embed="rId12"/>
                <a:stretch>
                  <a:fillRect l="-2672" t="-15152" b="-484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7260756-0CA2-64FB-C735-0C34B71F8855}"/>
                  </a:ext>
                </a:extLst>
              </p:cNvPr>
              <p:cNvSpPr txBox="1"/>
              <p:nvPr/>
            </p:nvSpPr>
            <p:spPr>
              <a:xfrm>
                <a:off x="9257316" y="3237525"/>
                <a:ext cx="924784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:r>
                  <a:rPr lang="el-G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7260756-0CA2-64FB-C735-0C34B71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316" y="3237525"/>
                <a:ext cx="924784" cy="192617"/>
              </a:xfrm>
              <a:prstGeom prst="rect">
                <a:avLst/>
              </a:prstGeom>
              <a:blipFill>
                <a:blip r:embed="rId13"/>
                <a:stretch>
                  <a:fillRect l="-4636" t="-21875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CD256289-A506-A881-94A6-B1F2FA4B7610}"/>
              </a:ext>
            </a:extLst>
          </p:cNvPr>
          <p:cNvSpPr/>
          <p:nvPr/>
        </p:nvSpPr>
        <p:spPr>
          <a:xfrm>
            <a:off x="9193265" y="3157534"/>
            <a:ext cx="1022177" cy="35259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AF27B55-DA37-0FFC-56FB-40AF6B894B68}"/>
              </a:ext>
            </a:extLst>
          </p:cNvPr>
          <p:cNvCxnSpPr>
            <a:cxnSpLocks/>
          </p:cNvCxnSpPr>
          <p:nvPr/>
        </p:nvCxnSpPr>
        <p:spPr>
          <a:xfrm>
            <a:off x="7190098" y="3328486"/>
            <a:ext cx="1899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C9E38B0-78CE-18A2-0F62-117894325F62}"/>
              </a:ext>
            </a:extLst>
          </p:cNvPr>
          <p:cNvSpPr/>
          <p:nvPr/>
        </p:nvSpPr>
        <p:spPr>
          <a:xfrm>
            <a:off x="7108072" y="3852307"/>
            <a:ext cx="365454" cy="35259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434B4F-E99D-AD89-D4D9-8860CEDC8D61}"/>
                  </a:ext>
                </a:extLst>
              </p:cNvPr>
              <p:cNvSpPr txBox="1"/>
              <p:nvPr/>
            </p:nvSpPr>
            <p:spPr>
              <a:xfrm>
                <a:off x="7034935" y="3886129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434B4F-E99D-AD89-D4D9-8860CEDC8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35" y="3886129"/>
                <a:ext cx="255864" cy="284950"/>
              </a:xfrm>
              <a:prstGeom prst="rect">
                <a:avLst/>
              </a:prstGeom>
              <a:blipFill>
                <a:blip r:embed="rId14"/>
                <a:stretch>
                  <a:fillRect r="-73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44D07AB-0620-B13A-9990-EE6439BEE18B}"/>
              </a:ext>
            </a:extLst>
          </p:cNvPr>
          <p:cNvCxnSpPr>
            <a:cxnSpLocks/>
          </p:cNvCxnSpPr>
          <p:nvPr/>
        </p:nvCxnSpPr>
        <p:spPr>
          <a:xfrm flipV="1">
            <a:off x="7353883" y="3602463"/>
            <a:ext cx="204056" cy="1625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CE1E0A4-CD7E-981C-3A2F-0D0131B55D27}"/>
              </a:ext>
            </a:extLst>
          </p:cNvPr>
          <p:cNvSpPr/>
          <p:nvPr/>
        </p:nvSpPr>
        <p:spPr>
          <a:xfrm>
            <a:off x="7770269" y="3846784"/>
            <a:ext cx="365454" cy="35259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D45521-0A74-FA32-F9B7-BB478C2282E8}"/>
                  </a:ext>
                </a:extLst>
              </p:cNvPr>
              <p:cNvSpPr txBox="1"/>
              <p:nvPr/>
            </p:nvSpPr>
            <p:spPr>
              <a:xfrm>
                <a:off x="7697132" y="3880606"/>
                <a:ext cx="255864" cy="284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D45521-0A74-FA32-F9B7-BB478C228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132" y="3880606"/>
                <a:ext cx="255864" cy="284950"/>
              </a:xfrm>
              <a:prstGeom prst="rect">
                <a:avLst/>
              </a:prstGeom>
              <a:blipFill>
                <a:blip r:embed="rId15"/>
                <a:stretch>
                  <a:fillRect r="-5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A440768-E8FE-4AB6-80B1-82FF24AD4620}"/>
              </a:ext>
            </a:extLst>
          </p:cNvPr>
          <p:cNvCxnSpPr>
            <a:cxnSpLocks/>
          </p:cNvCxnSpPr>
          <p:nvPr/>
        </p:nvCxnSpPr>
        <p:spPr>
          <a:xfrm flipH="1" flipV="1">
            <a:off x="7633440" y="3602463"/>
            <a:ext cx="209725" cy="173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62D357-4CA8-E472-E8C0-89BE63DE0E08}"/>
              </a:ext>
            </a:extLst>
          </p:cNvPr>
          <p:cNvCxnSpPr>
            <a:cxnSpLocks/>
          </p:cNvCxnSpPr>
          <p:nvPr/>
        </p:nvCxnSpPr>
        <p:spPr>
          <a:xfrm>
            <a:off x="5904560" y="3333188"/>
            <a:ext cx="1557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93F449-A97B-B2B4-B057-26FA7A75F3E2}"/>
              </a:ext>
            </a:extLst>
          </p:cNvPr>
          <p:cNvCxnSpPr>
            <a:cxnSpLocks/>
          </p:cNvCxnSpPr>
          <p:nvPr/>
        </p:nvCxnSpPr>
        <p:spPr>
          <a:xfrm>
            <a:off x="9011240" y="3317096"/>
            <a:ext cx="1557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607929-E5E7-21F7-50D2-F2799E3E4592}"/>
                  </a:ext>
                </a:extLst>
              </p:cNvPr>
              <p:cNvSpPr txBox="1"/>
              <p:nvPr/>
            </p:nvSpPr>
            <p:spPr>
              <a:xfrm>
                <a:off x="9294523" y="4076409"/>
                <a:ext cx="631943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607929-E5E7-21F7-50D2-F2799E3E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523" y="4076409"/>
                <a:ext cx="631943" cy="192617"/>
              </a:xfrm>
              <a:prstGeom prst="rect">
                <a:avLst/>
              </a:prstGeom>
              <a:blipFill>
                <a:blip r:embed="rId16"/>
                <a:stretch>
                  <a:fillRect l="-15534" t="-22581" r="-24272" b="-483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73CB9180-DBB2-64FC-22C3-A6628BA0EC36}"/>
              </a:ext>
            </a:extLst>
          </p:cNvPr>
          <p:cNvSpPr/>
          <p:nvPr/>
        </p:nvSpPr>
        <p:spPr>
          <a:xfrm>
            <a:off x="9234486" y="4002341"/>
            <a:ext cx="702797" cy="3525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D5F8952-889C-FEB7-E985-CA18C59FD23D}"/>
              </a:ext>
            </a:extLst>
          </p:cNvPr>
          <p:cNvCxnSpPr>
            <a:cxnSpLocks/>
          </p:cNvCxnSpPr>
          <p:nvPr/>
        </p:nvCxnSpPr>
        <p:spPr>
          <a:xfrm>
            <a:off x="9567586" y="3661797"/>
            <a:ext cx="0" cy="256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DFC88A-7A77-9CB8-7FBF-BDC746172195}"/>
                  </a:ext>
                </a:extLst>
              </p:cNvPr>
              <p:cNvSpPr txBox="1"/>
              <p:nvPr/>
            </p:nvSpPr>
            <p:spPr>
              <a:xfrm>
                <a:off x="1469774" y="153218"/>
                <a:ext cx="1120814" cy="260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pt-B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DFC88A-7A77-9CB8-7FBF-BDC746172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774" y="153218"/>
                <a:ext cx="1120814" cy="260777"/>
              </a:xfrm>
              <a:prstGeom prst="rect">
                <a:avLst/>
              </a:prstGeom>
              <a:blipFill>
                <a:blip r:embed="rId17"/>
                <a:stretch>
                  <a:fillRect l="-8152" t="-4651" r="-543" b="-209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7D3E971-189D-034A-5484-25644304B46F}"/>
                  </a:ext>
                </a:extLst>
              </p:cNvPr>
              <p:cNvSpPr txBox="1"/>
              <p:nvPr/>
            </p:nvSpPr>
            <p:spPr>
              <a:xfrm>
                <a:off x="3414291" y="101739"/>
                <a:ext cx="1167756" cy="358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pt-BR" sz="1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sz="1200" i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120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7D3E971-189D-034A-5484-25644304B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91" y="101739"/>
                <a:ext cx="1167756" cy="358881"/>
              </a:xfrm>
              <a:prstGeom prst="rect">
                <a:avLst/>
              </a:prstGeom>
              <a:blipFill>
                <a:blip r:embed="rId18"/>
                <a:stretch>
                  <a:fillRect l="-2604" t="-3390" b="-13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426FB18-42C9-B54D-24A0-A7CF43C92EA2}"/>
                  </a:ext>
                </a:extLst>
              </p:cNvPr>
              <p:cNvSpPr txBox="1"/>
              <p:nvPr/>
            </p:nvSpPr>
            <p:spPr>
              <a:xfrm>
                <a:off x="1450846" y="777796"/>
                <a:ext cx="924784" cy="1926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:r>
                  <a:rPr lang="el-G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pt-BR" sz="1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426FB18-42C9-B54D-24A0-A7CF43C92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46" y="777796"/>
                <a:ext cx="924784" cy="192617"/>
              </a:xfrm>
              <a:prstGeom prst="rect">
                <a:avLst/>
              </a:prstGeom>
              <a:blipFill>
                <a:blip r:embed="rId19"/>
                <a:stretch>
                  <a:fillRect l="-3947" t="-22581" b="-5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4E3D472-4C4B-7CDD-7C02-C1B67C7B1B14}"/>
                  </a:ext>
                </a:extLst>
              </p:cNvPr>
              <p:cNvSpPr txBox="1"/>
              <p:nvPr/>
            </p:nvSpPr>
            <p:spPr>
              <a:xfrm>
                <a:off x="1450846" y="1349083"/>
                <a:ext cx="1598205" cy="200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r>
                  <a:rPr lang="pt-BR" sz="1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pt-B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pt-B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4E3D472-4C4B-7CDD-7C02-C1B67C7B1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46" y="1349083"/>
                <a:ext cx="1598205" cy="200504"/>
              </a:xfrm>
              <a:prstGeom prst="rect">
                <a:avLst/>
              </a:prstGeom>
              <a:blipFill>
                <a:blip r:embed="rId20"/>
                <a:stretch>
                  <a:fillRect l="-2290" t="-15152" b="-484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804750A-DFEE-B7A4-DE6F-F78776E108DD}"/>
                  </a:ext>
                </a:extLst>
              </p:cNvPr>
              <p:cNvSpPr txBox="1"/>
              <p:nvPr/>
            </p:nvSpPr>
            <p:spPr>
              <a:xfrm>
                <a:off x="3426455" y="623630"/>
                <a:ext cx="1560171" cy="39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sz="1200" i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pt-BR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pt-BR" sz="1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20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804750A-DFEE-B7A4-DE6F-F78776E10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455" y="623630"/>
                <a:ext cx="1560171" cy="392030"/>
              </a:xfrm>
              <a:prstGeom prst="rect">
                <a:avLst/>
              </a:prstGeom>
              <a:blipFill>
                <a:blip r:embed="rId21"/>
                <a:stretch>
                  <a:fillRect l="-1953" b="-12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63A9237-BF7E-81C3-BCC5-EDBA921F58AA}"/>
                  </a:ext>
                </a:extLst>
              </p:cNvPr>
              <p:cNvSpPr txBox="1"/>
              <p:nvPr/>
            </p:nvSpPr>
            <p:spPr>
              <a:xfrm>
                <a:off x="3408221" y="1217227"/>
                <a:ext cx="938462" cy="39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sz="1200" i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20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63A9237-BF7E-81C3-BCC5-EDBA921F5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21" y="1217227"/>
                <a:ext cx="938462" cy="392030"/>
              </a:xfrm>
              <a:prstGeom prst="rect">
                <a:avLst/>
              </a:prstGeom>
              <a:blipFill>
                <a:blip r:embed="rId22"/>
                <a:stretch>
                  <a:fillRect l="-3247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34F25B2-861C-B407-5B94-3F0B2FFB3CB8}"/>
                  </a:ext>
                </a:extLst>
              </p:cNvPr>
              <p:cNvSpPr txBox="1"/>
              <p:nvPr/>
            </p:nvSpPr>
            <p:spPr>
              <a:xfrm>
                <a:off x="4582047" y="1257423"/>
                <a:ext cx="938462" cy="39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sz="1200" i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20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34F25B2-861C-B407-5B94-3F0B2FFB3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47" y="1257423"/>
                <a:ext cx="938462" cy="392030"/>
              </a:xfrm>
              <a:prstGeom prst="rect">
                <a:avLst/>
              </a:prstGeom>
              <a:blipFill>
                <a:blip r:embed="rId23"/>
                <a:stretch>
                  <a:fillRect l="-3896" b="-12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C507A4-E5F3-EF40-CD7A-8B9EABF02DE6}"/>
                  </a:ext>
                </a:extLst>
              </p:cNvPr>
              <p:cNvSpPr txBox="1"/>
              <p:nvPr/>
            </p:nvSpPr>
            <p:spPr>
              <a:xfrm>
                <a:off x="5748668" y="1234730"/>
                <a:ext cx="623311" cy="39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pt-BR" sz="1200" i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20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C507A4-E5F3-EF40-CD7A-8B9EABF02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68" y="1234730"/>
                <a:ext cx="623311" cy="392030"/>
              </a:xfrm>
              <a:prstGeom prst="rect">
                <a:avLst/>
              </a:prstGeom>
              <a:blipFill>
                <a:blip r:embed="rId24"/>
                <a:stretch>
                  <a:fillRect l="-5882" r="-5882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6D7B90-D71F-6541-1E70-7F296D7C7737}"/>
                  </a:ext>
                </a:extLst>
              </p:cNvPr>
              <p:cNvSpPr txBox="1"/>
              <p:nvPr/>
            </p:nvSpPr>
            <p:spPr>
              <a:xfrm>
                <a:off x="9982300" y="3578784"/>
                <a:ext cx="559054" cy="451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pt-BR" sz="1200" i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D6D7B90-D71F-6541-1E70-7F296D7C7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00" y="3578784"/>
                <a:ext cx="559054" cy="451206"/>
              </a:xfrm>
              <a:prstGeom prst="rect">
                <a:avLst/>
              </a:prstGeom>
              <a:blipFill>
                <a:blip r:embed="rId2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A30BE8C-B666-38CA-0A77-FF08F83F4636}"/>
                  </a:ext>
                </a:extLst>
              </p:cNvPr>
              <p:cNvSpPr txBox="1"/>
              <p:nvPr/>
            </p:nvSpPr>
            <p:spPr>
              <a:xfrm>
                <a:off x="8715334" y="2302002"/>
                <a:ext cx="519152" cy="484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A30BE8C-B666-38CA-0A77-FF08F83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34" y="2302002"/>
                <a:ext cx="519152" cy="484363"/>
              </a:xfrm>
              <a:prstGeom prst="rect">
                <a:avLst/>
              </a:prstGeom>
              <a:blipFill>
                <a:blip r:embed="rId26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4E22063-6E2B-C0C7-7582-47ABD27B7BFC}"/>
                  </a:ext>
                </a:extLst>
              </p:cNvPr>
              <p:cNvSpPr txBox="1"/>
              <p:nvPr/>
            </p:nvSpPr>
            <p:spPr>
              <a:xfrm>
                <a:off x="7139475" y="2272875"/>
                <a:ext cx="603908" cy="484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4E22063-6E2B-C0C7-7582-47ABD27B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75" y="2272875"/>
                <a:ext cx="603908" cy="484363"/>
              </a:xfrm>
              <a:prstGeom prst="rect">
                <a:avLst/>
              </a:prstGeom>
              <a:blipFill>
                <a:blip r:embed="rId27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B04CFBB-C96C-CC3C-4AAE-77041394EE1A}"/>
                  </a:ext>
                </a:extLst>
              </p:cNvPr>
              <p:cNvSpPr txBox="1"/>
              <p:nvPr/>
            </p:nvSpPr>
            <p:spPr>
              <a:xfrm>
                <a:off x="5748668" y="2278118"/>
                <a:ext cx="519152" cy="484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B04CFBB-C96C-CC3C-4AAE-77041394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68" y="2278118"/>
                <a:ext cx="519152" cy="484363"/>
              </a:xfrm>
              <a:prstGeom prst="rect">
                <a:avLst/>
              </a:prstGeom>
              <a:blipFill>
                <a:blip r:embed="rId28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723685-2F8E-8072-FC50-DC16C82F1820}"/>
                  </a:ext>
                </a:extLst>
              </p:cNvPr>
              <p:cNvSpPr txBox="1"/>
              <p:nvPr/>
            </p:nvSpPr>
            <p:spPr>
              <a:xfrm>
                <a:off x="3910146" y="2280944"/>
                <a:ext cx="603908" cy="484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723685-2F8E-8072-FC50-DC16C82F1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146" y="2280944"/>
                <a:ext cx="603908" cy="48436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80C8A9B-01C9-FCD8-C2A5-74E285CF8A39}"/>
                  </a:ext>
                </a:extLst>
              </p:cNvPr>
              <p:cNvSpPr txBox="1"/>
              <p:nvPr/>
            </p:nvSpPr>
            <p:spPr>
              <a:xfrm>
                <a:off x="2570239" y="2272968"/>
                <a:ext cx="519152" cy="484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80C8A9B-01C9-FCD8-C2A5-74E285CF8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39" y="2272968"/>
                <a:ext cx="519152" cy="484363"/>
              </a:xfrm>
              <a:prstGeom prst="rect">
                <a:avLst/>
              </a:prstGeom>
              <a:blipFill>
                <a:blip r:embed="rId30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126FFAF7-BFE2-36FE-228C-56FD80ED58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974588" y="2516922"/>
            <a:ext cx="644" cy="1091123"/>
          </a:xfrm>
          <a:prstGeom prst="curvedConnector3">
            <a:avLst>
              <a:gd name="adj1" fmla="val -35496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EB340E3C-D08A-3F6A-C60D-C9380580D808}"/>
              </a:ext>
            </a:extLst>
          </p:cNvPr>
          <p:cNvCxnSpPr/>
          <p:nvPr/>
        </p:nvCxnSpPr>
        <p:spPr>
          <a:xfrm rot="16200000" flipH="1" flipV="1">
            <a:off x="7331163" y="2510395"/>
            <a:ext cx="644" cy="1091123"/>
          </a:xfrm>
          <a:prstGeom prst="curvedConnector3">
            <a:avLst>
              <a:gd name="adj1" fmla="val -35496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20272E1A-03A3-5814-E5F4-AC7B3F4105BE}"/>
              </a:ext>
            </a:extLst>
          </p:cNvPr>
          <p:cNvCxnSpPr/>
          <p:nvPr/>
        </p:nvCxnSpPr>
        <p:spPr>
          <a:xfrm rot="16200000" flipH="1" flipV="1">
            <a:off x="5987683" y="2516277"/>
            <a:ext cx="644" cy="1091123"/>
          </a:xfrm>
          <a:prstGeom prst="curvedConnector3">
            <a:avLst>
              <a:gd name="adj1" fmla="val -35496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64521D3A-FA58-250D-A32F-EC74134587D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154391" y="2516208"/>
            <a:ext cx="644" cy="1091123"/>
          </a:xfrm>
          <a:prstGeom prst="curvedConnector3">
            <a:avLst>
              <a:gd name="adj1" fmla="val -35496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24F24DBA-42BB-E1FB-AD70-7F84B5B559CC}"/>
              </a:ext>
            </a:extLst>
          </p:cNvPr>
          <p:cNvCxnSpPr/>
          <p:nvPr/>
        </p:nvCxnSpPr>
        <p:spPr>
          <a:xfrm rot="16200000" flipH="1" flipV="1">
            <a:off x="2771658" y="2497462"/>
            <a:ext cx="644" cy="1091123"/>
          </a:xfrm>
          <a:prstGeom prst="curvedConnector3">
            <a:avLst>
              <a:gd name="adj1" fmla="val -35496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193B392E-390A-44E6-1F35-9409FFBD137A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>
            <a:off x="6933777" y="3630895"/>
            <a:ext cx="498868" cy="296551"/>
          </a:xfrm>
          <a:prstGeom prst="curvedConnector4">
            <a:avLst>
              <a:gd name="adj1" fmla="val 31137"/>
              <a:gd name="adj2" fmla="val 128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B6C1B91-11F9-D7EA-B845-F6FCE050078C}"/>
                  </a:ext>
                </a:extLst>
              </p:cNvPr>
              <p:cNvSpPr txBox="1"/>
              <p:nvPr/>
            </p:nvSpPr>
            <p:spPr>
              <a:xfrm>
                <a:off x="6431028" y="3705168"/>
                <a:ext cx="603908" cy="484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B6C1B91-11F9-D7EA-B845-F6FCE050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28" y="3705168"/>
                <a:ext cx="603908" cy="484363"/>
              </a:xfrm>
              <a:prstGeom prst="rect">
                <a:avLst/>
              </a:prstGeom>
              <a:blipFill>
                <a:blip r:embed="rId3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64C11A03-058E-7403-4969-260870FFE8B1}"/>
              </a:ext>
            </a:extLst>
          </p:cNvPr>
          <p:cNvCxnSpPr>
            <a:cxnSpLocks/>
          </p:cNvCxnSpPr>
          <p:nvPr/>
        </p:nvCxnSpPr>
        <p:spPr>
          <a:xfrm rot="5400000">
            <a:off x="3778527" y="3641739"/>
            <a:ext cx="498868" cy="296551"/>
          </a:xfrm>
          <a:prstGeom prst="curvedConnector4">
            <a:avLst>
              <a:gd name="adj1" fmla="val 31137"/>
              <a:gd name="adj2" fmla="val 128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661F0A-4D62-3E6A-307F-03A9D4F4D91A}"/>
                  </a:ext>
                </a:extLst>
              </p:cNvPr>
              <p:cNvSpPr txBox="1"/>
              <p:nvPr/>
            </p:nvSpPr>
            <p:spPr>
              <a:xfrm>
                <a:off x="3222920" y="3623258"/>
                <a:ext cx="603908" cy="484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661F0A-4D62-3E6A-307F-03A9D4F4D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20" y="3623258"/>
                <a:ext cx="603908" cy="48436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6880DEB4-E9C9-3B1A-F6C8-B188F21B9E11}"/>
              </a:ext>
            </a:extLst>
          </p:cNvPr>
          <p:cNvCxnSpPr>
            <a:cxnSpLocks/>
          </p:cNvCxnSpPr>
          <p:nvPr/>
        </p:nvCxnSpPr>
        <p:spPr>
          <a:xfrm rot="5400000">
            <a:off x="724135" y="3630895"/>
            <a:ext cx="498868" cy="296551"/>
          </a:xfrm>
          <a:prstGeom prst="curvedConnector4">
            <a:avLst>
              <a:gd name="adj1" fmla="val 31137"/>
              <a:gd name="adj2" fmla="val 128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528B0CC-1622-A5E2-8A66-33FA9A20F909}"/>
                  </a:ext>
                </a:extLst>
              </p:cNvPr>
              <p:cNvSpPr txBox="1"/>
              <p:nvPr/>
            </p:nvSpPr>
            <p:spPr>
              <a:xfrm>
                <a:off x="221386" y="3705168"/>
                <a:ext cx="603908" cy="484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528B0CC-1622-A5E2-8A66-33FA9A20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6" y="3705168"/>
                <a:ext cx="603908" cy="484363"/>
              </a:xfrm>
              <a:prstGeom prst="rect">
                <a:avLst/>
              </a:prstGeom>
              <a:blipFill>
                <a:blip r:embed="rId3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03BF2A87-48B4-6597-3F16-3E22A538B43B}"/>
              </a:ext>
            </a:extLst>
          </p:cNvPr>
          <p:cNvCxnSpPr>
            <a:cxnSpLocks/>
          </p:cNvCxnSpPr>
          <p:nvPr/>
        </p:nvCxnSpPr>
        <p:spPr>
          <a:xfrm>
            <a:off x="4718376" y="3623258"/>
            <a:ext cx="373741" cy="344735"/>
          </a:xfrm>
          <a:prstGeom prst="curvedConnector3">
            <a:avLst>
              <a:gd name="adj1" fmla="val 108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823A42C-7B45-C0E9-C0F0-192A9E452AFF}"/>
              </a:ext>
            </a:extLst>
          </p:cNvPr>
          <p:cNvCxnSpPr>
            <a:cxnSpLocks/>
          </p:cNvCxnSpPr>
          <p:nvPr/>
        </p:nvCxnSpPr>
        <p:spPr>
          <a:xfrm>
            <a:off x="7869632" y="3623891"/>
            <a:ext cx="373741" cy="344735"/>
          </a:xfrm>
          <a:prstGeom prst="curvedConnector3">
            <a:avLst>
              <a:gd name="adj1" fmla="val 108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C39FBE9-7EBC-CA9B-C8A5-DE10C6042AB0}"/>
              </a:ext>
            </a:extLst>
          </p:cNvPr>
          <p:cNvCxnSpPr>
            <a:cxnSpLocks/>
          </p:cNvCxnSpPr>
          <p:nvPr/>
        </p:nvCxnSpPr>
        <p:spPr>
          <a:xfrm>
            <a:off x="1624735" y="3623258"/>
            <a:ext cx="373741" cy="344735"/>
          </a:xfrm>
          <a:prstGeom prst="curvedConnector3">
            <a:avLst>
              <a:gd name="adj1" fmla="val 108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9D1A4A-D63F-5CDA-061F-228ED902CCBB}"/>
                  </a:ext>
                </a:extLst>
              </p:cNvPr>
              <p:cNvSpPr txBox="1"/>
              <p:nvPr/>
            </p:nvSpPr>
            <p:spPr>
              <a:xfrm>
                <a:off x="2108848" y="3609960"/>
                <a:ext cx="359201" cy="39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9D1A4A-D63F-5CDA-061F-228ED902C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8" y="3609960"/>
                <a:ext cx="359201" cy="392030"/>
              </a:xfrm>
              <a:prstGeom prst="rect">
                <a:avLst/>
              </a:prstGeom>
              <a:blipFill>
                <a:blip r:embed="rId35"/>
                <a:stretch>
                  <a:fillRect l="-11864" b="-14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E55F1F-ABC6-77FF-4971-E33EF175157C}"/>
                  </a:ext>
                </a:extLst>
              </p:cNvPr>
              <p:cNvSpPr txBox="1"/>
              <p:nvPr/>
            </p:nvSpPr>
            <p:spPr>
              <a:xfrm>
                <a:off x="5208231" y="3613452"/>
                <a:ext cx="359201" cy="39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E55F1F-ABC6-77FF-4971-E33EF175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31" y="3613452"/>
                <a:ext cx="359201" cy="392030"/>
              </a:xfrm>
              <a:prstGeom prst="rect">
                <a:avLst/>
              </a:prstGeom>
              <a:blipFill>
                <a:blip r:embed="rId36"/>
                <a:stretch>
                  <a:fillRect l="-10169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BF3C04-7F20-9ECB-93AD-E0A2108C2679}"/>
                  </a:ext>
                </a:extLst>
              </p:cNvPr>
              <p:cNvSpPr txBox="1"/>
              <p:nvPr/>
            </p:nvSpPr>
            <p:spPr>
              <a:xfrm>
                <a:off x="8394904" y="3593999"/>
                <a:ext cx="359201" cy="39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pt-BR" sz="1200" i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pt-BR" sz="120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200" i="1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pt-BR" sz="1200" dirty="0">
                  <a:ln>
                    <a:noFill/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BF3C04-7F20-9ECB-93AD-E0A2108C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904" y="3593999"/>
                <a:ext cx="359201" cy="392030"/>
              </a:xfrm>
              <a:prstGeom prst="rect">
                <a:avLst/>
              </a:prstGeom>
              <a:blipFill>
                <a:blip r:embed="rId37"/>
                <a:stretch>
                  <a:fillRect l="-10169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99D655CD-A610-3EB0-A43F-0E4BBE0F78A7}"/>
              </a:ext>
            </a:extLst>
          </p:cNvPr>
          <p:cNvSpPr/>
          <p:nvPr/>
        </p:nvSpPr>
        <p:spPr>
          <a:xfrm rot="2015610">
            <a:off x="9484251" y="3538481"/>
            <a:ext cx="562280" cy="71804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249E96D-445E-5B51-00F9-746307D3E0B8}"/>
              </a:ext>
            </a:extLst>
          </p:cNvPr>
          <p:cNvCxnSpPr>
            <a:cxnSpLocks/>
          </p:cNvCxnSpPr>
          <p:nvPr/>
        </p:nvCxnSpPr>
        <p:spPr>
          <a:xfrm rot="10800000">
            <a:off x="9953796" y="3578903"/>
            <a:ext cx="47806" cy="443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9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184</Words>
  <Application>Microsoft Office PowerPoint</Application>
  <PresentationFormat>Widescreen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Tulio Masselli Rainho Teixeira</dc:creator>
  <cp:lastModifiedBy>Marco Tulio Masselli Rainho Teixeira</cp:lastModifiedBy>
  <cp:revision>4</cp:revision>
  <dcterms:created xsi:type="dcterms:W3CDTF">2023-11-22T12:27:36Z</dcterms:created>
  <dcterms:modified xsi:type="dcterms:W3CDTF">2023-12-06T23:02:52Z</dcterms:modified>
</cp:coreProperties>
</file>