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E3C6C-39B1-5D2C-4A4C-F3550180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B229E9-BC20-819D-79A9-5E6BF0C9E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2C416-0B22-F98B-4F06-381CD4D1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DB22-D4A1-4951-91F8-508FCE35B50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9AAE3-FE7A-6F33-A1D9-085837F3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E8CFB-218A-C971-F19B-C4927EBB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70E-D263-4E65-9C25-A0D46BAE5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72593-BD05-AA57-A680-E4CF0FF3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20B9CF-B389-C41B-F5E5-436E4FE36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60736C-A6C1-F970-B723-D4421594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DB22-D4A1-4951-91F8-508FCE35B50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0C9164-BB70-376F-71CB-4C594621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845DEE-9F9F-47DA-DAA5-67A50720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70E-D263-4E65-9C25-A0D46BAE5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50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11DB73-3569-C5DA-F6B1-781E4F748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A79425-769E-7569-18CF-DDEE52009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BC2A35-C24B-B27C-6D3C-CB400E7D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DB22-D4A1-4951-91F8-508FCE35B50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456F0-331A-C8CA-2C32-17FFA699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887827-36FC-E26A-AE00-EB2AF53E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70E-D263-4E65-9C25-A0D46BAE5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4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8688D-7F66-DD39-4100-7F067609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A49F0-51D6-0FF2-C484-440B96B5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2EAD2A-8CD9-9B29-0179-2CF9A516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DB22-D4A1-4951-91F8-508FCE35B50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94722-360D-76CE-C0A6-63E1AA63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91ECA-335A-11AF-61E3-53F84B3A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70E-D263-4E65-9C25-A0D46BAE5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7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686CC-1EC7-0753-0433-D2EA5768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6D8B66-EE8D-EE30-D04D-B91976FDC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5D1977-A623-00C8-692D-62D81274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DB22-D4A1-4951-91F8-508FCE35B50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1A2442-816E-5239-1F3A-4E643847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AD621-133B-797F-B410-2CE7C02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70E-D263-4E65-9C25-A0D46BAE5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5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1820-FA9B-61C0-883A-BCF71424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58027-EF47-216A-ACD6-3F14169D7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CBC5A0-9166-688B-60EB-59A6C762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1F5406-B1C0-7B7F-B29C-BB2460B9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DB22-D4A1-4951-91F8-508FCE35B50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57FB5D-E724-394D-6CBD-8D595262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04E06D-4378-72A8-E73B-8AF5584A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70E-D263-4E65-9C25-A0D46BAE5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43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265F7-F88F-B07B-D90F-5CFA65D2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307B35-8A19-A44A-48C1-F93202A6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EDC4D6-33AD-835F-B553-5D7031C5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969F40-1063-53BE-FEB3-BFCA515CD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EA77B8-212E-9237-68FB-DB8F979D7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3D6390-51DE-0AEB-2B31-996B8224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DB22-D4A1-4951-91F8-508FCE35B50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487AA7-3ADB-2EA3-62B9-3F804D61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D7D01E-A45F-1882-9702-973C76F5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70E-D263-4E65-9C25-A0D46BAE5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1C24-65D4-D79F-3FE4-00214549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A695E5-5742-342D-065D-CF9AE7D7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DB22-D4A1-4951-91F8-508FCE35B50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127F7E-B6B8-2857-A7C5-3FB9A7E9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D7258A-020F-6D01-F2AA-53A8EDF2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70E-D263-4E65-9C25-A0D46BAE5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94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7E5345-23FA-6F8B-E1E2-83F98251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DB22-D4A1-4951-91F8-508FCE35B50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85C4F3-EF61-FB79-9C06-34839D97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9FF389-5BAA-D54C-6985-B35D80C3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70E-D263-4E65-9C25-A0D46BAE5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10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15FD5-8AB6-2611-6CD0-D37C16D8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E79D3-32C5-0C66-FC03-A511B8166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F95BDD-7185-E8C2-59B3-6CA14BA26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EBF65D-C95B-C8CA-06C0-597C7026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DB22-D4A1-4951-91F8-508FCE35B50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A70D7D-F91A-A1FE-0495-AB87A7D4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6A55E3-4878-1F55-3568-E983B8F6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70E-D263-4E65-9C25-A0D46BAE5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2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924C2-C649-2257-24AF-EF1C6761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583FC9-EA97-7A60-28B5-64CC2CFA3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2980A4-033E-D472-AB9F-191FEB3E4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5587F-2476-7388-DE07-907C715C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DB22-D4A1-4951-91F8-508FCE35B50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088F04-DDA3-7074-38FC-5CE633D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A8CB67-88FF-CB16-AC3B-7198DEF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A70E-D263-4E65-9C25-A0D46BAE5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D3E261-0765-FC57-FB33-621E1272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BB50B6-5BC4-EEA6-809E-A4DBCD32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9DC319-627F-E849-883D-49C9FCB55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6DB22-D4A1-4951-91F8-508FCE35B50C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192EB-741C-1059-E205-6CADE54C4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9159EC-F2EF-DCBC-2C86-8E97D7A14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A70E-D263-4E65-9C25-A0D46BAE5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66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igma.com/file/4m3BH2iv9wk4CNzkoUpTiu/Diagrams?type=whiteboard&amp;node-id=0%3A1&amp;t=bDKvVCGE4Q3E3j25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93E56-D56C-383B-82A5-DA89868E0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A8BA5B-7FC1-5F6D-7ABF-0AD87B19A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CDBFB2C3-EC5F-86FD-36CE-513B8D7BE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7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FDCE6869-286B-F45D-F675-A7AAC556E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0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C77A3EA-9158-08AB-9EC4-9F7E8A9FE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2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DB7CC06-DF6F-ADF8-77C4-73A077136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4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4F2AB65A-E638-F970-1321-DEF63BFA5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7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Espaço Reservado para Conteúdo 8" descr="Linha do tempo&#10;&#10;Descrição gerada automaticamente">
            <a:extLst>
              <a:ext uri="{FF2B5EF4-FFF2-40B4-BE49-F238E27FC236}">
                <a16:creationId xmlns:a16="http://schemas.microsoft.com/office/drawing/2014/main" id="{6DBDA995-333D-AFB3-C649-706377884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35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">
            <a:extLst>
              <a:ext uri="{FF2B5EF4-FFF2-40B4-BE49-F238E27FC236}">
                <a16:creationId xmlns:a16="http://schemas.microsoft.com/office/drawing/2014/main" id="{92BBEE2D-C9EB-5A76-46D8-1BA553AFA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, chat ou mensagem de texto&#10;&#10;Descrição gerada automaticamente">
            <a:hlinkClick r:id="rId2"/>
            <a:extLst>
              <a:ext uri="{FF2B5EF4-FFF2-40B4-BE49-F238E27FC236}">
                <a16:creationId xmlns:a16="http://schemas.microsoft.com/office/drawing/2014/main" id="{1540C933-C085-6B38-6225-A5EFA7CE9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25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4C13C-8697-E0F1-1A30-697214D4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Linha do tempo">
            <a:extLst>
              <a:ext uri="{FF2B5EF4-FFF2-40B4-BE49-F238E27FC236}">
                <a16:creationId xmlns:a16="http://schemas.microsoft.com/office/drawing/2014/main" id="{B21755DE-2E52-67DE-AB33-EA065A692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33642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Linha do tempo&#10;&#10;Descrição gerada automaticamente">
            <a:extLst>
              <a:ext uri="{FF2B5EF4-FFF2-40B4-BE49-F238E27FC236}">
                <a16:creationId xmlns:a16="http://schemas.microsoft.com/office/drawing/2014/main" id="{DEE8F16C-9F8D-05A7-9489-E0C704FD2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Linha do tempo">
            <a:extLst>
              <a:ext uri="{FF2B5EF4-FFF2-40B4-BE49-F238E27FC236}">
                <a16:creationId xmlns:a16="http://schemas.microsoft.com/office/drawing/2014/main" id="{9902AE42-9B8D-2ABB-C7C6-5691EA874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Túlio Santana Nascimento</dc:creator>
  <cp:lastModifiedBy>Sabrina Satriany Lima Pereira</cp:lastModifiedBy>
  <cp:revision>2</cp:revision>
  <dcterms:created xsi:type="dcterms:W3CDTF">2023-10-23T18:12:18Z</dcterms:created>
  <dcterms:modified xsi:type="dcterms:W3CDTF">2023-10-23T18:52:23Z</dcterms:modified>
</cp:coreProperties>
</file>