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ira Code Light"/>
      <p:regular r:id="rId14"/>
      <p:bold r:id="rId15"/>
    </p:embeddedFont>
    <p:embeddedFont>
      <p:font typeface="Bebas Neue"/>
      <p:regular r:id="rId16"/>
    </p:embeddedFont>
    <p:embeddedFont>
      <p:font typeface="Fira Code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iraCodeLight-bold.fntdata"/><Relationship Id="rId14" Type="http://schemas.openxmlformats.org/officeDocument/2006/relationships/font" Target="fonts/FiraCodeLight-regular.fntdata"/><Relationship Id="rId17" Type="http://schemas.openxmlformats.org/officeDocument/2006/relationships/font" Target="fonts/FiraCod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Oswald-regular.fntdata"/><Relationship Id="rId18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63248dfc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63248df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972f248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972f248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97e2221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97e2221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4972f248dd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4972f248dd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4972f248dd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4972f248dd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63248dfcf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f63248dfcf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97e222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497e222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hyperlink" Target="https://drive.google.com/file/d/1fUbpmHvct-YCAZBs_XdBLEmQ4X1Y-_y4/view?usp=sharing" TargetMode="External"/><Relationship Id="rId5" Type="http://schemas.openxmlformats.org/officeDocument/2006/relationships/hyperlink" Target="http://drive.google.com/file/d/1fUbpmHvct-YCAZBs_XdBLEmQ4X1Y-_y4/view" TargetMode="External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2908750"/>
            <a:ext cx="38415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Disciplina: Linguagem de Programação 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Alunos: Kayllane, Marco Túlio, Maxsuel e Milene.</a:t>
            </a:r>
            <a:endParaRPr sz="1500"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/PROJETO II UNIDADE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1" name="Google Shape;421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4" name="Google Shape;424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9" name="Google Shape;429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3" name="Google Shape;433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9" name="Google Shape;43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2" name="Google Shape;44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5" name="Google Shape;44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8" name="Google Shape;448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9" name="Google Shape;449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459" name="Google Shape;459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9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462" name="Google Shape;462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9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465" name="Google Shape;465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8" name="Google Shape;468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3" name="Google Shape;473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5" name="Google Shape;475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6" name="Google Shape;476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7" name="Google Shape;477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8" name="Google Shape;478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9" name="Google Shape;479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p29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/PROJETO</a:t>
            </a:r>
            <a:endParaRPr/>
          </a:p>
        </p:txBody>
      </p:sp>
      <p:sp>
        <p:nvSpPr>
          <p:cNvPr id="484" name="Google Shape;484;p29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/ESCOLHA DO MINIMUNDO</a:t>
            </a:r>
            <a:endParaRPr/>
          </a:p>
        </p:txBody>
      </p:sp>
      <p:sp>
        <p:nvSpPr>
          <p:cNvPr id="485" name="Google Shape;485;p29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melhor atendesse ao que foi solicitado.</a:t>
            </a:r>
            <a:endParaRPr/>
          </a:p>
        </p:txBody>
      </p:sp>
      <p:sp>
        <p:nvSpPr>
          <p:cNvPr id="486" name="Google Shape;486;p29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/DIAGRAMA DE CLASSES</a:t>
            </a:r>
            <a:endParaRPr/>
          </a:p>
        </p:txBody>
      </p:sp>
      <p:sp>
        <p:nvSpPr>
          <p:cNvPr id="487" name="Google Shape;487;p29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Visando facilitar a criação do código.</a:t>
            </a:r>
            <a:endParaRPr/>
          </a:p>
        </p:txBody>
      </p:sp>
      <p:sp>
        <p:nvSpPr>
          <p:cNvPr id="488" name="Google Shape;488;p29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489" name="Google Shape;489;p29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colocar em prática o que foi aprendido durante a unidade.</a:t>
            </a:r>
            <a:endParaRPr/>
          </a:p>
        </p:txBody>
      </p:sp>
      <p:grpSp>
        <p:nvGrpSpPr>
          <p:cNvPr id="490" name="Google Shape;490;p29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491" name="Google Shape;491;p29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9"/>
          <p:cNvGrpSpPr/>
          <p:nvPr/>
        </p:nvGrpSpPr>
        <p:grpSpPr>
          <a:xfrm>
            <a:off x="1124777" y="1829222"/>
            <a:ext cx="409037" cy="356642"/>
            <a:chOff x="8245271" y="1357987"/>
            <a:chExt cx="409037" cy="356642"/>
          </a:xfrm>
        </p:grpSpPr>
        <p:sp>
          <p:nvSpPr>
            <p:cNvPr id="505" name="Google Shape;505;p29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6313226" y="1832203"/>
            <a:ext cx="408999" cy="350681"/>
            <a:chOff x="3159447" y="1439568"/>
            <a:chExt cx="385957" cy="330924"/>
          </a:xfrm>
        </p:grpSpPr>
        <p:sp>
          <p:nvSpPr>
            <p:cNvPr id="516" name="Google Shape;516;p29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9" name="Google Shape;539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7" name="Google Shape;547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8" name="Google Shape;548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Google Shape;551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2" name="Google Shape;552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4" name="Google Shape;554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5" name="Google Shape;555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6" name="Google Shape;556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7" name="Google Shape;557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58" name="Google Shape;558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9" name="Google Shape;559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1" name="Google Shape;561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/MINIMUNDO</a:t>
            </a:r>
            <a:endParaRPr/>
          </a:p>
        </p:txBody>
      </p:sp>
      <p:sp>
        <p:nvSpPr>
          <p:cNvPr id="563" name="Google Shape;563;p30"/>
          <p:cNvSpPr txBox="1"/>
          <p:nvPr>
            <p:ph idx="1" type="body"/>
          </p:nvPr>
        </p:nvSpPr>
        <p:spPr>
          <a:xfrm>
            <a:off x="1005850" y="1188900"/>
            <a:ext cx="72759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Foi decidido que seria feito um projeto que envolvesse o minimundo de uma academia, cujas classes são App, Pessoa,  Aluno, Instrutor, Endereço e Academia.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9" name="Google Shape;569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2" name="Google Shape;5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525" y="3435546"/>
            <a:ext cx="1272676" cy="12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9" name="Google Shape;579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2" name="Google Shape;582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3" name="Google Shape;583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5" name="Google Shape;585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6" name="Google Shape;586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7" name="Google Shape;587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9" name="Google Shape;589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0" name="Google Shape;590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2" name="Google Shape;592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/DIAGRAMA DE CLASSES</a:t>
            </a:r>
            <a:endParaRPr/>
          </a:p>
        </p:txBody>
      </p:sp>
      <p:sp>
        <p:nvSpPr>
          <p:cNvPr id="594" name="Google Shape;594;p31"/>
          <p:cNvSpPr txBox="1"/>
          <p:nvPr>
            <p:ph idx="1" type="body"/>
          </p:nvPr>
        </p:nvSpPr>
        <p:spPr>
          <a:xfrm>
            <a:off x="1005850" y="1188900"/>
            <a:ext cx="72759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0" name="Google Shape;600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>
            <a:off x="662850" y="1039125"/>
            <a:ext cx="7865100" cy="374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725" y="900150"/>
            <a:ext cx="56391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0" name="Google Shape;610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1" name="Google Shape;611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4" name="Google Shape;614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15" name="Google Shape;615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7" name="Google Shape;617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8" name="Google Shape;618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9" name="Google Shape;619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0" name="Google Shape;620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1" name="Google Shape;621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22" name="Google Shape;622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4" name="Google Shape;624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Google Shape;625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26" name="Google Shape;626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31" name="Google Shape;631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2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2"/>
          <p:cNvSpPr txBox="1"/>
          <p:nvPr/>
        </p:nvSpPr>
        <p:spPr>
          <a:xfrm>
            <a:off x="849100" y="1265100"/>
            <a:ext cx="77592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Pessoa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nome, sobrenome, idade, cpf, endereco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Aluno (extends Pessoa)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matricula, mensalidade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1" name="Google Shape;64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42" name="Google Shape;64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6" name="Google Shape;64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8" name="Google Shape;64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9" name="Google Shape;64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0" name="Google Shape;65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1" name="Google Shape;65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2" name="Google Shape;65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3" name="Google Shape;65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5" name="Google Shape;655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57" name="Google Shape;657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2" name="Google Shape;662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3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849100" y="1265100"/>
            <a:ext cx="7506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Instrutor (extends Pessoa)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Atributo: codigo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Endereco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cep, cidade, estado, bairro, rua, numero, complemento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2" name="Google Shape;672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3" name="Google Shape;673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7" name="Google Shape;677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9" name="Google Shape;679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0" name="Google Shape;680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1" name="Google Shape;681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2" name="Google Shape;682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83" name="Google Shape;683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4" name="Google Shape;684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6" name="Google Shape;686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7" name="Google Shape;687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88" name="Google Shape;688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3" name="Google Shape;693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4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849100" y="1265100"/>
            <a:ext cx="77592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de retorno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Interação com o usuário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IMC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Treinos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3" name="Google Shape;703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08" name="Google Shape;708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0" name="Google Shape;710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12" name="Google Shape;712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4" name="Google Shape;714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5" name="Google Shape;715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7" name="Google Shape;717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8" name="Google Shape;718;p35"/>
          <p:cNvSpPr txBox="1"/>
          <p:nvPr>
            <p:ph idx="1" type="subTitle"/>
          </p:nvPr>
        </p:nvSpPr>
        <p:spPr>
          <a:xfrm>
            <a:off x="2093725" y="2274750"/>
            <a:ext cx="4650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https://drive.google.com/file/d/1fUbpmHvct-YCAZBs_XdBLEmQ4X1Y-_y4/view?usp=sharing</a:t>
            </a:r>
            <a:endParaRPr/>
          </a:p>
        </p:txBody>
      </p:sp>
      <p:cxnSp>
        <p:nvCxnSpPr>
          <p:cNvPr id="719" name="Google Shape;719;p35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0" name="Google Shape;720;p35"/>
          <p:cNvSpPr/>
          <p:nvPr/>
        </p:nvSpPr>
        <p:spPr>
          <a:xfrm>
            <a:off x="1291134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Google Shape;721;p35"/>
          <p:cNvSpPr/>
          <p:nvPr/>
        </p:nvSpPr>
        <p:spPr>
          <a:xfrm rot="10800000">
            <a:off x="7715021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2" name="Google Shape;722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6" name="Google Shape;726;p35" title="2022-08-30 14-47-03.mk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3625" y="1172463"/>
            <a:ext cx="4975226" cy="27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2" name="Google Shape;73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33" name="Google Shape;73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6" name="Google Shape;73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37" name="Google Shape;73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8" name="Google Shape;73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39" name="Google Shape;73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0" name="Google Shape;74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1" name="Google Shape;74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2" name="Google Shape;74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43" name="Google Shape;74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44" name="Google Shape;74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6" name="Google Shape;746;p3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7" name="Google Shape;747;p36"/>
          <p:cNvSpPr txBox="1"/>
          <p:nvPr>
            <p:ph idx="1" type="subTitle"/>
          </p:nvPr>
        </p:nvSpPr>
        <p:spPr>
          <a:xfrm>
            <a:off x="2093725" y="2274750"/>
            <a:ext cx="4650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OBRIGADO.</a:t>
            </a:r>
            <a:endParaRPr sz="1800"/>
          </a:p>
        </p:txBody>
      </p:sp>
      <p:cxnSp>
        <p:nvCxnSpPr>
          <p:cNvPr id="748" name="Google Shape;748;p36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9" name="Google Shape;749;p36"/>
          <p:cNvSpPr/>
          <p:nvPr/>
        </p:nvSpPr>
        <p:spPr>
          <a:xfrm>
            <a:off x="1291134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Google Shape;750;p36"/>
          <p:cNvSpPr/>
          <p:nvPr/>
        </p:nvSpPr>
        <p:spPr>
          <a:xfrm rot="10800000">
            <a:off x="7715021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1" name="Google Shape;751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