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Fira Code" panose="020B0809050000020004" pitchFamily="49" charset="0"/>
      <p:regular r:id="rId13"/>
      <p:bold r:id="rId14"/>
    </p:embeddedFont>
    <p:embeddedFont>
      <p:font typeface="Fira Code Light" panose="020B0809050000020004" pitchFamily="49" charset="0"/>
      <p:regular r:id="rId15"/>
      <p:bold r:id="rId16"/>
    </p:embeddedFont>
    <p:embeddedFont>
      <p:font typeface="Open Sans" panose="020B0606030504020204" pitchFamily="34" charset="0"/>
      <p:regular r:id="rId17"/>
    </p:embeddedFont>
    <p:embeddedFont>
      <p:font typeface="Oswald" panose="00000500000000000000" pitchFamily="2" charset="0"/>
      <p:regular r:id="rId18"/>
      <p:bold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00"/>
    <a:srgbClr val="F042CF"/>
    <a:srgbClr val="04D6EC"/>
    <a:srgbClr val="EA2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4972f248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4972f248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97e2221b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97e2221b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4972f248dd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4972f248dd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4972f248dd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4972f248dd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20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4972f248dd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4972f248dd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497e2221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497e2221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4" name="Google Shape;104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7" name="Google Shape;107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6" name="Google Shape;136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9" name="Google Shape;139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6" name="Google Shape;166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9" name="Google Shape;169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1" name="Google Shape;181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5" name="Google Shape;18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95" name="Google Shape;195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6" name="Google Shape;196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9" name="Google Shape;199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51" name="Google Shape;251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" name="Google Shape;253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4" name="Google Shape;254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title" hasCustomPrompt="1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1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title" idx="2" hasCustomPrompt="1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3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 idx="4" hasCustomPrompt="1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5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5" name="Google Shape;265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6" name="Google Shape;266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8" name="Google Shape;268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0" name="Google Shape;7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9" name="Google Shape;79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6" name="Google Shape;8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3" name="Google Shape;93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" name="Google Shape;95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>
            <a:spLocks noGrp="1"/>
          </p:cNvSpPr>
          <p:nvPr>
            <p:ph type="subTitle" idx="1"/>
          </p:nvPr>
        </p:nvSpPr>
        <p:spPr>
          <a:xfrm>
            <a:off x="926425" y="2908750"/>
            <a:ext cx="3841500" cy="9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Disciplina: Linguagem de Programação I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Alunos: Kayllane, Marco Túlio, Maxsuel e Milene.</a:t>
            </a:r>
            <a:endParaRPr sz="1500"/>
          </a:p>
        </p:txBody>
      </p:sp>
      <p:sp>
        <p:nvSpPr>
          <p:cNvPr id="392" name="Google Shape;392;p28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POO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3" name="Google Shape;393;p28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/PROJETO II UNIDADE</a:t>
            </a:r>
            <a:endParaRPr dirty="0"/>
          </a:p>
        </p:txBody>
      </p:sp>
      <p:grpSp>
        <p:nvGrpSpPr>
          <p:cNvPr id="394" name="Google Shape;394;p28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5" name="Google Shape;395;p28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28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7" name="Google Shape;407;p28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28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9" name="Google Shape;409;p28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4" name="Google Shape;414;p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7" name="Google Shape;417;p28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8" name="Google Shape;418;p28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9" name="Google Shape;419;p28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0" name="Google Shape;420;p28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1" name="Google Shape;421;p28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28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28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4" name="Google Shape;424;p28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5" name="Google Shape;425;p28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8" name="Google Shape;428;p28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29" name="Google Shape;429;p28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8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3" name="Google Shape;433;p28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9" name="Google Shape;439;p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2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2" name="Google Shape;442;p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3" name="Google Shape;443;p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444;p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45" name="Google Shape;445;p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6" name="Google Shape;446;p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8" name="Google Shape;448;p28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49" name="Google Shape;449;p28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Google Shape;450;p28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8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8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8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459" name="Google Shape;459;p2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29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462" name="Google Shape;462;p2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9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465" name="Google Shape;465;p29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29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68" name="Google Shape;468;p2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9" name="Google Shape;469;p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2" name="Google Shape;472;p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3" name="Google Shape;473;p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2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5" name="Google Shape;475;p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6" name="Google Shape;476;p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7" name="Google Shape;477;p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8" name="Google Shape;478;p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9" name="Google Shape;479;p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80" name="Google Shape;480;p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29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/PROJETO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/ESCOLHA DO MINIMUNDO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melhor atendesse ao que foi solicitado.</a:t>
            </a:r>
            <a:endParaRPr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/DIAGRAMA DE CLASSES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Visando facilitar a criação do código.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/CRIAÇÃO DO CÓDIGO</a:t>
            </a:r>
            <a:endParaRPr/>
          </a:p>
        </p:txBody>
      </p:sp>
      <p:sp>
        <p:nvSpPr>
          <p:cNvPr id="489" name="Google Shape;489;p29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colocar em prática o que foi aprendido durante a unidade.</a:t>
            </a:r>
            <a:endParaRPr/>
          </a:p>
        </p:txBody>
      </p:sp>
      <p:grpSp>
        <p:nvGrpSpPr>
          <p:cNvPr id="490" name="Google Shape;490;p29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491" name="Google Shape;491;p29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29"/>
          <p:cNvGrpSpPr/>
          <p:nvPr/>
        </p:nvGrpSpPr>
        <p:grpSpPr>
          <a:xfrm>
            <a:off x="1124777" y="1829222"/>
            <a:ext cx="409037" cy="356642"/>
            <a:chOff x="8245271" y="1357987"/>
            <a:chExt cx="409037" cy="356642"/>
          </a:xfrm>
        </p:grpSpPr>
        <p:sp>
          <p:nvSpPr>
            <p:cNvPr id="505" name="Google Shape;505;p29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29"/>
          <p:cNvGrpSpPr/>
          <p:nvPr/>
        </p:nvGrpSpPr>
        <p:grpSpPr>
          <a:xfrm>
            <a:off x="6313226" y="1832203"/>
            <a:ext cx="408999" cy="350681"/>
            <a:chOff x="3159447" y="1439568"/>
            <a:chExt cx="385957" cy="330924"/>
          </a:xfrm>
        </p:grpSpPr>
        <p:sp>
          <p:nvSpPr>
            <p:cNvPr id="516" name="Google Shape;516;p29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29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39" name="Google Shape;539;p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0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47" name="Google Shape;547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8" name="Google Shape;548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1" name="Google Shape;551;p3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2" name="Google Shape;552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4" name="Google Shape;554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5" name="Google Shape;555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6" name="Google Shape;556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8" name="Google Shape;558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9" name="Google Shape;559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1" name="Google Shape;561;p3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2" name="Google Shape;562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/MINIMUNDO</a:t>
            </a:r>
            <a:endParaRPr/>
          </a:p>
        </p:txBody>
      </p:sp>
      <p:sp>
        <p:nvSpPr>
          <p:cNvPr id="563" name="Google Shape;563;p30"/>
          <p:cNvSpPr txBox="1">
            <a:spLocks noGrp="1"/>
          </p:cNvSpPr>
          <p:nvPr>
            <p:ph type="body" idx="1"/>
          </p:nvPr>
        </p:nvSpPr>
        <p:spPr>
          <a:xfrm>
            <a:off x="1005850" y="1188900"/>
            <a:ext cx="72759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Foi decidido que seria feito um projeto que envolvesse o minimundo de uma academia, cujas classes são App, Pessoa,  Aluno, Instrutor, Endereço e Academia.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564" name="Google Shape;564;p30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0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3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9" name="Google Shape;569;p3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2" name="Google Shape;5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525" y="3435546"/>
            <a:ext cx="1272676" cy="12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1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578" name="Google Shape;578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9" name="Google Shape;579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2" name="Google Shape;582;p3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3" name="Google Shape;583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" name="Google Shape;584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5" name="Google Shape;585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6" name="Google Shape;586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7" name="Google Shape;587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8" name="Google Shape;588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9" name="Google Shape;589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90" name="Google Shape;590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1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Google Shape;593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/DIAGRAMA DE CLASSES</a:t>
            </a:r>
            <a:endParaRPr/>
          </a:p>
        </p:txBody>
      </p:sp>
      <p:sp>
        <p:nvSpPr>
          <p:cNvPr id="594" name="Google Shape;594;p31"/>
          <p:cNvSpPr txBox="1">
            <a:spLocks noGrp="1"/>
          </p:cNvSpPr>
          <p:nvPr>
            <p:ph type="body" idx="1"/>
          </p:nvPr>
        </p:nvSpPr>
        <p:spPr>
          <a:xfrm>
            <a:off x="1005850" y="1188900"/>
            <a:ext cx="72759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595" name="Google Shape;595;p31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1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31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00" name="Google Shape;600;p31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31"/>
          <p:cNvSpPr/>
          <p:nvPr/>
        </p:nvSpPr>
        <p:spPr>
          <a:xfrm>
            <a:off x="662850" y="1039125"/>
            <a:ext cx="7865100" cy="37476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ABAF76-A432-1BF5-DDED-E2C8A4BB2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400" y="1039125"/>
            <a:ext cx="5406787" cy="4930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10" name="Google Shape;610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11" name="Google Shape;611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4" name="Google Shape;614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15" name="Google Shape;615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17" name="Google Shape;617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8" name="Google Shape;618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19" name="Google Shape;619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21" name="Google Shape;621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22" name="Google Shape;622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4" name="Google Shape;624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5" name="Google Shape;625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/CRIAÇÃO DO CÓDIGO</a:t>
            </a:r>
            <a:endParaRPr/>
          </a:p>
        </p:txBody>
      </p:sp>
      <p:sp>
        <p:nvSpPr>
          <p:cNvPr id="626" name="Google Shape;626;p32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2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31" name="Google Shape;631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32"/>
          <p:cNvSpPr txBox="1"/>
          <p:nvPr/>
        </p:nvSpPr>
        <p:spPr>
          <a:xfrm>
            <a:off x="1345475" y="1463050"/>
            <a:ext cx="60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2"/>
          <p:cNvSpPr txBox="1"/>
          <p:nvPr/>
        </p:nvSpPr>
        <p:spPr>
          <a:xfrm>
            <a:off x="849100" y="1265100"/>
            <a:ext cx="7759200" cy="3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Classe Pessoa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Atributos: nome, sobrenome, idade, cpf, endereco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Construtores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Métodos Get e Set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Classe Aluno (extends Pessoa)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Atributos: matricula, mensalidade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Construtores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Métodos Get e Set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41" name="Google Shape;641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42" name="Google Shape;642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5" name="Google Shape;645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46" name="Google Shape;646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48" name="Google Shape;648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9" name="Google Shape;649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0" name="Google Shape;650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2" name="Google Shape;652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53" name="Google Shape;653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5" name="Google Shape;655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/CRIAÇÃO DO CÓDIGO</a:t>
            </a:r>
            <a:endParaRPr/>
          </a:p>
        </p:txBody>
      </p:sp>
      <p:sp>
        <p:nvSpPr>
          <p:cNvPr id="657" name="Google Shape;657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62" name="Google Shape;662;p3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3"/>
          <p:cNvSpPr txBox="1"/>
          <p:nvPr/>
        </p:nvSpPr>
        <p:spPr>
          <a:xfrm>
            <a:off x="1345475" y="1463050"/>
            <a:ext cx="60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 txBox="1"/>
          <p:nvPr/>
        </p:nvSpPr>
        <p:spPr>
          <a:xfrm>
            <a:off x="849100" y="1265100"/>
            <a:ext cx="7506600" cy="3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Classe Instrutor (extends Pessoa)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Atributo: codigo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Construtores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Métodos Get e Set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Classe Endereco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Atributos: cep, cidade, estado, bairro, rua, numero, complemento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Construtores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Métodos Get e Set</a:t>
            </a:r>
            <a:endParaRPr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41" name="Google Shape;641;p3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42" name="Google Shape;642;p3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5" name="Google Shape;645;p33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46" name="Google Shape;646;p3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48" name="Google Shape;648;p3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9" name="Google Shape;649;p3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0" name="Google Shape;650;p3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3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2" name="Google Shape;652;p3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53" name="Google Shape;653;p3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5" name="Google Shape;655;p33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/CRIAÇÃO DO CÓDIGO</a:t>
            </a:r>
            <a:endParaRPr/>
          </a:p>
        </p:txBody>
      </p:sp>
      <p:sp>
        <p:nvSpPr>
          <p:cNvPr id="657" name="Google Shape;657;p33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3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3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3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3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62" name="Google Shape;662;p33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3"/>
          <p:cNvSpPr txBox="1"/>
          <p:nvPr/>
        </p:nvSpPr>
        <p:spPr>
          <a:xfrm>
            <a:off x="1345475" y="1463050"/>
            <a:ext cx="60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 txBox="1"/>
          <p:nvPr/>
        </p:nvSpPr>
        <p:spPr>
          <a:xfrm>
            <a:off x="849100" y="1265100"/>
            <a:ext cx="7506600" cy="171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Classe Academia </a:t>
            </a:r>
            <a:endParaRPr lang="pt-BR" sz="1500"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pt-BR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Atributo: endereco</a:t>
            </a:r>
          </a:p>
          <a:p>
            <a:pPr marL="914400" lvl="1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○"/>
            </a:pPr>
            <a:r>
              <a:rPr lang="en" sz="1500" dirty="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Construtores</a:t>
            </a: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167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4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72" name="Google Shape;672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73" name="Google Shape;673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77" name="Google Shape;677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79" name="Google Shape;679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0" name="Google Shape;680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1" name="Google Shape;681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83" name="Google Shape;683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84" name="Google Shape;684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6" name="Google Shape;686;p34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7" name="Google Shape;687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/CRIAÇÃO DO CÓDIGO</a:t>
            </a:r>
            <a:endParaRPr/>
          </a:p>
        </p:txBody>
      </p:sp>
      <p:sp>
        <p:nvSpPr>
          <p:cNvPr id="688" name="Google Shape;688;p34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4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4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93" name="Google Shape;693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4"/>
          <p:cNvSpPr txBox="1"/>
          <p:nvPr/>
        </p:nvSpPr>
        <p:spPr>
          <a:xfrm>
            <a:off x="1345475" y="1463050"/>
            <a:ext cx="60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4"/>
          <p:cNvSpPr txBox="1"/>
          <p:nvPr/>
        </p:nvSpPr>
        <p:spPr>
          <a:xfrm>
            <a:off x="849100" y="1265100"/>
            <a:ext cx="7759200" cy="1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Métodos de retorno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Interação com o usuário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IMC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rgbClr val="F8F8F2"/>
                </a:solidFill>
                <a:latin typeface="Courier New"/>
                <a:ea typeface="Courier New"/>
                <a:cs typeface="Courier New"/>
                <a:sym typeface="Courier New"/>
              </a:rPr>
              <a:t>Treinos</a:t>
            </a:r>
            <a:endParaRPr sz="1500"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F8F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6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POO</a:t>
            </a:r>
            <a:endParaRPr sz="15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32" name="Google Shape;732;p3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33" name="Google Shape;733;p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6" name="Google Shape;736;p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37" name="Google Shape;737;p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8" name="Google Shape;738;p3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39" name="Google Shape;739;p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0" name="Google Shape;740;p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41" name="Google Shape;741;p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43" name="Google Shape;743;p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44" name="Google Shape;744;p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6" name="Google Shape;746;p36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ACADEMIA.JAVA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7" name="Google Shape;747;p36"/>
          <p:cNvSpPr txBox="1">
            <a:spLocks noGrp="1"/>
          </p:cNvSpPr>
          <p:nvPr>
            <p:ph type="subTitle" idx="1"/>
          </p:nvPr>
        </p:nvSpPr>
        <p:spPr>
          <a:xfrm>
            <a:off x="2093725" y="2274750"/>
            <a:ext cx="4650900" cy="5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System</a:t>
            </a:r>
            <a:r>
              <a:rPr lang="en" sz="1800" dirty="0"/>
              <a:t>.</a:t>
            </a:r>
            <a:r>
              <a:rPr lang="en" sz="1800" dirty="0">
                <a:solidFill>
                  <a:srgbClr val="F042CF"/>
                </a:solidFill>
              </a:rPr>
              <a:t>out</a:t>
            </a:r>
            <a:r>
              <a:rPr lang="en" sz="1800" dirty="0"/>
              <a:t>.</a:t>
            </a:r>
            <a:r>
              <a:rPr lang="en" sz="1800" dirty="0">
                <a:solidFill>
                  <a:srgbClr val="04D6EC"/>
                </a:solidFill>
              </a:rPr>
              <a:t>print</a:t>
            </a:r>
            <a:r>
              <a:rPr lang="en" sz="1800" dirty="0">
                <a:solidFill>
                  <a:srgbClr val="F042CF"/>
                </a:solidFill>
              </a:rPr>
              <a:t>(</a:t>
            </a:r>
            <a:r>
              <a:rPr lang="en" sz="1800" dirty="0">
                <a:solidFill>
                  <a:srgbClr val="FF8800"/>
                </a:solidFill>
              </a:rPr>
              <a:t>“OBRIGADO!”</a:t>
            </a:r>
            <a:r>
              <a:rPr lang="en" sz="1800" dirty="0">
                <a:solidFill>
                  <a:srgbClr val="F042CF"/>
                </a:solidFill>
              </a:rPr>
              <a:t>);</a:t>
            </a:r>
            <a:endParaRPr sz="1800" dirty="0">
              <a:solidFill>
                <a:srgbClr val="F042CF"/>
              </a:solidFill>
            </a:endParaRPr>
          </a:p>
        </p:txBody>
      </p:sp>
      <p:cxnSp>
        <p:nvCxnSpPr>
          <p:cNvPr id="748" name="Google Shape;748;p36"/>
          <p:cNvCxnSpPr/>
          <p:nvPr/>
        </p:nvCxnSpPr>
        <p:spPr>
          <a:xfrm>
            <a:off x="4049113" y="3921225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49" name="Google Shape;749;p36"/>
          <p:cNvSpPr/>
          <p:nvPr/>
        </p:nvSpPr>
        <p:spPr>
          <a:xfrm>
            <a:off x="1291134" y="3219500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0" name="Google Shape;750;p36"/>
          <p:cNvSpPr/>
          <p:nvPr/>
        </p:nvSpPr>
        <p:spPr>
          <a:xfrm rot="10800000">
            <a:off x="7715021" y="3219500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1" name="Google Shape;751;p36">
            <a:hlinkClick r:id="" action="ppaction://noaction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6">
            <a:hlinkClick r:id="" action="ppaction://noaction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243</Words>
  <Application>Microsoft Office PowerPoint</Application>
  <PresentationFormat>Apresentação na tela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Bebas Neue</vt:lpstr>
      <vt:lpstr>Arial</vt:lpstr>
      <vt:lpstr>Open Sans</vt:lpstr>
      <vt:lpstr>Roboto Condensed Light</vt:lpstr>
      <vt:lpstr>Fira Code Light</vt:lpstr>
      <vt:lpstr>Courier New</vt:lpstr>
      <vt:lpstr>Fira Code</vt:lpstr>
      <vt:lpstr>Oswald</vt:lpstr>
      <vt:lpstr>How to Code Workshop by Slidesgo</vt:lpstr>
      <vt:lpstr>/PROJETO II UNIDADE</vt:lpstr>
      <vt:lpstr>/PROJETO</vt:lpstr>
      <vt:lpstr>/MINIMUNDO</vt:lpstr>
      <vt:lpstr>/DIAGRAMA DE CLASSES</vt:lpstr>
      <vt:lpstr>/CRIAÇÃO DO CÓDIGO</vt:lpstr>
      <vt:lpstr>/CRIAÇÃO DO CÓDIGO</vt:lpstr>
      <vt:lpstr>/CRIAÇÃO DO CÓDIGO</vt:lpstr>
      <vt:lpstr>/CRIAÇÃO DO CÓDIGO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/PROJETO II UNIDADE</dc:title>
  <cp:lastModifiedBy>Maxsuel Santos</cp:lastModifiedBy>
  <cp:revision>4</cp:revision>
  <dcterms:modified xsi:type="dcterms:W3CDTF">2022-09-03T01:53:02Z</dcterms:modified>
</cp:coreProperties>
</file>