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aba6ecc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aba6ecc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029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Comfortaa"/>
                <a:ea typeface="Comfortaa"/>
                <a:cs typeface="Comfortaa"/>
                <a:sym typeface="Comfortaa"/>
              </a:rPr>
              <a:t>             Sequência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Comfortaa"/>
                <a:ea typeface="Comfortaa"/>
                <a:cs typeface="Comfortaa"/>
                <a:sym typeface="Comfortaa"/>
              </a:rPr>
              <a:t>                   de 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Comfortaa"/>
                <a:ea typeface="Comfortaa"/>
                <a:cs typeface="Comfortaa"/>
                <a:sym typeface="Comfortaa"/>
              </a:rPr>
              <a:t>             Fibonacci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Componentes do grupo: Marco Túlio, Jean Novais, Inácio Araújo e Daniel Aguiar.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2774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que é Sequência de Fibonacci?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Sequência de Fibonacci consiste numa sucessão infinita de números que obedecem um padrão em que cada elemento subsequente é a soma dos dois anteriores. Assim, após 0 e 1, vem 1, 2, 3, 5, 8,13 ,21 ,34 ,55, 89,144 etc…</a:t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263825" cy="30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74425" y="259375"/>
            <a:ext cx="43977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Onde ela é encontrada?</a:t>
            </a:r>
            <a:endParaRPr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4596135" y="-25"/>
            <a:ext cx="4397777" cy="5001090"/>
            <a:chOff x="6803275" y="395359"/>
            <a:chExt cx="2212050" cy="2537079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89" name="Google Shape;89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4053" y="419492"/>
              <a:ext cx="1077273" cy="232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6941945" y="625067"/>
              <a:ext cx="1932000" cy="21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700">
                  <a:solidFill>
                    <a:srgbClr val="202124"/>
                  </a:solidFill>
                  <a:highlight>
                    <a:srgbClr val="FFFFFF"/>
                  </a:highlight>
                </a:rPr>
                <a:t>Ao desenhar um arco dentro desse retângulo, obtemos, por sua vez a Espiral de Fibonacci. A verdade é que a sequência de Fibonacci pode ser percebida na natureza. São exemplos disso as folhas das árvores, as pétalas de rosas, os frutos como o abacaxi, as conchas espiraladas dos caracóis ou as galáxias.</a:t>
              </a:r>
              <a:endParaRPr sz="1700">
                <a:solidFill>
                  <a:srgbClr val="202124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202124"/>
                </a:solidFill>
                <a:highlight>
                  <a:srgbClr val="FFFFFF"/>
                </a:highlight>
              </a:endParaRPr>
            </a:p>
          </p:txBody>
        </p:sp>
      </p:grp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25" y="1902150"/>
            <a:ext cx="4397774" cy="274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28775" y="605150"/>
            <a:ext cx="4425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Retângulo Áureo e a Sequência de Fibonacci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4904093" y="217299"/>
            <a:ext cx="4085435" cy="4753405"/>
            <a:chOff x="6801069" y="395363"/>
            <a:chExt cx="2212050" cy="2521031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1069" y="411401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9" name="Google Shape;99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5884" y="419537"/>
              <a:ext cx="1077270" cy="151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6901281" y="520251"/>
              <a:ext cx="1972500" cy="23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500">
                  <a:solidFill>
                    <a:srgbClr val="333333"/>
                  </a:solidFill>
                  <a:highlight>
                    <a:srgbClr val="FFFFFF"/>
                  </a:highlight>
                </a:rPr>
                <a:t>A proporção da áurea ou número de ouro ou número ou ainda proporção dourada é uma constante real algébrica irracional denotada pela letra grega PHI e com o valor arredondado para três casas decimais igual a 1,618.</a:t>
              </a:r>
              <a:endParaRPr sz="1500">
                <a:solidFill>
                  <a:srgbClr val="333333"/>
                </a:solidFill>
                <a:highlight>
                  <a:srgbClr val="FFFFFF"/>
                </a:highlight>
              </a:endParaRPr>
            </a:p>
            <a:p>
              <a:pPr indent="457200" lvl="0" marL="0" rtl="0" algn="just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500">
                  <a:solidFill>
                    <a:srgbClr val="333333"/>
                  </a:solidFill>
                  <a:highlight>
                    <a:srgbClr val="FFFFFF"/>
                  </a:highlight>
                </a:rPr>
                <a:t>É um número que há muito tempo é empregado na arte. Também é chamada de seção áurea, razão de ouro, divina proporção, proporção em extrema razão. Na imagem temos um retângulo áureo, cuja razão entre os comprimentos dos lados maior e menor é igual ao número de ouro (1,1,2,3,5,8,...). (1,618…) Nesse retângulo nota-se Sequência de fibonacci (1,1,2,3,5,8,...).</a:t>
              </a:r>
              <a:endParaRPr b="1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1872424"/>
            <a:ext cx="4425900" cy="288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65500" y="2925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r>
              <a:rPr lang="pt-BR"/>
              <a:t>azão Áurea Fibonacci </a:t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265500" y="1702424"/>
            <a:ext cx="40452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Proporção áurea ou razão áurea consiste numa constante real algébrica irracional.É representada pela divisão de uma reta em dois segmentos (a e b), sendo que quando a soma desses segmentos é dividida pela parte mais longa, o resultado obtido é de aproximadamente 1,61803398875. Este valor é chamado de “Número de ouro’’.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13" y="181475"/>
            <a:ext cx="4284175" cy="2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00" y="2875525"/>
            <a:ext cx="4045200" cy="2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