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22"/>
  </p:notesMasterIdLst>
  <p:sldIdLst>
    <p:sldId id="256" r:id="rId3"/>
    <p:sldId id="257" r:id="rId4"/>
    <p:sldId id="260" r:id="rId5"/>
    <p:sldId id="261" r:id="rId6"/>
    <p:sldId id="264" r:id="rId7"/>
    <p:sldId id="262" r:id="rId8"/>
    <p:sldId id="263" r:id="rId9"/>
    <p:sldId id="266" r:id="rId10"/>
    <p:sldId id="267" r:id="rId11"/>
    <p:sldId id="274" r:id="rId12"/>
    <p:sldId id="268" r:id="rId13"/>
    <p:sldId id="277" r:id="rId14"/>
    <p:sldId id="269" r:id="rId15"/>
    <p:sldId id="276" r:id="rId16"/>
    <p:sldId id="270" r:id="rId17"/>
    <p:sldId id="272" r:id="rId18"/>
    <p:sldId id="273" r:id="rId19"/>
    <p:sldId id="278" r:id="rId20"/>
    <p:sldId id="279" r:id="rId21"/>
  </p:sldIdLst>
  <p:sldSz cx="9144000" cy="6858000" type="screen4x3"/>
  <p:notesSz cx="6858000" cy="9144000"/>
  <p:embeddedFontLst>
    <p:embeddedFont>
      <p:font typeface="Bahnschrift SemiLight" panose="020B0502040204020203" pitchFamily="3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uprum" panose="020B0604020202020204" charset="0"/>
      <p:regular r:id="rId28"/>
      <p:bold r:id="rId29"/>
      <p:italic r:id="rId30"/>
      <p:boldItalic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Source Sans Pro" panose="020B05030304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D1394-B4D8-4AF4-960A-3AA4574F90C6}" v="165" dt="2023-06-24T09:03:09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erzo Marco" userId="5d25d1a0-8130-48db-a9f0-bed0112b2e0a" providerId="ADAL" clId="{C3DD1394-B4D8-4AF4-960A-3AA4574F90C6}"/>
    <pc:docChg chg="undo custSel addSld delSld modSld sldOrd">
      <pc:chgData name="Uderzo Marco" userId="5d25d1a0-8130-48db-a9f0-bed0112b2e0a" providerId="ADAL" clId="{C3DD1394-B4D8-4AF4-960A-3AA4574F90C6}" dt="2023-06-24T09:29:37.205" v="8656" actId="20577"/>
      <pc:docMkLst>
        <pc:docMk/>
      </pc:docMkLst>
      <pc:sldChg chg="modSp mod">
        <pc:chgData name="Uderzo Marco" userId="5d25d1a0-8130-48db-a9f0-bed0112b2e0a" providerId="ADAL" clId="{C3DD1394-B4D8-4AF4-960A-3AA4574F90C6}" dt="2023-06-24T07:09:01.003" v="5473" actId="255"/>
        <pc:sldMkLst>
          <pc:docMk/>
          <pc:sldMk cId="0" sldId="257"/>
        </pc:sldMkLst>
        <pc:spChg chg="mod">
          <ac:chgData name="Uderzo Marco" userId="5d25d1a0-8130-48db-a9f0-bed0112b2e0a" providerId="ADAL" clId="{C3DD1394-B4D8-4AF4-960A-3AA4574F90C6}" dt="2023-06-24T07:09:01.003" v="5473" actId="255"/>
          <ac:spMkLst>
            <pc:docMk/>
            <pc:sldMk cId="0" sldId="257"/>
            <ac:spMk id="100" creationId="{00000000-0000-0000-0000-000000000000}"/>
          </ac:spMkLst>
        </pc:spChg>
      </pc:sldChg>
      <pc:sldChg chg="modSp mod">
        <pc:chgData name="Uderzo Marco" userId="5d25d1a0-8130-48db-a9f0-bed0112b2e0a" providerId="ADAL" clId="{C3DD1394-B4D8-4AF4-960A-3AA4574F90C6}" dt="2023-06-24T07:08:06.517" v="5472" actId="2711"/>
        <pc:sldMkLst>
          <pc:docMk/>
          <pc:sldMk cId="0" sldId="260"/>
        </pc:sldMkLst>
        <pc:spChg chg="mod">
          <ac:chgData name="Uderzo Marco" userId="5d25d1a0-8130-48db-a9f0-bed0112b2e0a" providerId="ADAL" clId="{C3DD1394-B4D8-4AF4-960A-3AA4574F90C6}" dt="2023-06-24T07:08:06.517" v="5472" actId="2711"/>
          <ac:spMkLst>
            <pc:docMk/>
            <pc:sldMk cId="0" sldId="260"/>
            <ac:spMk id="123" creationId="{00000000-0000-0000-0000-000000000000}"/>
          </ac:spMkLst>
        </pc:spChg>
      </pc:sldChg>
      <pc:sldChg chg="modSp mod">
        <pc:chgData name="Uderzo Marco" userId="5d25d1a0-8130-48db-a9f0-bed0112b2e0a" providerId="ADAL" clId="{C3DD1394-B4D8-4AF4-960A-3AA4574F90C6}" dt="2023-06-23T15:56:14.039" v="4839" actId="20577"/>
        <pc:sldMkLst>
          <pc:docMk/>
          <pc:sldMk cId="0" sldId="261"/>
        </pc:sldMkLst>
        <pc:spChg chg="mod">
          <ac:chgData name="Uderzo Marco" userId="5d25d1a0-8130-48db-a9f0-bed0112b2e0a" providerId="ADAL" clId="{C3DD1394-B4D8-4AF4-960A-3AA4574F90C6}" dt="2023-06-23T15:56:14.039" v="4839" actId="20577"/>
          <ac:spMkLst>
            <pc:docMk/>
            <pc:sldMk cId="0" sldId="261"/>
            <ac:spMk id="150" creationId="{00000000-0000-0000-0000-000000000000}"/>
          </ac:spMkLst>
        </pc:spChg>
      </pc:sldChg>
      <pc:sldChg chg="modSp mod">
        <pc:chgData name="Uderzo Marco" userId="5d25d1a0-8130-48db-a9f0-bed0112b2e0a" providerId="ADAL" clId="{C3DD1394-B4D8-4AF4-960A-3AA4574F90C6}" dt="2023-06-24T07:09:05.282" v="5474" actId="255"/>
        <pc:sldMkLst>
          <pc:docMk/>
          <pc:sldMk cId="0" sldId="262"/>
        </pc:sldMkLst>
        <pc:spChg chg="mod">
          <ac:chgData name="Uderzo Marco" userId="5d25d1a0-8130-48db-a9f0-bed0112b2e0a" providerId="ADAL" clId="{C3DD1394-B4D8-4AF4-960A-3AA4574F90C6}" dt="2023-06-24T07:09:05.282" v="5474" actId="255"/>
          <ac:spMkLst>
            <pc:docMk/>
            <pc:sldMk cId="0" sldId="262"/>
            <ac:spMk id="162" creationId="{00000000-0000-0000-0000-000000000000}"/>
          </ac:spMkLst>
        </pc:spChg>
      </pc:sldChg>
      <pc:sldChg chg="modSp mod">
        <pc:chgData name="Uderzo Marco" userId="5d25d1a0-8130-48db-a9f0-bed0112b2e0a" providerId="ADAL" clId="{C3DD1394-B4D8-4AF4-960A-3AA4574F90C6}" dt="2023-06-24T07:08:03.713" v="5469" actId="2711"/>
        <pc:sldMkLst>
          <pc:docMk/>
          <pc:sldMk cId="2326580074" sldId="264"/>
        </pc:sldMkLst>
        <pc:spChg chg="mod">
          <ac:chgData name="Uderzo Marco" userId="5d25d1a0-8130-48db-a9f0-bed0112b2e0a" providerId="ADAL" clId="{C3DD1394-B4D8-4AF4-960A-3AA4574F90C6}" dt="2023-06-24T07:08:03.713" v="5469" actId="2711"/>
          <ac:spMkLst>
            <pc:docMk/>
            <pc:sldMk cId="2326580074" sldId="264"/>
            <ac:spMk id="150" creationId="{00000000-0000-0000-0000-000000000000}"/>
          </ac:spMkLst>
        </pc:spChg>
      </pc:sldChg>
      <pc:sldChg chg="addSp delSp modSp mod">
        <pc:chgData name="Uderzo Marco" userId="5d25d1a0-8130-48db-a9f0-bed0112b2e0a" providerId="ADAL" clId="{C3DD1394-B4D8-4AF4-960A-3AA4574F90C6}" dt="2023-06-24T07:09:09.884" v="5475" actId="255"/>
        <pc:sldMkLst>
          <pc:docMk/>
          <pc:sldMk cId="1257511418" sldId="266"/>
        </pc:sldMkLst>
        <pc:spChg chg="add del">
          <ac:chgData name="Uderzo Marco" userId="5d25d1a0-8130-48db-a9f0-bed0112b2e0a" providerId="ADAL" clId="{C3DD1394-B4D8-4AF4-960A-3AA4574F90C6}" dt="2023-06-23T07:26:44.845" v="60"/>
          <ac:spMkLst>
            <pc:docMk/>
            <pc:sldMk cId="1257511418" sldId="266"/>
            <ac:spMk id="2" creationId="{C41B178F-3923-8B55-760A-F4A483B486A4}"/>
          </ac:spMkLst>
        </pc:spChg>
        <pc:spChg chg="add mod">
          <ac:chgData name="Uderzo Marco" userId="5d25d1a0-8130-48db-a9f0-bed0112b2e0a" providerId="ADAL" clId="{C3DD1394-B4D8-4AF4-960A-3AA4574F90C6}" dt="2023-06-23T15:58:49.759" v="4870" actId="20577"/>
          <ac:spMkLst>
            <pc:docMk/>
            <pc:sldMk cId="1257511418" sldId="266"/>
            <ac:spMk id="2" creationId="{D1CC31C2-1ADF-765B-FD29-D6D92CAF5733}"/>
          </ac:spMkLst>
        </pc:spChg>
        <pc:spChg chg="add del mod">
          <ac:chgData name="Uderzo Marco" userId="5d25d1a0-8130-48db-a9f0-bed0112b2e0a" providerId="ADAL" clId="{C3DD1394-B4D8-4AF4-960A-3AA4574F90C6}" dt="2023-06-23T07:26:49.933" v="64"/>
          <ac:spMkLst>
            <pc:docMk/>
            <pc:sldMk cId="1257511418" sldId="266"/>
            <ac:spMk id="3" creationId="{155DAAC2-6A3D-FD40-17CE-94B87994A8D1}"/>
          </ac:spMkLst>
        </pc:spChg>
        <pc:spChg chg="add del">
          <ac:chgData name="Uderzo Marco" userId="5d25d1a0-8130-48db-a9f0-bed0112b2e0a" providerId="ADAL" clId="{C3DD1394-B4D8-4AF4-960A-3AA4574F90C6}" dt="2023-06-23T07:26:52.703" v="66"/>
          <ac:spMkLst>
            <pc:docMk/>
            <pc:sldMk cId="1257511418" sldId="266"/>
            <ac:spMk id="4" creationId="{549AE9C5-4913-9476-998C-187D80808F6D}"/>
          </ac:spMkLst>
        </pc:spChg>
        <pc:spChg chg="mod">
          <ac:chgData name="Uderzo Marco" userId="5d25d1a0-8130-48db-a9f0-bed0112b2e0a" providerId="ADAL" clId="{C3DD1394-B4D8-4AF4-960A-3AA4574F90C6}" dt="2023-06-23T07:25:39.890" v="42" actId="20577"/>
          <ac:spMkLst>
            <pc:docMk/>
            <pc:sldMk cId="1257511418" sldId="266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07:09:09.884" v="5475" actId="255"/>
          <ac:spMkLst>
            <pc:docMk/>
            <pc:sldMk cId="1257511418" sldId="266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3T15:58:20.969" v="4854" actId="1076"/>
          <ac:picMkLst>
            <pc:docMk/>
            <pc:sldMk cId="1257511418" sldId="266"/>
            <ac:picMk id="4098" creationId="{004834EF-2ED5-013A-807A-8E8ED4F5A323}"/>
          </ac:picMkLst>
        </pc:picChg>
        <pc:picChg chg="add mod">
          <ac:chgData name="Uderzo Marco" userId="5d25d1a0-8130-48db-a9f0-bed0112b2e0a" providerId="ADAL" clId="{C3DD1394-B4D8-4AF4-960A-3AA4574F90C6}" dt="2023-06-23T15:58:26.622" v="4856" actId="1076"/>
          <ac:picMkLst>
            <pc:docMk/>
            <pc:sldMk cId="1257511418" sldId="266"/>
            <ac:picMk id="4100" creationId="{77FFED81-4B4B-2DE8-78AC-237A580753B9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4T07:09:14.218" v="5476" actId="255"/>
        <pc:sldMkLst>
          <pc:docMk/>
          <pc:sldMk cId="2434959197" sldId="267"/>
        </pc:sldMkLst>
        <pc:spChg chg="add mod">
          <ac:chgData name="Uderzo Marco" userId="5d25d1a0-8130-48db-a9f0-bed0112b2e0a" providerId="ADAL" clId="{C3DD1394-B4D8-4AF4-960A-3AA4574F90C6}" dt="2023-06-23T16:00:01.915" v="4885" actId="20577"/>
          <ac:spMkLst>
            <pc:docMk/>
            <pc:sldMk cId="2434959197" sldId="267"/>
            <ac:spMk id="2" creationId="{3D3F373D-9A92-6245-2B55-232AAD0A8B18}"/>
          </ac:spMkLst>
        </pc:spChg>
        <pc:spChg chg="mod">
          <ac:chgData name="Uderzo Marco" userId="5d25d1a0-8130-48db-a9f0-bed0112b2e0a" providerId="ADAL" clId="{C3DD1394-B4D8-4AF4-960A-3AA4574F90C6}" dt="2023-06-23T07:25:29.740" v="35" actId="20577"/>
          <ac:spMkLst>
            <pc:docMk/>
            <pc:sldMk cId="2434959197" sldId="267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07:09:14.218" v="5476" actId="255"/>
          <ac:spMkLst>
            <pc:docMk/>
            <pc:sldMk cId="2434959197" sldId="267"/>
            <ac:spMk id="162" creationId="{00000000-0000-0000-0000-000000000000}"/>
          </ac:spMkLst>
        </pc:spChg>
        <pc:picChg chg="del">
          <ac:chgData name="Uderzo Marco" userId="5d25d1a0-8130-48db-a9f0-bed0112b2e0a" providerId="ADAL" clId="{C3DD1394-B4D8-4AF4-960A-3AA4574F90C6}" dt="2023-06-23T07:25:59.070" v="45" actId="478"/>
          <ac:picMkLst>
            <pc:docMk/>
            <pc:sldMk cId="2434959197" sldId="267"/>
            <ac:picMk id="4098" creationId="{004834EF-2ED5-013A-807A-8E8ED4F5A323}"/>
          </ac:picMkLst>
        </pc:picChg>
        <pc:picChg chg="del">
          <ac:chgData name="Uderzo Marco" userId="5d25d1a0-8130-48db-a9f0-bed0112b2e0a" providerId="ADAL" clId="{C3DD1394-B4D8-4AF4-960A-3AA4574F90C6}" dt="2023-06-23T07:25:59.479" v="46" actId="478"/>
          <ac:picMkLst>
            <pc:docMk/>
            <pc:sldMk cId="2434959197" sldId="267"/>
            <ac:picMk id="4100" creationId="{77FFED81-4B4B-2DE8-78AC-237A580753B9}"/>
          </ac:picMkLst>
        </pc:picChg>
        <pc:picChg chg="add mod">
          <ac:chgData name="Uderzo Marco" userId="5d25d1a0-8130-48db-a9f0-bed0112b2e0a" providerId="ADAL" clId="{C3DD1394-B4D8-4AF4-960A-3AA4574F90C6}" dt="2023-06-23T15:59:28.399" v="4874" actId="1076"/>
          <ac:picMkLst>
            <pc:docMk/>
            <pc:sldMk cId="2434959197" sldId="267"/>
            <ac:picMk id="5122" creationId="{DAA8FE8E-50BE-B5A1-905F-21F977ABE9B0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4T08:33:03.839" v="6574" actId="1076"/>
        <pc:sldMkLst>
          <pc:docMk/>
          <pc:sldMk cId="1687996252" sldId="268"/>
        </pc:sldMkLst>
        <pc:spChg chg="add mod">
          <ac:chgData name="Uderzo Marco" userId="5d25d1a0-8130-48db-a9f0-bed0112b2e0a" providerId="ADAL" clId="{C3DD1394-B4D8-4AF4-960A-3AA4574F90C6}" dt="2023-06-24T07:57:26.035" v="6309" actId="571"/>
          <ac:spMkLst>
            <pc:docMk/>
            <pc:sldMk cId="1687996252" sldId="268"/>
            <ac:spMk id="4" creationId="{60AD21FF-D2F6-FFE9-6EB2-D4B17704546B}"/>
          </ac:spMkLst>
        </pc:spChg>
        <pc:spChg chg="mod">
          <ac:chgData name="Uderzo Marco" userId="5d25d1a0-8130-48db-a9f0-bed0112b2e0a" providerId="ADAL" clId="{C3DD1394-B4D8-4AF4-960A-3AA4574F90C6}" dt="2023-06-23T09:19:12.086" v="2815" actId="1076"/>
          <ac:spMkLst>
            <pc:docMk/>
            <pc:sldMk cId="1687996252" sldId="268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08:26:47.319" v="6571" actId="20577"/>
          <ac:spMkLst>
            <pc:docMk/>
            <pc:sldMk cId="1687996252" sldId="268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08:33:03.839" v="6574" actId="1076"/>
          <ac:picMkLst>
            <pc:docMk/>
            <pc:sldMk cId="1687996252" sldId="268"/>
            <ac:picMk id="3" creationId="{F04C0B8C-2F47-B7B6-2E2E-6CC5419C93B9}"/>
          </ac:picMkLst>
        </pc:picChg>
        <pc:picChg chg="add mod">
          <ac:chgData name="Uderzo Marco" userId="5d25d1a0-8130-48db-a9f0-bed0112b2e0a" providerId="ADAL" clId="{C3DD1394-B4D8-4AF4-960A-3AA4574F90C6}" dt="2023-06-24T07:57:26.035" v="6309" actId="571"/>
          <ac:picMkLst>
            <pc:docMk/>
            <pc:sldMk cId="1687996252" sldId="268"/>
            <ac:picMk id="5" creationId="{0FA29027-FC00-C82F-12CB-BFE1656E4B1E}"/>
          </ac:picMkLst>
        </pc:picChg>
        <pc:picChg chg="add del mod">
          <ac:chgData name="Uderzo Marco" userId="5d25d1a0-8130-48db-a9f0-bed0112b2e0a" providerId="ADAL" clId="{C3DD1394-B4D8-4AF4-960A-3AA4574F90C6}" dt="2023-06-24T07:57:17.677" v="6303" actId="478"/>
          <ac:picMkLst>
            <pc:docMk/>
            <pc:sldMk cId="1687996252" sldId="268"/>
            <ac:picMk id="2050" creationId="{7470CCB0-01F7-4BCD-CEB8-860383DD586E}"/>
          </ac:picMkLst>
        </pc:picChg>
        <pc:picChg chg="add mod">
          <ac:chgData name="Uderzo Marco" userId="5d25d1a0-8130-48db-a9f0-bed0112b2e0a" providerId="ADAL" clId="{C3DD1394-B4D8-4AF4-960A-3AA4574F90C6}" dt="2023-06-24T08:32:57.013" v="6572" actId="1076"/>
          <ac:picMkLst>
            <pc:docMk/>
            <pc:sldMk cId="1687996252" sldId="268"/>
            <ac:picMk id="2052" creationId="{6D52BF45-D520-ABE5-32DF-77552E77D953}"/>
          </ac:picMkLst>
        </pc:picChg>
        <pc:picChg chg="del">
          <ac:chgData name="Uderzo Marco" userId="5d25d1a0-8130-48db-a9f0-bed0112b2e0a" providerId="ADAL" clId="{C3DD1394-B4D8-4AF4-960A-3AA4574F90C6}" dt="2023-06-23T07:28:03.982" v="95" actId="478"/>
          <ac:picMkLst>
            <pc:docMk/>
            <pc:sldMk cId="1687996252" sldId="268"/>
            <ac:picMk id="5122" creationId="{DAA8FE8E-50BE-B5A1-905F-21F977ABE9B0}"/>
          </ac:picMkLst>
        </pc:picChg>
      </pc:sldChg>
      <pc:sldChg chg="addSp delSp modSp add mod ord">
        <pc:chgData name="Uderzo Marco" userId="5d25d1a0-8130-48db-a9f0-bed0112b2e0a" providerId="ADAL" clId="{C3DD1394-B4D8-4AF4-960A-3AA4574F90C6}" dt="2023-06-24T07:30:47.773" v="6065" actId="1076"/>
        <pc:sldMkLst>
          <pc:docMk/>
          <pc:sldMk cId="3517274675" sldId="269"/>
        </pc:sldMkLst>
        <pc:spChg chg="add del">
          <ac:chgData name="Uderzo Marco" userId="5d25d1a0-8130-48db-a9f0-bed0112b2e0a" providerId="ADAL" clId="{C3DD1394-B4D8-4AF4-960A-3AA4574F90C6}" dt="2023-06-23T13:38:39.147" v="4763"/>
          <ac:spMkLst>
            <pc:docMk/>
            <pc:sldMk cId="3517274675" sldId="269"/>
            <ac:spMk id="2" creationId="{F02CE564-139A-25C3-D3DF-3204C778D762}"/>
          </ac:spMkLst>
        </pc:spChg>
        <pc:spChg chg="add del">
          <ac:chgData name="Uderzo Marco" userId="5d25d1a0-8130-48db-a9f0-bed0112b2e0a" providerId="ADAL" clId="{C3DD1394-B4D8-4AF4-960A-3AA4574F90C6}" dt="2023-06-23T13:38:40.492" v="4765"/>
          <ac:spMkLst>
            <pc:docMk/>
            <pc:sldMk cId="3517274675" sldId="269"/>
            <ac:spMk id="3" creationId="{6BF3A81A-753D-F7AF-5C7C-9E9765D987A9}"/>
          </ac:spMkLst>
        </pc:spChg>
        <pc:spChg chg="add mod">
          <ac:chgData name="Uderzo Marco" userId="5d25d1a0-8130-48db-a9f0-bed0112b2e0a" providerId="ADAL" clId="{C3DD1394-B4D8-4AF4-960A-3AA4574F90C6}" dt="2023-06-24T07:23:06.913" v="5683" actId="13926"/>
          <ac:spMkLst>
            <pc:docMk/>
            <pc:sldMk cId="3517274675" sldId="269"/>
            <ac:spMk id="4" creationId="{CEF5359B-8A9F-DD6F-BB12-D42C0E99831B}"/>
          </ac:spMkLst>
        </pc:spChg>
        <pc:spChg chg="mod">
          <ac:chgData name="Uderzo Marco" userId="5d25d1a0-8130-48db-a9f0-bed0112b2e0a" providerId="ADAL" clId="{C3DD1394-B4D8-4AF4-960A-3AA4574F90C6}" dt="2023-06-23T09:37:11.616" v="3224" actId="20577"/>
          <ac:spMkLst>
            <pc:docMk/>
            <pc:sldMk cId="3517274675" sldId="269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07:30:12.165" v="6062" actId="20577"/>
          <ac:spMkLst>
            <pc:docMk/>
            <pc:sldMk cId="3517274675" sldId="269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07:30:47.773" v="6065" actId="1076"/>
          <ac:picMkLst>
            <pc:docMk/>
            <pc:sldMk cId="3517274675" sldId="269"/>
            <ac:picMk id="5" creationId="{904B9C6B-D44D-A5CC-6C48-1A5F6F9D88FA}"/>
          </ac:picMkLst>
        </pc:picChg>
        <pc:picChg chg="add mod">
          <ac:chgData name="Uderzo Marco" userId="5d25d1a0-8130-48db-a9f0-bed0112b2e0a" providerId="ADAL" clId="{C3DD1394-B4D8-4AF4-960A-3AA4574F90C6}" dt="2023-06-23T13:39:05.147" v="4770" actId="1076"/>
          <ac:picMkLst>
            <pc:docMk/>
            <pc:sldMk cId="3517274675" sldId="269"/>
            <ac:picMk id="4102" creationId="{75EA15E4-0644-E734-9A72-BC533B0B3D73}"/>
          </ac:picMkLst>
        </pc:picChg>
        <pc:picChg chg="add del">
          <ac:chgData name="Uderzo Marco" userId="5d25d1a0-8130-48db-a9f0-bed0112b2e0a" providerId="ADAL" clId="{C3DD1394-B4D8-4AF4-960A-3AA4574F90C6}" dt="2023-06-23T07:48:43.716" v="965"/>
          <ac:picMkLst>
            <pc:docMk/>
            <pc:sldMk cId="3517274675" sldId="269"/>
            <ac:picMk id="6146" creationId="{6379B321-37C5-AFF1-879D-6194C4D847F7}"/>
          </ac:picMkLst>
        </pc:picChg>
        <pc:picChg chg="add del mod">
          <ac:chgData name="Uderzo Marco" userId="5d25d1a0-8130-48db-a9f0-bed0112b2e0a" providerId="ADAL" clId="{C3DD1394-B4D8-4AF4-960A-3AA4574F90C6}" dt="2023-06-23T08:58:13.191" v="2151" actId="478"/>
          <ac:picMkLst>
            <pc:docMk/>
            <pc:sldMk cId="3517274675" sldId="269"/>
            <ac:picMk id="6148" creationId="{A953D632-46FB-82F9-B7F8-59A19446242F}"/>
          </ac:picMkLst>
        </pc:picChg>
        <pc:inkChg chg="add del">
          <ac:chgData name="Uderzo Marco" userId="5d25d1a0-8130-48db-a9f0-bed0112b2e0a" providerId="ADAL" clId="{C3DD1394-B4D8-4AF4-960A-3AA4574F90C6}" dt="2023-06-24T07:22:55.939" v="5682" actId="9405"/>
          <ac:inkMkLst>
            <pc:docMk/>
            <pc:sldMk cId="3517274675" sldId="269"/>
            <ac:inkMk id="2" creationId="{CB1008F5-343C-1E35-B934-98175B2F28C4}"/>
          </ac:inkMkLst>
        </pc:inkChg>
      </pc:sldChg>
      <pc:sldChg chg="addSp delSp modSp add mod">
        <pc:chgData name="Uderzo Marco" userId="5d25d1a0-8130-48db-a9f0-bed0112b2e0a" providerId="ADAL" clId="{C3DD1394-B4D8-4AF4-960A-3AA4574F90C6}" dt="2023-06-24T08:52:40.653" v="7018" actId="20577"/>
        <pc:sldMkLst>
          <pc:docMk/>
          <pc:sldMk cId="1310167981" sldId="270"/>
        </pc:sldMkLst>
        <pc:spChg chg="add mod">
          <ac:chgData name="Uderzo Marco" userId="5d25d1a0-8130-48db-a9f0-bed0112b2e0a" providerId="ADAL" clId="{C3DD1394-B4D8-4AF4-960A-3AA4574F90C6}" dt="2023-06-24T08:45:40.435" v="6837" actId="1076"/>
          <ac:spMkLst>
            <pc:docMk/>
            <pc:sldMk cId="1310167981" sldId="270"/>
            <ac:spMk id="2" creationId="{FD4E9773-1B1F-8E26-DBA3-633F27960FFA}"/>
          </ac:spMkLst>
        </pc:spChg>
        <pc:spChg chg="add del">
          <ac:chgData name="Uderzo Marco" userId="5d25d1a0-8130-48db-a9f0-bed0112b2e0a" providerId="ADAL" clId="{C3DD1394-B4D8-4AF4-960A-3AA4574F90C6}" dt="2023-06-23T12:53:42.988" v="4395"/>
          <ac:spMkLst>
            <pc:docMk/>
            <pc:sldMk cId="1310167981" sldId="270"/>
            <ac:spMk id="3" creationId="{9E2F3CE2-8E90-501E-4291-CAD6497CE6D9}"/>
          </ac:spMkLst>
        </pc:spChg>
        <pc:spChg chg="add del">
          <ac:chgData name="Uderzo Marco" userId="5d25d1a0-8130-48db-a9f0-bed0112b2e0a" providerId="ADAL" clId="{C3DD1394-B4D8-4AF4-960A-3AA4574F90C6}" dt="2023-06-23T12:53:54.257" v="4402" actId="478"/>
          <ac:spMkLst>
            <pc:docMk/>
            <pc:sldMk cId="1310167981" sldId="270"/>
            <ac:spMk id="4" creationId="{679E238F-BFAA-BD6F-FD63-A48CF455A130}"/>
          </ac:spMkLst>
        </pc:spChg>
        <pc:spChg chg="mod">
          <ac:chgData name="Uderzo Marco" userId="5d25d1a0-8130-48db-a9f0-bed0112b2e0a" providerId="ADAL" clId="{C3DD1394-B4D8-4AF4-960A-3AA4574F90C6}" dt="2023-06-23T07:56:45.550" v="1161" actId="20577"/>
          <ac:spMkLst>
            <pc:docMk/>
            <pc:sldMk cId="1310167981" sldId="270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08:52:40.653" v="7018" actId="20577"/>
          <ac:spMkLst>
            <pc:docMk/>
            <pc:sldMk cId="1310167981" sldId="270"/>
            <ac:spMk id="162" creationId="{00000000-0000-0000-0000-000000000000}"/>
          </ac:spMkLst>
        </pc:spChg>
        <pc:picChg chg="add del mod">
          <ac:chgData name="Uderzo Marco" userId="5d25d1a0-8130-48db-a9f0-bed0112b2e0a" providerId="ADAL" clId="{C3DD1394-B4D8-4AF4-960A-3AA4574F90C6}" dt="2023-06-24T08:42:10.352" v="6780" actId="478"/>
          <ac:picMkLst>
            <pc:docMk/>
            <pc:sldMk cId="1310167981" sldId="270"/>
            <ac:picMk id="4" creationId="{439E4DE0-E93C-8344-891C-09A41CE2D7F2}"/>
          </ac:picMkLst>
        </pc:picChg>
        <pc:picChg chg="add mod">
          <ac:chgData name="Uderzo Marco" userId="5d25d1a0-8130-48db-a9f0-bed0112b2e0a" providerId="ADAL" clId="{C3DD1394-B4D8-4AF4-960A-3AA4574F90C6}" dt="2023-06-24T08:46:01.583" v="6844" actId="1076"/>
          <ac:picMkLst>
            <pc:docMk/>
            <pc:sldMk cId="1310167981" sldId="270"/>
            <ac:picMk id="6" creationId="{35A7E7C0-7011-F579-7E8E-685C0EA6172B}"/>
          </ac:picMkLst>
        </pc:picChg>
        <pc:picChg chg="add mod">
          <ac:chgData name="Uderzo Marco" userId="5d25d1a0-8130-48db-a9f0-bed0112b2e0a" providerId="ADAL" clId="{C3DD1394-B4D8-4AF4-960A-3AA4574F90C6}" dt="2023-06-24T08:46:03.025" v="6845" actId="1076"/>
          <ac:picMkLst>
            <pc:docMk/>
            <pc:sldMk cId="1310167981" sldId="270"/>
            <ac:picMk id="8" creationId="{94C5AFB5-D549-9F78-E369-475A05AD3811}"/>
          </ac:picMkLst>
        </pc:picChg>
        <pc:picChg chg="del mod">
          <ac:chgData name="Uderzo Marco" userId="5d25d1a0-8130-48db-a9f0-bed0112b2e0a" providerId="ADAL" clId="{C3DD1394-B4D8-4AF4-960A-3AA4574F90C6}" dt="2023-06-23T07:56:51.119" v="1163" actId="478"/>
          <ac:picMkLst>
            <pc:docMk/>
            <pc:sldMk cId="1310167981" sldId="270"/>
            <ac:picMk id="6148" creationId="{A953D632-46FB-82F9-B7F8-59A19446242F}"/>
          </ac:picMkLst>
        </pc:picChg>
        <pc:picChg chg="add mod">
          <ac:chgData name="Uderzo Marco" userId="5d25d1a0-8130-48db-a9f0-bed0112b2e0a" providerId="ADAL" clId="{C3DD1394-B4D8-4AF4-960A-3AA4574F90C6}" dt="2023-06-24T08:46:06.573" v="6846" actId="1076"/>
          <ac:picMkLst>
            <pc:docMk/>
            <pc:sldMk cId="1310167981" sldId="270"/>
            <ac:picMk id="9218" creationId="{1F276547-2FB0-4EDD-4533-EB18A5B83178}"/>
          </ac:picMkLst>
        </pc:picChg>
      </pc:sldChg>
      <pc:sldChg chg="addSp modSp add del mod">
        <pc:chgData name="Uderzo Marco" userId="5d25d1a0-8130-48db-a9f0-bed0112b2e0a" providerId="ADAL" clId="{C3DD1394-B4D8-4AF4-960A-3AA4574F90C6}" dt="2023-06-23T09:58:39.039" v="4389" actId="2696"/>
        <pc:sldMkLst>
          <pc:docMk/>
          <pc:sldMk cId="3515706090" sldId="271"/>
        </pc:sldMkLst>
        <pc:spChg chg="mod">
          <ac:chgData name="Uderzo Marco" userId="5d25d1a0-8130-48db-a9f0-bed0112b2e0a" providerId="ADAL" clId="{C3DD1394-B4D8-4AF4-960A-3AA4574F90C6}" dt="2023-06-23T08:13:13.325" v="2096" actId="20577"/>
          <ac:spMkLst>
            <pc:docMk/>
            <pc:sldMk cId="3515706090" sldId="271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3T08:13:27.957" v="2099" actId="1076"/>
          <ac:picMkLst>
            <pc:docMk/>
            <pc:sldMk cId="3515706090" sldId="271"/>
            <ac:picMk id="8194" creationId="{8BBADDC2-D57A-472C-790F-074FC9A2194E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4T08:54:48.813" v="7038" actId="1076"/>
        <pc:sldMkLst>
          <pc:docMk/>
          <pc:sldMk cId="1746712422" sldId="272"/>
        </pc:sldMkLst>
        <pc:spChg chg="add mod">
          <ac:chgData name="Uderzo Marco" userId="5d25d1a0-8130-48db-a9f0-bed0112b2e0a" providerId="ADAL" clId="{C3DD1394-B4D8-4AF4-960A-3AA4574F90C6}" dt="2023-06-24T08:54:13.606" v="7032" actId="20577"/>
          <ac:spMkLst>
            <pc:docMk/>
            <pc:sldMk cId="1746712422" sldId="272"/>
            <ac:spMk id="2" creationId="{EC580E4C-29A8-ADAA-F9C4-7C9A76BF3681}"/>
          </ac:spMkLst>
        </pc:spChg>
        <pc:spChg chg="add del">
          <ac:chgData name="Uderzo Marco" userId="5d25d1a0-8130-48db-a9f0-bed0112b2e0a" providerId="ADAL" clId="{C3DD1394-B4D8-4AF4-960A-3AA4574F90C6}" dt="2023-06-23T08:15:54.196" v="2127" actId="22"/>
          <ac:spMkLst>
            <pc:docMk/>
            <pc:sldMk cId="1746712422" sldId="272"/>
            <ac:spMk id="3" creationId="{DA811AEB-113E-1820-93F4-D0622C3B3257}"/>
          </ac:spMkLst>
        </pc:spChg>
        <pc:spChg chg="mod">
          <ac:chgData name="Uderzo Marco" userId="5d25d1a0-8130-48db-a9f0-bed0112b2e0a" providerId="ADAL" clId="{C3DD1394-B4D8-4AF4-960A-3AA4574F90C6}" dt="2023-06-23T08:13:58.735" v="2118" actId="20577"/>
          <ac:spMkLst>
            <pc:docMk/>
            <pc:sldMk cId="1746712422" sldId="272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08:52:47.272" v="7019" actId="20577"/>
          <ac:spMkLst>
            <pc:docMk/>
            <pc:sldMk cId="1746712422" sldId="272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08:54:48.813" v="7038" actId="1076"/>
          <ac:picMkLst>
            <pc:docMk/>
            <pc:sldMk cId="1746712422" sldId="272"/>
            <ac:picMk id="4" creationId="{0BA308BC-CDE8-CD12-989C-CB74EBFFE779}"/>
          </ac:picMkLst>
        </pc:picChg>
        <pc:picChg chg="add mod">
          <ac:chgData name="Uderzo Marco" userId="5d25d1a0-8130-48db-a9f0-bed0112b2e0a" providerId="ADAL" clId="{C3DD1394-B4D8-4AF4-960A-3AA4574F90C6}" dt="2023-06-24T08:54:17.474" v="7034" actId="1076"/>
          <ac:picMkLst>
            <pc:docMk/>
            <pc:sldMk cId="1746712422" sldId="272"/>
            <ac:picMk id="2050" creationId="{53144D98-698C-3210-011C-40912AB429D5}"/>
          </ac:picMkLst>
        </pc:picChg>
        <pc:picChg chg="del mod">
          <ac:chgData name="Uderzo Marco" userId="5d25d1a0-8130-48db-a9f0-bed0112b2e0a" providerId="ADAL" clId="{C3DD1394-B4D8-4AF4-960A-3AA4574F90C6}" dt="2023-06-23T08:13:52.581" v="2102" actId="478"/>
          <ac:picMkLst>
            <pc:docMk/>
            <pc:sldMk cId="1746712422" sldId="272"/>
            <ac:picMk id="8194" creationId="{8BBADDC2-D57A-472C-790F-074FC9A2194E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4T09:00:14.281" v="7234" actId="20577"/>
        <pc:sldMkLst>
          <pc:docMk/>
          <pc:sldMk cId="3339340731" sldId="273"/>
        </pc:sldMkLst>
        <pc:spChg chg="add mod">
          <ac:chgData name="Uderzo Marco" userId="5d25d1a0-8130-48db-a9f0-bed0112b2e0a" providerId="ADAL" clId="{C3DD1394-B4D8-4AF4-960A-3AA4574F90C6}" dt="2023-06-24T08:59:40.776" v="7213" actId="1076"/>
          <ac:spMkLst>
            <pc:docMk/>
            <pc:sldMk cId="3339340731" sldId="273"/>
            <ac:spMk id="2" creationId="{8B15CE1D-738B-26CF-AAEB-642FD4462BEB}"/>
          </ac:spMkLst>
        </pc:spChg>
        <pc:spChg chg="mod">
          <ac:chgData name="Uderzo Marco" userId="5d25d1a0-8130-48db-a9f0-bed0112b2e0a" providerId="ADAL" clId="{C3DD1394-B4D8-4AF4-960A-3AA4574F90C6}" dt="2023-06-23T13:26:30.046" v="4551" actId="20577"/>
          <ac:spMkLst>
            <pc:docMk/>
            <pc:sldMk cId="3339340731" sldId="273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09:00:14.281" v="7234" actId="20577"/>
          <ac:spMkLst>
            <pc:docMk/>
            <pc:sldMk cId="3339340731" sldId="273"/>
            <ac:spMk id="162" creationId="{00000000-0000-0000-0000-000000000000}"/>
          </ac:spMkLst>
        </pc:spChg>
        <pc:picChg chg="add del mod">
          <ac:chgData name="Uderzo Marco" userId="5d25d1a0-8130-48db-a9f0-bed0112b2e0a" providerId="ADAL" clId="{C3DD1394-B4D8-4AF4-960A-3AA4574F90C6}" dt="2023-06-23T13:30:56.095" v="4571"/>
          <ac:picMkLst>
            <pc:docMk/>
            <pc:sldMk cId="3339340731" sldId="273"/>
            <ac:picMk id="3074" creationId="{59C1F746-95A3-152D-7012-E399AF5F8411}"/>
          </ac:picMkLst>
        </pc:picChg>
        <pc:picChg chg="add mod">
          <ac:chgData name="Uderzo Marco" userId="5d25d1a0-8130-48db-a9f0-bed0112b2e0a" providerId="ADAL" clId="{C3DD1394-B4D8-4AF4-960A-3AA4574F90C6}" dt="2023-06-24T08:59:30.192" v="7210" actId="1076"/>
          <ac:picMkLst>
            <pc:docMk/>
            <pc:sldMk cId="3339340731" sldId="273"/>
            <ac:picMk id="3076" creationId="{BC71F6D5-0B84-57BA-935A-83049AF1DEDE}"/>
          </ac:picMkLst>
        </pc:picChg>
      </pc:sldChg>
      <pc:sldChg chg="addSp delSp modSp add mod ord">
        <pc:chgData name="Uderzo Marco" userId="5d25d1a0-8130-48db-a9f0-bed0112b2e0a" providerId="ADAL" clId="{C3DD1394-B4D8-4AF4-960A-3AA4574F90C6}" dt="2023-06-24T07:10:26.657" v="5487" actId="20577"/>
        <pc:sldMkLst>
          <pc:docMk/>
          <pc:sldMk cId="247467842" sldId="274"/>
        </pc:sldMkLst>
        <pc:spChg chg="add mod">
          <ac:chgData name="Uderzo Marco" userId="5d25d1a0-8130-48db-a9f0-bed0112b2e0a" providerId="ADAL" clId="{C3DD1394-B4D8-4AF4-960A-3AA4574F90C6}" dt="2023-06-23T09:25:18.589" v="3035" actId="1076"/>
          <ac:spMkLst>
            <pc:docMk/>
            <pc:sldMk cId="247467842" sldId="274"/>
            <ac:spMk id="3" creationId="{5325EBB5-9CE9-BBFE-0842-02855C39D6BE}"/>
          </ac:spMkLst>
        </pc:spChg>
        <pc:spChg chg="mod">
          <ac:chgData name="Uderzo Marco" userId="5d25d1a0-8130-48db-a9f0-bed0112b2e0a" providerId="ADAL" clId="{C3DD1394-B4D8-4AF4-960A-3AA4574F90C6}" dt="2023-06-23T09:39:58.138" v="3314" actId="20577"/>
          <ac:spMkLst>
            <pc:docMk/>
            <pc:sldMk cId="247467842" sldId="274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07:10:26.657" v="5487" actId="20577"/>
          <ac:spMkLst>
            <pc:docMk/>
            <pc:sldMk cId="247467842" sldId="274"/>
            <ac:spMk id="162" creationId="{00000000-0000-0000-0000-000000000000}"/>
          </ac:spMkLst>
        </pc:spChg>
        <pc:picChg chg="add del mod">
          <ac:chgData name="Uderzo Marco" userId="5d25d1a0-8130-48db-a9f0-bed0112b2e0a" providerId="ADAL" clId="{C3DD1394-B4D8-4AF4-960A-3AA4574F90C6}" dt="2023-06-23T09:28:01.229" v="3043" actId="478"/>
          <ac:picMkLst>
            <pc:docMk/>
            <pc:sldMk cId="247467842" sldId="274"/>
            <ac:picMk id="10242" creationId="{B5D26AB9-8901-1FAA-AE58-6E1791769B43}"/>
          </ac:picMkLst>
        </pc:picChg>
      </pc:sldChg>
      <pc:sldChg chg="modSp add del mod">
        <pc:chgData name="Uderzo Marco" userId="5d25d1a0-8130-48db-a9f0-bed0112b2e0a" providerId="ADAL" clId="{C3DD1394-B4D8-4AF4-960A-3AA4574F90C6}" dt="2023-06-23T13:40:35.365" v="4789" actId="2696"/>
        <pc:sldMkLst>
          <pc:docMk/>
          <pc:sldMk cId="1632228203" sldId="275"/>
        </pc:sldMkLst>
        <pc:spChg chg="mod">
          <ac:chgData name="Uderzo Marco" userId="5d25d1a0-8130-48db-a9f0-bed0112b2e0a" providerId="ADAL" clId="{C3DD1394-B4D8-4AF4-960A-3AA4574F90C6}" dt="2023-06-23T13:25:51.917" v="4484" actId="20577"/>
          <ac:spMkLst>
            <pc:docMk/>
            <pc:sldMk cId="1632228203" sldId="275"/>
            <ac:spMk id="161" creationId="{00000000-0000-0000-0000-000000000000}"/>
          </ac:spMkLst>
        </pc:spChg>
      </pc:sldChg>
      <pc:sldChg chg="modSp add mod ord">
        <pc:chgData name="Uderzo Marco" userId="5d25d1a0-8130-48db-a9f0-bed0112b2e0a" providerId="ADAL" clId="{C3DD1394-B4D8-4AF4-960A-3AA4574F90C6}" dt="2023-06-24T09:01:40.688" v="7255" actId="113"/>
        <pc:sldMkLst>
          <pc:docMk/>
          <pc:sldMk cId="1899438522" sldId="276"/>
        </pc:sldMkLst>
        <pc:spChg chg="mod">
          <ac:chgData name="Uderzo Marco" userId="5d25d1a0-8130-48db-a9f0-bed0112b2e0a" providerId="ADAL" clId="{C3DD1394-B4D8-4AF4-960A-3AA4574F90C6}" dt="2023-06-23T09:46:27.071" v="3573" actId="20577"/>
          <ac:spMkLst>
            <pc:docMk/>
            <pc:sldMk cId="1899438522" sldId="276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09:01:40.688" v="7255" actId="113"/>
          <ac:spMkLst>
            <pc:docMk/>
            <pc:sldMk cId="1899438522" sldId="276"/>
            <ac:spMk id="162" creationId="{00000000-0000-0000-0000-000000000000}"/>
          </ac:spMkLst>
        </pc:spChg>
      </pc:sldChg>
      <pc:sldChg chg="addSp delSp modSp add mod">
        <pc:chgData name="Uderzo Marco" userId="5d25d1a0-8130-48db-a9f0-bed0112b2e0a" providerId="ADAL" clId="{C3DD1394-B4D8-4AF4-960A-3AA4574F90C6}" dt="2023-06-24T09:04:12.792" v="7300" actId="20577"/>
        <pc:sldMkLst>
          <pc:docMk/>
          <pc:sldMk cId="2820540259" sldId="277"/>
        </pc:sldMkLst>
        <pc:spChg chg="mod">
          <ac:chgData name="Uderzo Marco" userId="5d25d1a0-8130-48db-a9f0-bed0112b2e0a" providerId="ADAL" clId="{C3DD1394-B4D8-4AF4-960A-3AA4574F90C6}" dt="2023-06-24T07:17:21.817" v="5505" actId="20577"/>
          <ac:spMkLst>
            <pc:docMk/>
            <pc:sldMk cId="2820540259" sldId="277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09:04:12.792" v="7300" actId="20577"/>
          <ac:spMkLst>
            <pc:docMk/>
            <pc:sldMk cId="2820540259" sldId="277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07:21:53.096" v="5677" actId="1076"/>
          <ac:picMkLst>
            <pc:docMk/>
            <pc:sldMk cId="2820540259" sldId="277"/>
            <ac:picMk id="3" creationId="{A240BECC-8300-9535-1309-82B674D00304}"/>
          </ac:picMkLst>
        </pc:picChg>
        <pc:inkChg chg="add del">
          <ac:chgData name="Uderzo Marco" userId="5d25d1a0-8130-48db-a9f0-bed0112b2e0a" providerId="ADAL" clId="{C3DD1394-B4D8-4AF4-960A-3AA4574F90C6}" dt="2023-06-24T07:22:08.938" v="5679" actId="9405"/>
          <ac:inkMkLst>
            <pc:docMk/>
            <pc:sldMk cId="2820540259" sldId="277"/>
            <ac:inkMk id="4" creationId="{71E4CC17-A7E2-B16D-E7AA-D75FEF887D49}"/>
          </ac:inkMkLst>
        </pc:inkChg>
        <pc:inkChg chg="add">
          <ac:chgData name="Uderzo Marco" userId="5d25d1a0-8130-48db-a9f0-bed0112b2e0a" providerId="ADAL" clId="{C3DD1394-B4D8-4AF4-960A-3AA4574F90C6}" dt="2023-06-24T07:22:16.317" v="5680" actId="9405"/>
          <ac:inkMkLst>
            <pc:docMk/>
            <pc:sldMk cId="2820540259" sldId="277"/>
            <ac:inkMk id="5" creationId="{143677B7-1678-044A-9CED-84A0320FE4EB}"/>
          </ac:inkMkLst>
        </pc:inkChg>
      </pc:sldChg>
      <pc:sldChg chg="new add del">
        <pc:chgData name="Uderzo Marco" userId="5d25d1a0-8130-48db-a9f0-bed0112b2e0a" providerId="ADAL" clId="{C3DD1394-B4D8-4AF4-960A-3AA4574F90C6}" dt="2023-06-24T06:04:26.581" v="4985" actId="680"/>
        <pc:sldMkLst>
          <pc:docMk/>
          <pc:sldMk cId="351995185" sldId="278"/>
        </pc:sldMkLst>
      </pc:sldChg>
      <pc:sldChg chg="addSp delSp modSp add mod">
        <pc:chgData name="Uderzo Marco" userId="5d25d1a0-8130-48db-a9f0-bed0112b2e0a" providerId="ADAL" clId="{C3DD1394-B4D8-4AF4-960A-3AA4574F90C6}" dt="2023-06-24T09:01:05.216" v="7246" actId="20577"/>
        <pc:sldMkLst>
          <pc:docMk/>
          <pc:sldMk cId="454970424" sldId="278"/>
        </pc:sldMkLst>
        <pc:spChg chg="del mod">
          <ac:chgData name="Uderzo Marco" userId="5d25d1a0-8130-48db-a9f0-bed0112b2e0a" providerId="ADAL" clId="{C3DD1394-B4D8-4AF4-960A-3AA4574F90C6}" dt="2023-06-24T06:51:46.567" v="5088" actId="478"/>
          <ac:spMkLst>
            <pc:docMk/>
            <pc:sldMk cId="454970424" sldId="278"/>
            <ac:spMk id="2" creationId="{8B15CE1D-738B-26CF-AAEB-642FD4462BEB}"/>
          </ac:spMkLst>
        </pc:spChg>
        <pc:spChg chg="mod">
          <ac:chgData name="Uderzo Marco" userId="5d25d1a0-8130-48db-a9f0-bed0112b2e0a" providerId="ADAL" clId="{C3DD1394-B4D8-4AF4-960A-3AA4574F90C6}" dt="2023-06-24T06:51:09.734" v="5081" actId="20577"/>
          <ac:spMkLst>
            <pc:docMk/>
            <pc:sldMk cId="454970424" sldId="278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09:01:05.216" v="7246" actId="20577"/>
          <ac:spMkLst>
            <pc:docMk/>
            <pc:sldMk cId="454970424" sldId="278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09:00:55.569" v="7243" actId="1076"/>
          <ac:picMkLst>
            <pc:docMk/>
            <pc:sldMk cId="454970424" sldId="278"/>
            <ac:picMk id="4" creationId="{E7FB9106-C269-D531-22B5-D88F282CDCD7}"/>
          </ac:picMkLst>
        </pc:picChg>
        <pc:picChg chg="add mod">
          <ac:chgData name="Uderzo Marco" userId="5d25d1a0-8130-48db-a9f0-bed0112b2e0a" providerId="ADAL" clId="{C3DD1394-B4D8-4AF4-960A-3AA4574F90C6}" dt="2023-06-24T09:00:49.940" v="7241" actId="1076"/>
          <ac:picMkLst>
            <pc:docMk/>
            <pc:sldMk cId="454970424" sldId="278"/>
            <ac:picMk id="1026" creationId="{D60701F7-1F02-1354-AFEF-51621AE7F5F1}"/>
          </ac:picMkLst>
        </pc:picChg>
        <pc:picChg chg="del">
          <ac:chgData name="Uderzo Marco" userId="5d25d1a0-8130-48db-a9f0-bed0112b2e0a" providerId="ADAL" clId="{C3DD1394-B4D8-4AF4-960A-3AA4574F90C6}" dt="2023-06-24T06:51:17.276" v="5082" actId="478"/>
          <ac:picMkLst>
            <pc:docMk/>
            <pc:sldMk cId="454970424" sldId="278"/>
            <ac:picMk id="3076" creationId="{BC71F6D5-0B84-57BA-935A-83049AF1DEDE}"/>
          </ac:picMkLst>
        </pc:picChg>
      </pc:sldChg>
      <pc:sldChg chg="delSp modSp add mod">
        <pc:chgData name="Uderzo Marco" userId="5d25d1a0-8130-48db-a9f0-bed0112b2e0a" providerId="ADAL" clId="{C3DD1394-B4D8-4AF4-960A-3AA4574F90C6}" dt="2023-06-24T09:29:37.205" v="8656" actId="20577"/>
        <pc:sldMkLst>
          <pc:docMk/>
          <pc:sldMk cId="3604238010" sldId="279"/>
        </pc:sldMkLst>
        <pc:spChg chg="mod">
          <ac:chgData name="Uderzo Marco" userId="5d25d1a0-8130-48db-a9f0-bed0112b2e0a" providerId="ADAL" clId="{C3DD1394-B4D8-4AF4-960A-3AA4574F90C6}" dt="2023-06-24T09:05:07.543" v="7417" actId="20577"/>
          <ac:spMkLst>
            <pc:docMk/>
            <pc:sldMk cId="3604238010" sldId="279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09:29:37.205" v="8656" actId="20577"/>
          <ac:spMkLst>
            <pc:docMk/>
            <pc:sldMk cId="3604238010" sldId="279"/>
            <ac:spMk id="162" creationId="{00000000-0000-0000-0000-000000000000}"/>
          </ac:spMkLst>
        </pc:spChg>
        <pc:picChg chg="del">
          <ac:chgData name="Uderzo Marco" userId="5d25d1a0-8130-48db-a9f0-bed0112b2e0a" providerId="ADAL" clId="{C3DD1394-B4D8-4AF4-960A-3AA4574F90C6}" dt="2023-06-24T09:03:14.437" v="7258" actId="478"/>
          <ac:picMkLst>
            <pc:docMk/>
            <pc:sldMk cId="3604238010" sldId="279"/>
            <ac:picMk id="4" creationId="{E7FB9106-C269-D531-22B5-D88F282CDCD7}"/>
          </ac:picMkLst>
        </pc:picChg>
        <pc:picChg chg="del">
          <ac:chgData name="Uderzo Marco" userId="5d25d1a0-8130-48db-a9f0-bed0112b2e0a" providerId="ADAL" clId="{C3DD1394-B4D8-4AF4-960A-3AA4574F90C6}" dt="2023-06-24T09:03:09.197" v="7257" actId="478"/>
          <ac:picMkLst>
            <pc:docMk/>
            <pc:sldMk cId="3604238010" sldId="279"/>
            <ac:picMk id="1026" creationId="{D60701F7-1F02-1354-AFEF-51621AE7F5F1}"/>
          </ac:picMkLst>
        </pc:picChg>
      </pc:sldChg>
      <pc:sldMasterChg chg="addSldLayout delSldLayout">
        <pc:chgData name="Uderzo Marco" userId="5d25d1a0-8130-48db-a9f0-bed0112b2e0a" providerId="ADAL" clId="{C3DD1394-B4D8-4AF4-960A-3AA4574F90C6}" dt="2023-06-24T06:04:26.254" v="4984" actId="47"/>
        <pc:sldMasterMkLst>
          <pc:docMk/>
          <pc:sldMasterMk cId="0" sldId="2147483664"/>
        </pc:sldMasterMkLst>
        <pc:sldLayoutChg chg="add del">
          <pc:chgData name="Uderzo Marco" userId="5d25d1a0-8130-48db-a9f0-bed0112b2e0a" providerId="ADAL" clId="{C3DD1394-B4D8-4AF4-960A-3AA4574F90C6}" dt="2023-06-24T06:04:26.254" v="4984" actId="47"/>
          <pc:sldLayoutMkLst>
            <pc:docMk/>
            <pc:sldMasterMk cId="0" sldId="2147483664"/>
            <pc:sldLayoutMk cId="0" sldId="214748364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07:22:16.31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0,'443'0,"-431"1,0 0,23 6,-22-4,0-1,16 2,437-3,-227-3,580 2,-805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870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93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5574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2183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6670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361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5648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5534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1503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63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062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19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20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  <a:defRPr sz="4800" b="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82925" tIns="82925" rIns="82925" bIns="829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200"/>
              </a:spcBef>
              <a:spcAft>
                <a:spcPts val="2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unipd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1" y="1446974"/>
            <a:ext cx="932141" cy="91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1101750" y="1587651"/>
            <a:ext cx="0" cy="63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835" y="1657989"/>
            <a:ext cx="2349316" cy="4220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-19225" y="-19250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-19249" y="1066800"/>
            <a:ext cx="91440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it-IT" sz="24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Coronary</a:t>
            </a: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Heart </a:t>
            </a:r>
            <a:r>
              <a:rPr lang="it-IT" sz="24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Disease</a:t>
            </a: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447800" y="228601"/>
            <a:ext cx="266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18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UNIVERSITA’ DEGLI STUDI DI PADOVA</a:t>
            </a:r>
            <a:endParaRPr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-19300" y="4012725"/>
            <a:ext cx="91440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-1463164" y="2537424"/>
            <a:ext cx="9858900" cy="145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Francesco Vo, 1234567 </a:t>
            </a:r>
          </a:p>
          <a:p>
            <a:pPr marL="0" lvl="0" indent="0" algn="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Marco Uderzo, 2096998</a:t>
            </a:r>
            <a:endParaRPr sz="1800" i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977475" y="4419600"/>
            <a:ext cx="37245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5">
            <a:alphaModFix/>
          </a:blip>
          <a:srcRect r="50721"/>
          <a:stretch/>
        </p:blipFill>
        <p:spPr>
          <a:xfrm>
            <a:off x="71112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</a:t>
            </a:r>
            <a:r>
              <a:rPr lang="it-IT" sz="3000" b="1" dirty="0" err="1">
                <a:solidFill>
                  <a:srgbClr val="FFFFFF"/>
                </a:solidFill>
              </a:rPr>
              <a:t>Generalized</a:t>
            </a:r>
            <a:r>
              <a:rPr lang="it-IT" sz="3000" b="1" dirty="0">
                <a:solidFill>
                  <a:srgbClr val="FFFFFF"/>
                </a:solidFill>
              </a:rPr>
              <a:t> Linear Model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5036844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Logistic Regression is the easiest and most common model to perform binary classification. 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The goal is to predict whether or not a patient has CHD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VIF: We consider the Variance Inflation Factor to assess multicollinearity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All predictors are included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Threshold selection initially not optimized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25EBB5-9CE9-BBFE-0842-02855C39D6BE}"/>
              </a:ext>
            </a:extLst>
          </p:cNvPr>
          <p:cNvSpPr txBox="1"/>
          <p:nvPr/>
        </p:nvSpPr>
        <p:spPr>
          <a:xfrm>
            <a:off x="5183599" y="3465334"/>
            <a:ext cx="241582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0.9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0.84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0.91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5D26AB9-8901-1FAA-AE58-6E179176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91" y="906117"/>
            <a:ext cx="3481410" cy="24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6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197555" y="-182567"/>
            <a:ext cx="7196668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</a:t>
            </a:r>
            <a:r>
              <a:rPr lang="it-IT" sz="3000" b="1" dirty="0" err="1">
                <a:solidFill>
                  <a:srgbClr val="FFFFFF"/>
                </a:solidFill>
              </a:rPr>
              <a:t>Backward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Selection</a:t>
            </a:r>
            <a:r>
              <a:rPr lang="it-IT" sz="3000" b="1" dirty="0">
                <a:solidFill>
                  <a:srgbClr val="FFFFFF"/>
                </a:solidFill>
              </a:rPr>
              <a:t> with p-</a:t>
            </a:r>
            <a:r>
              <a:rPr lang="it-IT" sz="3000" b="1" dirty="0" err="1">
                <a:solidFill>
                  <a:srgbClr val="FFFFFF"/>
                </a:solidFill>
              </a:rPr>
              <a:t>value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5474126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Removed Predictors: 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Age,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RestingECG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MaxHR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RestingBP</a:t>
            </a: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Predictors (p &lt;= 0.001):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SexM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ChestPainType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[“ATA”, “NAP”],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FastingBS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Oldpeak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 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Considerations: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RestingBP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 only contains systolic BP, not considering diastolic and pulse pressure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MaxHR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 could be useful to assess heart functioning at rest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ST_SlopeUp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 (ST segment elevation) is a good predictor of CHD, so we kept it despite p-value &gt; 0.05</a:t>
            </a:r>
          </a:p>
          <a:p>
            <a:pPr marL="800100" lvl="1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04C0B8C-2F47-B7B6-2E2E-6CC5419C9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762" y="1305478"/>
            <a:ext cx="3897064" cy="2126718"/>
          </a:xfrm>
          <a:prstGeom prst="rect">
            <a:avLst/>
          </a:prstGeom>
        </p:spPr>
      </p:pic>
      <p:pic>
        <p:nvPicPr>
          <p:cNvPr id="2052" name="Picture 4" descr="CV Physiology | Electrophysiological Changes During Cardiac Ischemia">
            <a:extLst>
              <a:ext uri="{FF2B5EF4-FFF2-40B4-BE49-F238E27FC236}">
                <a16:creationId xmlns:a16="http://schemas.microsoft.com/office/drawing/2014/main" id="{6D52BF45-D520-ABE5-32DF-77552E77D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556" y="4909272"/>
            <a:ext cx="2847572" cy="112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99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BIC &amp; Analysis of </a:t>
            </a:r>
            <a:r>
              <a:rPr lang="it-IT" sz="3000" b="1" dirty="0" err="1">
                <a:solidFill>
                  <a:srgbClr val="FFFFFF"/>
                </a:solidFill>
              </a:rPr>
              <a:t>Deviance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6164826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The Bayesian Information Criterion, often abbreviated BIC, is a metric that is used to compare the goodness of fit of different regression models.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BIC consistently dropped after removal of aforementioned predictors </a:t>
            </a:r>
          </a:p>
          <a:p>
            <a:pPr marL="342900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Deviance is a quality-of-fit statistic for a model that is often used for statistical hypothesis testing.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Deviance difference test yields a p-value of 0.2043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Therefore:</a:t>
            </a:r>
          </a:p>
          <a:p>
            <a:pPr marL="1257300" lvl="2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Reduced model is not significantly different from full model</a:t>
            </a:r>
          </a:p>
          <a:p>
            <a:pPr marL="1257300" lvl="2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emoved predictors are indeed not useful</a:t>
            </a: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240BECC-8300-9535-1309-82B674D00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074" y="1101622"/>
            <a:ext cx="975726" cy="13039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143677B7-1678-044A-9CED-84A0320FE4EB}"/>
                  </a:ext>
                </a:extLst>
              </p14:cNvPr>
              <p14:cNvContentPartPr/>
              <p14:nvPr/>
            </p14:nvContentPartPr>
            <p14:xfrm>
              <a:off x="7309092" y="2265108"/>
              <a:ext cx="754920" cy="684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143677B7-1678-044A-9CED-84A0320FE4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5452" y="2157108"/>
                <a:ext cx="862560" cy="2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054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</a:t>
            </a:r>
            <a:r>
              <a:rPr lang="it-IT" sz="3000" b="1" dirty="0" err="1">
                <a:solidFill>
                  <a:srgbClr val="FFFFFF"/>
                </a:solidFill>
              </a:rPr>
              <a:t>Threshold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Selection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-1" y="733778"/>
            <a:ext cx="5469467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Objective: maximize Recall, in order to minimize wrongly discharged patients with CHD. At the same time, other metrics must be acceptable.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Thresholds: 0.3, 0.4, 0.5, 0.6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0.3 Maximized Recall but Accuracy and Precision would suffer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Overall Threshold: 0.4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5EA15E4-0644-E734-9A72-BC533B0B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49" y="1185771"/>
            <a:ext cx="3374078" cy="240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F5359B-8A9F-DD6F-BB12-D42C0E99831B}"/>
              </a:ext>
            </a:extLst>
          </p:cNvPr>
          <p:cNvSpPr txBox="1"/>
          <p:nvPr/>
        </p:nvSpPr>
        <p:spPr>
          <a:xfrm>
            <a:off x="6209429" y="3876066"/>
            <a:ext cx="241582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highlight>
                  <a:srgbClr val="00FF00"/>
                </a:highlight>
                <a:latin typeface="Helvetica Neue"/>
              </a:rPr>
              <a:t>Recall: 0.92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0.89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04B9C6B-D44D-A5CC-6C48-1A5F6F9D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4214034"/>
            <a:ext cx="5958348" cy="11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7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Regularized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9144000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Generalized models with some penalizations according to </a:t>
            </a:r>
            <a:r>
              <a:rPr lang="el-GR" sz="2000" b="1" i="0" dirty="0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λ</a:t>
            </a:r>
            <a:r>
              <a:rPr lang="it-IT" sz="2000" b="1" i="0" dirty="0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 </a:t>
            </a:r>
            <a:r>
              <a:rPr lang="it-IT" sz="2000" i="0" dirty="0" err="1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value</a:t>
            </a:r>
            <a:endParaRPr lang="en-US" sz="20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Estimators with very large variants and small bias can lead to multicollinearity and produce poor estimates (overfitting)</a:t>
            </a:r>
          </a:p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Regularized Regression methods use automatic selection of variables through shrinkage on the coefficients of the predictors: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Ridge Regression: coefficients assume values very close to zero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Lasso Regression: coefficients assume values that can even be zero</a:t>
            </a: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438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Lasso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5132478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Cross-validation performed with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glmnet</a:t>
            </a: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742950" lvl="1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</a:t>
            </a:r>
            <a:r>
              <a:rPr lang="el-GR" sz="1800" b="1" i="0" dirty="0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λ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</a:t>
            </a:r>
            <a:r>
              <a:rPr lang="it-IT" sz="1800" b="0" i="0" u="none" strike="noStrike" baseline="0" dirty="0">
                <a:latin typeface="Bahnschrift SemiLight" panose="020B0502040204020203" pitchFamily="34" charset="0"/>
              </a:rPr>
              <a:t>~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0.036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Removed Predictors: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0" i="0" dirty="0" err="1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RestingECG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[“ Normal ”, “ ST ”], 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RestingBP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ChestPainType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[“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TA ”] </a:t>
            </a:r>
          </a:p>
          <a:p>
            <a:pPr marL="742950" lvl="1" indent="-285750" algn="r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Predictors (largest absolute magnitude):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SexM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ChestPainType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[“ATA, “NAP”],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ST_Slope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[“Up”, “Flat”]</a:t>
            </a:r>
          </a:p>
          <a:p>
            <a:pPr marL="742950" lvl="1" indent="-28575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endParaRPr lang="en-US" sz="1800" u="sng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F276547-2FB0-4EDD-4533-EB18A5B83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686" y="717859"/>
            <a:ext cx="3044114" cy="217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4E9773-1B1F-8E26-DBA3-633F27960FFA}"/>
              </a:ext>
            </a:extLst>
          </p:cNvPr>
          <p:cNvSpPr txBox="1"/>
          <p:nvPr/>
        </p:nvSpPr>
        <p:spPr>
          <a:xfrm>
            <a:off x="4843370" y="2908467"/>
            <a:ext cx="4247536" cy="887422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0.85,   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0.83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endParaRPr lang="en-US" sz="10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0.89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endParaRPr lang="en-US" sz="10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0.91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5A7E7C0-7011-F579-7E8E-685C0EA61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43" y="3710043"/>
            <a:ext cx="1921304" cy="227645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4C5AFB5-D549-9F78-E369-475A05AD3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737" y="3710043"/>
            <a:ext cx="1289116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67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Ridge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5368413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Cross-validation performed with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glmnet</a:t>
            </a: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Best </a:t>
            </a:r>
            <a:r>
              <a:rPr lang="el-GR" sz="1800" b="1" i="0" dirty="0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λ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</a:t>
            </a:r>
            <a:r>
              <a:rPr lang="it-IT" sz="1800" b="0" i="0" u="none" strike="noStrike" baseline="0" dirty="0">
                <a:latin typeface="Bahnschrift SemiLight" panose="020B0502040204020203" pitchFamily="34" charset="0"/>
              </a:rPr>
              <a:t>~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0.031</a:t>
            </a:r>
          </a:p>
          <a:p>
            <a:pPr marL="457200" lvl="1" indent="0">
              <a:spcAft>
                <a:spcPts val="13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	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Less Important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 Predictors: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0" i="0" dirty="0" err="1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RestingBP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RestingECG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[“Normal”, “ST”],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MaxHR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Oldpeak</a:t>
            </a: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742950" lvl="1" indent="-28575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Predictors (largest absolute magnitude):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SexM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ChestPainType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[“ATA, “NAP”], </a:t>
            </a:r>
            <a:r>
              <a:rPr lang="en-US" sz="1800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ST_Slope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[“Up”, “Flat”]</a:t>
            </a:r>
          </a:p>
          <a:p>
            <a:pPr marL="457200" lvl="1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457200" lvl="1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144D98-698C-3210-011C-40912AB42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34" y="733778"/>
            <a:ext cx="3049966" cy="217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C580E4C-29A8-ADAA-F9C4-7C9A76BF3681}"/>
              </a:ext>
            </a:extLst>
          </p:cNvPr>
          <p:cNvSpPr txBox="1"/>
          <p:nvPr/>
        </p:nvSpPr>
        <p:spPr>
          <a:xfrm>
            <a:off x="5205014" y="2949044"/>
            <a:ext cx="4141347" cy="934358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0.85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endParaRPr lang="en-US" sz="10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0.91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endParaRPr lang="en-US" sz="10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A308BC-CDE8-CD12-989C-CB74EBFFE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475" y="3741008"/>
            <a:ext cx="1900384" cy="22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12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Naive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Bayes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Classifier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2209"/>
            <a:ext cx="4734875" cy="5420817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The Naive Bayes Classifier is a classification technique based on Bayes’ Theorem with an independence assumption among predictors. </a:t>
            </a:r>
          </a:p>
          <a:p>
            <a:pPr marL="0" indent="0">
              <a:spcAft>
                <a:spcPts val="1300"/>
              </a:spcAft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In simple terms, a Naive Bayes classifier assumes that the presence of a particular feature in a class is unrelated to the presence of any other feature.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Does not perform explicit feature selection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But assigns higher importance to features that have a stronger influence on class probabilities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Best threshold: 0.6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u="sng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B15CE1D-738B-26CF-AAEB-642FD4462BEB}"/>
              </a:ext>
            </a:extLst>
          </p:cNvPr>
          <p:cNvSpPr txBox="1"/>
          <p:nvPr/>
        </p:nvSpPr>
        <p:spPr>
          <a:xfrm>
            <a:off x="4681967" y="3734540"/>
            <a:ext cx="4389120" cy="733534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0.85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0.91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C71F6D5-0B84-57BA-935A-83049AF1D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75" y="960733"/>
            <a:ext cx="3809326" cy="272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340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Best Models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4294730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All models perform relatively good, with similar ROCs and each with their own strengths and weaknesses in their metrics.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Considering Recall as most important, the best models are: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Bahnschrift SemiLight" panose="020B0502040204020203" pitchFamily="34" charset="0"/>
              </a:rPr>
              <a:t>Logistic Regression </a:t>
            </a:r>
            <a:r>
              <a:rPr lang="en-US" sz="1000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Bahnschrift SemiLight" panose="020B0502040204020203" pitchFamily="34" charset="0"/>
              </a:rPr>
              <a:t>(threshold: 0.4) </a:t>
            </a:r>
            <a:endParaRPr lang="en-US" sz="1800" b="0" i="0" dirty="0">
              <a:solidFill>
                <a:srgbClr val="333333"/>
              </a:solidFill>
              <a:effectLst/>
              <a:highlight>
                <a:srgbClr val="00FF00"/>
              </a:highlight>
              <a:latin typeface="Bahnschrift SemiLight" panose="020B0502040204020203" pitchFamily="34" charset="0"/>
            </a:endParaRPr>
          </a:p>
          <a:p>
            <a:pPr marL="742950" lvl="1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Ridge Regression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Naive Bayes </a:t>
            </a:r>
          </a:p>
          <a:p>
            <a:pPr marL="285750" indent="-28575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u="sng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0701F7-1F02-1354-AFEF-51621AE7F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724" y="752411"/>
            <a:ext cx="4725383" cy="33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FB9106-C269-D531-22B5-D88F282CD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699" y="4294302"/>
            <a:ext cx="5452821" cy="149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70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Conclusions</a:t>
            </a:r>
            <a:r>
              <a:rPr lang="it-IT" sz="3000" b="1" dirty="0">
                <a:solidFill>
                  <a:srgbClr val="FFFFFF"/>
                </a:solidFill>
              </a:rPr>
              <a:t>: Best </a:t>
            </a:r>
            <a:r>
              <a:rPr lang="it-IT" sz="3000" b="1" dirty="0" err="1">
                <a:solidFill>
                  <a:srgbClr val="FFFFFF"/>
                </a:solidFill>
              </a:rPr>
              <a:t>Predictors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9144000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Goal: predicting Coronary Artery Disease (CAD/CHD)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Medical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l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iterature was also briefly checked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to confirm our findings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Considering al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l models, the very best predictors are: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1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SexM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 males are more likely to suffer from CAD.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1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ChestPainType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[“ATA, “NAP”]: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Atypical Angina is a known symptom preceding Myocardial Infarction. Non-Anginal Pain is non-ischemic related.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1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ST_Slope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[“Up”, “Flat”]: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ST Segment Elevation is a known anomaly of the electrophysiology of heart due to coronary blockage and therefore myocardial ischemia.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1" dirty="0" err="1">
                <a:solidFill>
                  <a:srgbClr val="333333"/>
                </a:solidFill>
                <a:latin typeface="Bahnschrift SemiLight" panose="020B0502040204020203" pitchFamily="34" charset="0"/>
              </a:rPr>
              <a:t>Oldpeak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ST Segment Depression induced by exercise relative to rest might indicate myocardial ischemia.</a:t>
            </a: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u="sng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23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Context</a:t>
            </a:r>
            <a:r>
              <a:rPr lang="it-IT" sz="3000" b="1" dirty="0">
                <a:solidFill>
                  <a:srgbClr val="FFFFFF"/>
                </a:solidFill>
              </a:rPr>
              <a:t> and </a:t>
            </a:r>
            <a:r>
              <a:rPr lang="it-IT" sz="3000" b="1" dirty="0" err="1">
                <a:solidFill>
                  <a:srgbClr val="FFFFFF"/>
                </a:solidFill>
              </a:rPr>
              <a:t>Motivation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699911"/>
            <a:ext cx="9144000" cy="6158089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algn="l" fontAlgn="base"/>
            <a:endParaRPr lang="en-US" sz="1800" b="0" i="0" dirty="0">
              <a:solidFill>
                <a:srgbClr val="3C4043"/>
              </a:solidFill>
              <a:effectLst/>
              <a:latin typeface="Bahnschrift SemiLight" panose="020B0502040204020203" pitchFamily="34" charset="0"/>
            </a:endParaRPr>
          </a:p>
          <a:p>
            <a:pPr algn="l" fontAlgn="base"/>
            <a:endParaRPr lang="en-US" sz="1800" dirty="0">
              <a:solidFill>
                <a:srgbClr val="3C4043"/>
              </a:solidFill>
              <a:latin typeface="Bahnschrift SemiLight" panose="020B0502040204020203" pitchFamily="34" charset="0"/>
            </a:endParaRPr>
          </a:p>
          <a:p>
            <a:pPr algn="l" fontAlgn="base"/>
            <a:endParaRPr lang="en-US" sz="1800" b="0" i="0" dirty="0">
              <a:solidFill>
                <a:srgbClr val="3C4043"/>
              </a:solidFill>
              <a:effectLst/>
              <a:latin typeface="Bahnschrift SemiLight" panose="020B0502040204020203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3C4043"/>
                </a:solidFill>
                <a:effectLst/>
                <a:latin typeface="Bahnschrift SemiLight" panose="020B0502040204020203" pitchFamily="34" charset="0"/>
              </a:rPr>
              <a:t>Cardiovascular diseases (CVDs) are the number one cause of death globally, Heart failure is a common event caused by CVDs and this dataset contains 11 features that can be used to predict a possible heart disease.</a:t>
            </a:r>
          </a:p>
          <a:p>
            <a:pPr algn="l" fontAlgn="base"/>
            <a:endParaRPr lang="en-US" sz="1800" b="0" i="0" dirty="0">
              <a:solidFill>
                <a:srgbClr val="3C4043"/>
              </a:solidFill>
              <a:effectLst/>
              <a:latin typeface="Bahnschrift SemiLight" panose="020B0502040204020203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3C4043"/>
                </a:solidFill>
                <a:effectLst/>
                <a:latin typeface="Bahnschrift SemiLight" panose="020B0502040204020203" pitchFamily="34" charset="0"/>
              </a:rPr>
              <a:t>People with cardiovascular disease or who are at high cardiovascular risk need early detection wherein statistical learning models can be of great help.</a:t>
            </a:r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lang="it-IT" sz="1800" dirty="0">
              <a:latin typeface="Bahnschrift SemiLight" panose="020B0502040204020203" pitchFamily="34" charset="0"/>
            </a:endParaRPr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lang="it-IT" sz="1800" dirty="0">
              <a:latin typeface="Bahnschrift SemiLight" panose="020B0502040204020203" pitchFamily="34" charset="0"/>
            </a:endParaRPr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lang="it-IT" sz="1800" dirty="0">
              <a:latin typeface="Bahnschrift SemiLight" panose="020B0502040204020203" pitchFamily="34" charset="0"/>
            </a:endParaRPr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sz="1800" dirty="0">
              <a:latin typeface="Bahnschrift SemiLight" panose="020B0502040204020203" pitchFamily="34" charset="0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The Dataset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0" y="707457"/>
            <a:ext cx="9144000" cy="6150543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048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2400" dirty="0">
              <a:solidFill>
                <a:schemeClr val="dk1"/>
              </a:solidFill>
            </a:endParaRPr>
          </a:p>
          <a:p>
            <a:pPr marL="3048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4045725" y="1480150"/>
            <a:ext cx="1019700" cy="62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647825" y="425952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6270325" y="4346150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3199325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3466825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285700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670300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252975" y="4806650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569800" y="4806650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045725" y="36038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496375" y="36038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796775" y="36038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733250" y="1726825"/>
            <a:ext cx="16776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40" name="Shape 140"/>
          <p:cNvSpPr txBox="1"/>
          <p:nvPr/>
        </p:nvSpPr>
        <p:spPr>
          <a:xfrm>
            <a:off x="2137975" y="4346150"/>
            <a:ext cx="15954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48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41" name="Shape 141"/>
          <p:cNvSpPr txBox="1"/>
          <p:nvPr/>
        </p:nvSpPr>
        <p:spPr>
          <a:xfrm>
            <a:off x="5285700" y="4189850"/>
            <a:ext cx="19404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42" name="Shape 142"/>
          <p:cNvSpPr txBox="1"/>
          <p:nvPr/>
        </p:nvSpPr>
        <p:spPr>
          <a:xfrm>
            <a:off x="3032425" y="2952600"/>
            <a:ext cx="95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i="1" dirty="0"/>
          </a:p>
        </p:txBody>
      </p:sp>
      <p:sp>
        <p:nvSpPr>
          <p:cNvPr id="143" name="Shape 143"/>
          <p:cNvSpPr txBox="1"/>
          <p:nvPr/>
        </p:nvSpPr>
        <p:spPr>
          <a:xfrm>
            <a:off x="5157175" y="2952600"/>
            <a:ext cx="95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/>
          </a:p>
        </p:txBody>
      </p:sp>
      <p:sp>
        <p:nvSpPr>
          <p:cNvPr id="144" name="Shape 144"/>
          <p:cNvSpPr txBox="1"/>
          <p:nvPr/>
        </p:nvSpPr>
        <p:spPr>
          <a:xfrm>
            <a:off x="4095050" y="4720025"/>
            <a:ext cx="95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/>
          </a:p>
        </p:txBody>
      </p:sp>
      <p:sp>
        <p:nvSpPr>
          <p:cNvPr id="145" name="Shape 145"/>
          <p:cNvSpPr txBox="1"/>
          <p:nvPr/>
        </p:nvSpPr>
        <p:spPr>
          <a:xfrm>
            <a:off x="3851425" y="3519450"/>
            <a:ext cx="14343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9B0014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ABBBE1B-6B4F-9DCF-CC73-9498A6739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2" y="1387592"/>
            <a:ext cx="8490386" cy="46484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270978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Data </a:t>
            </a:r>
            <a:r>
              <a:rPr lang="it-IT" sz="3000" b="1" dirty="0" err="1">
                <a:solidFill>
                  <a:srgbClr val="FFFFFF"/>
                </a:solidFill>
              </a:rPr>
              <a:t>Visualization</a:t>
            </a:r>
            <a:r>
              <a:rPr lang="it-IT" sz="3000" b="1" dirty="0">
                <a:solidFill>
                  <a:srgbClr val="FFFFFF"/>
                </a:solidFill>
              </a:rPr>
              <a:t> and </a:t>
            </a:r>
            <a:r>
              <a:rPr lang="it-IT" sz="3000" b="1" dirty="0" err="1">
                <a:solidFill>
                  <a:srgbClr val="FFFFFF"/>
                </a:solidFill>
              </a:rPr>
              <a:t>Cleaning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BCBC45-8C06-2FBC-567F-20668EC5B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3" y="877669"/>
            <a:ext cx="3080806" cy="221154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BFED95-0DBF-01CB-796E-B7CEB8485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726" y="960733"/>
            <a:ext cx="2881274" cy="20454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6389DD3-1931-C877-FB72-319F9BF73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55" y="832335"/>
            <a:ext cx="3097678" cy="225688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CEEE88-28D5-DFBE-2EFC-C1BCF252B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78" y="3429000"/>
            <a:ext cx="3702756" cy="264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204148-CE3E-025C-4CCF-845BEC847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776" y="3428999"/>
            <a:ext cx="3702758" cy="264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270978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Data </a:t>
            </a:r>
            <a:r>
              <a:rPr lang="it-IT" sz="3000" b="1" dirty="0" err="1">
                <a:solidFill>
                  <a:srgbClr val="FFFFFF"/>
                </a:solidFill>
              </a:rPr>
              <a:t>Visualization</a:t>
            </a:r>
            <a:r>
              <a:rPr lang="it-IT" sz="3000" b="1" dirty="0">
                <a:solidFill>
                  <a:srgbClr val="FFFFFF"/>
                </a:solidFill>
              </a:rPr>
              <a:t> and </a:t>
            </a:r>
            <a:r>
              <a:rPr lang="it-IT" sz="3000" b="1" dirty="0" err="1">
                <a:solidFill>
                  <a:srgbClr val="FFFFFF"/>
                </a:solidFill>
              </a:rPr>
              <a:t>Cleaning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14C3C63-4062-2C55-4F79-A376AC03F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28" y="1076974"/>
            <a:ext cx="3449672" cy="246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8ED04A3-D67F-0788-AC83-6CAE77EB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2" y="1024700"/>
            <a:ext cx="3522860" cy="251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2A74983-D856-E4EF-958A-F86960A5B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30" y="3738182"/>
            <a:ext cx="3478432" cy="248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6B6CC0C-14C6-8839-E82C-28EFCCCD9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06" y="3738182"/>
            <a:ext cx="3546166" cy="25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8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Considerations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9144000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We have seen from the plots that there are 172 variables in Cholesterol that have value equal to 0. Also we have noted that patients that have Cholesterol equal to 0 are very likely to have the heart disease.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Reasons could be: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Cholesterol was incorrectly recorded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Cholesterol did not affect the prediction that much, so we dropped it.</a:t>
            </a:r>
          </a:p>
          <a:p>
            <a:pPr marL="800100" lvl="1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66044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Correlations</a:t>
            </a:r>
            <a:r>
              <a:rPr lang="it-IT" sz="3000" b="1" dirty="0">
                <a:solidFill>
                  <a:srgbClr val="FFFFFF"/>
                </a:solidFill>
              </a:rPr>
              <a:t>: Matrix and </a:t>
            </a:r>
            <a:r>
              <a:rPr lang="it-IT" sz="3000" b="1" dirty="0" err="1">
                <a:solidFill>
                  <a:srgbClr val="FFFFFF"/>
                </a:solidFill>
              </a:rPr>
              <a:t>Graph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7CD7ECD-A19A-51C9-ACCC-861C1ED9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6" y="1507068"/>
            <a:ext cx="4915523" cy="351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CD12EC2-8FA2-DD64-3459-467DC2C87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470" y="1682045"/>
            <a:ext cx="4449516" cy="333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Linear </a:t>
            </a:r>
            <a:r>
              <a:rPr lang="it-IT" sz="3000" b="1" dirty="0" err="1">
                <a:solidFill>
                  <a:srgbClr val="FFFFFF"/>
                </a:solidFill>
              </a:rPr>
              <a:t>Discriminant</a:t>
            </a:r>
            <a:r>
              <a:rPr lang="it-IT" sz="3000" b="1" dirty="0">
                <a:solidFill>
                  <a:srgbClr val="FFFFFF"/>
                </a:solidFill>
              </a:rPr>
              <a:t> Analysis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4515608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Linear Discriminant Analysis (LDA) is a classification algorithm, where a discriminant rule tries to divide the data points into K disjoint regions, where K is the number of classes (in this case K = 2).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4834EF-2ED5-013A-807A-8E8ED4F5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354" y="725746"/>
            <a:ext cx="3883380" cy="27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7FFED81-4B4B-2DE8-78AC-237A5807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1" y="3214603"/>
            <a:ext cx="3860902" cy="275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1CC31C2-1ADF-765B-FD29-D6D92CAF5733}"/>
              </a:ext>
            </a:extLst>
          </p:cNvPr>
          <p:cNvSpPr txBox="1"/>
          <p:nvPr/>
        </p:nvSpPr>
        <p:spPr>
          <a:xfrm>
            <a:off x="5973678" y="3643397"/>
            <a:ext cx="241582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5751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Quadratic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Discriminant</a:t>
            </a:r>
            <a:r>
              <a:rPr lang="it-IT" sz="3000" b="1" dirty="0">
                <a:solidFill>
                  <a:srgbClr val="FFFFFF"/>
                </a:solidFill>
              </a:rPr>
              <a:t> Analysis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4914163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Quadratic Discriminant Analysis (QDA) doesn’t assume the equal variance of the classes. For this reason the decision boundary is not linear but quadratic.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A8FE8E-50BE-B5A1-905F-21F977ABE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163" y="960733"/>
            <a:ext cx="3967206" cy="28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3F373D-9A92-6245-2B55-232AAD0A8B18}"/>
              </a:ext>
            </a:extLst>
          </p:cNvPr>
          <p:cNvSpPr txBox="1"/>
          <p:nvPr/>
        </p:nvSpPr>
        <p:spPr>
          <a:xfrm>
            <a:off x="5959278" y="4173243"/>
            <a:ext cx="241582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</a:t>
            </a:r>
            <a:r>
              <a:rPr lang="en-US" sz="1000">
                <a:solidFill>
                  <a:srgbClr val="333333"/>
                </a:solidFill>
                <a:latin typeface="Helvetica Neue"/>
              </a:rPr>
              <a:t>: 0.90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49591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548</TotalTime>
  <Words>1026</Words>
  <Application>Microsoft Office PowerPoint</Application>
  <PresentationFormat>Presentazione su schermo (4:3)</PresentationFormat>
  <Paragraphs>151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8" baseType="lpstr">
      <vt:lpstr>Source Sans Pro</vt:lpstr>
      <vt:lpstr>Helvetica Neue</vt:lpstr>
      <vt:lpstr>Arial</vt:lpstr>
      <vt:lpstr>Calibri</vt:lpstr>
      <vt:lpstr>Lato</vt:lpstr>
      <vt:lpstr>Cuprum</vt:lpstr>
      <vt:lpstr>Bahnschrift SemiLight</vt:lpstr>
      <vt:lpstr>Custom</vt:lpstr>
      <vt:lpstr>Simple Light</vt:lpstr>
      <vt:lpstr>Presentazione standard di PowerPoint</vt:lpstr>
      <vt:lpstr>Context and Motivation</vt:lpstr>
      <vt:lpstr>The Dataset</vt:lpstr>
      <vt:lpstr>Data Visualization and Cleaning</vt:lpstr>
      <vt:lpstr>Data Visualization and Cleaning</vt:lpstr>
      <vt:lpstr>Considerations</vt:lpstr>
      <vt:lpstr>Correlations: Matrix and Graph </vt:lpstr>
      <vt:lpstr>Linear Discriminant Analysis</vt:lpstr>
      <vt:lpstr>Quadratic Discriminant Analysis</vt:lpstr>
      <vt:lpstr>GLM: Generalized Linear Model</vt:lpstr>
      <vt:lpstr>GLM: Backward Selection with p-value </vt:lpstr>
      <vt:lpstr>GLM: BIC &amp; Analysis of Deviance</vt:lpstr>
      <vt:lpstr>GLM: Threshold Selection</vt:lpstr>
      <vt:lpstr>Regularized Regression</vt:lpstr>
      <vt:lpstr>Lasso Regression</vt:lpstr>
      <vt:lpstr>Ridge Regression</vt:lpstr>
      <vt:lpstr>Naive Bayes Classifier</vt:lpstr>
      <vt:lpstr>Best Models</vt:lpstr>
      <vt:lpstr>Conclusions: Best Predictors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Uderzo Marco</dc:creator>
  <cp:lastModifiedBy>Uderzo Marco</cp:lastModifiedBy>
  <cp:revision>1</cp:revision>
  <dcterms:created xsi:type="dcterms:W3CDTF">2023-06-23T05:47:43Z</dcterms:created>
  <dcterms:modified xsi:type="dcterms:W3CDTF">2023-06-24T09:29:49Z</dcterms:modified>
</cp:coreProperties>
</file>