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4.xml" ContentType="application/vnd.openxmlformats-officedocument.presentationml.notesSlide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24"/>
  </p:notesMasterIdLst>
  <p:sldIdLst>
    <p:sldId id="256" r:id="rId3"/>
    <p:sldId id="257" r:id="rId4"/>
    <p:sldId id="260" r:id="rId5"/>
    <p:sldId id="261" r:id="rId6"/>
    <p:sldId id="264" r:id="rId7"/>
    <p:sldId id="280" r:id="rId8"/>
    <p:sldId id="263" r:id="rId9"/>
    <p:sldId id="281" r:id="rId10"/>
    <p:sldId id="266" r:id="rId11"/>
    <p:sldId id="267" r:id="rId12"/>
    <p:sldId id="274" r:id="rId13"/>
    <p:sldId id="268" r:id="rId14"/>
    <p:sldId id="282" r:id="rId15"/>
    <p:sldId id="277" r:id="rId16"/>
    <p:sldId id="269" r:id="rId17"/>
    <p:sldId id="276" r:id="rId18"/>
    <p:sldId id="270" r:id="rId19"/>
    <p:sldId id="272" r:id="rId20"/>
    <p:sldId id="273" r:id="rId21"/>
    <p:sldId id="278" r:id="rId22"/>
    <p:sldId id="279" r:id="rId23"/>
  </p:sldIdLst>
  <p:sldSz cx="9144000" cy="6858000" type="screen4x3"/>
  <p:notesSz cx="6858000" cy="9144000"/>
  <p:embeddedFontLst>
    <p:embeddedFont>
      <p:font typeface="Bahnschrift SemiLight" panose="020B0502040204020203" pitchFamily="3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Cuprum" panose="020B0604020202020204" charset="0"/>
      <p:regular r:id="rId34"/>
      <p:bold r:id="rId35"/>
      <p:italic r:id="rId36"/>
      <p:boldItalic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D1394-B4D8-4AF4-960A-3AA4574F90C6}" v="248" dt="2023-06-24T15:26:58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erzo Marco" userId="5d25d1a0-8130-48db-a9f0-bed0112b2e0a" providerId="ADAL" clId="{C3DD1394-B4D8-4AF4-960A-3AA4574F90C6}"/>
    <pc:docChg chg="undo redo custSel addSld delSld modSld sldOrd">
      <pc:chgData name="Uderzo Marco" userId="5d25d1a0-8130-48db-a9f0-bed0112b2e0a" providerId="ADAL" clId="{C3DD1394-B4D8-4AF4-960A-3AA4574F90C6}" dt="2023-06-26T08:46:15.176" v="12939" actId="20577"/>
      <pc:docMkLst>
        <pc:docMk/>
      </pc:docMkLst>
      <pc:sldChg chg="modSp mod">
        <pc:chgData name="Uderzo Marco" userId="5d25d1a0-8130-48db-a9f0-bed0112b2e0a" providerId="ADAL" clId="{C3DD1394-B4D8-4AF4-960A-3AA4574F90C6}" dt="2023-06-25T08:32:30.394" v="12797" actId="255"/>
        <pc:sldMkLst>
          <pc:docMk/>
          <pc:sldMk cId="0" sldId="256"/>
        </pc:sldMkLst>
        <pc:spChg chg="mod">
          <ac:chgData name="Uderzo Marco" userId="5d25d1a0-8130-48db-a9f0-bed0112b2e0a" providerId="ADAL" clId="{C3DD1394-B4D8-4AF4-960A-3AA4574F90C6}" dt="2023-06-24T13:16:44.436" v="8989"/>
          <ac:spMkLst>
            <pc:docMk/>
            <pc:sldMk cId="0" sldId="256"/>
            <ac:spMk id="84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5T08:32:30.394" v="12797" actId="255"/>
          <ac:spMkLst>
            <pc:docMk/>
            <pc:sldMk cId="0" sldId="256"/>
            <ac:spMk id="85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2:42.847" v="12233" actId="1076"/>
          <ac:spMkLst>
            <pc:docMk/>
            <pc:sldMk cId="0" sldId="256"/>
            <ac:spMk id="91" creationId="{00000000-0000-0000-0000-000000000000}"/>
          </ac:spMkLst>
        </pc:spChg>
      </pc:sldChg>
      <pc:sldChg chg="addSp delSp modSp mod">
        <pc:chgData name="Uderzo Marco" userId="5d25d1a0-8130-48db-a9f0-bed0112b2e0a" providerId="ADAL" clId="{C3DD1394-B4D8-4AF4-960A-3AA4574F90C6}" dt="2023-06-26T08:42:42.960" v="12824" actId="20577"/>
        <pc:sldMkLst>
          <pc:docMk/>
          <pc:sldMk cId="0" sldId="257"/>
        </pc:sldMkLst>
        <pc:spChg chg="mod">
          <ac:chgData name="Uderzo Marco" userId="5d25d1a0-8130-48db-a9f0-bed0112b2e0a" providerId="ADAL" clId="{C3DD1394-B4D8-4AF4-960A-3AA4574F90C6}" dt="2023-06-25T07:04:10.596" v="12356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3:12.666" v="12251" actId="20577"/>
          <ac:spMkLst>
            <pc:docMk/>
            <pc:sldMk cId="0" sldId="257"/>
            <ac:spMk id="100" creationId="{00000000-0000-0000-0000-000000000000}"/>
          </ac:spMkLst>
        </pc:spChg>
        <pc:spChg chg="add del mod">
          <ac:chgData name="Uderzo Marco" userId="5d25d1a0-8130-48db-a9f0-bed0112b2e0a" providerId="ADAL" clId="{C3DD1394-B4D8-4AF4-960A-3AA4574F90C6}" dt="2023-06-26T08:42:42.960" v="12824" actId="20577"/>
          <ac:spMkLst>
            <pc:docMk/>
            <pc:sldMk cId="0" sldId="257"/>
            <ac:spMk id="101" creationId="{00000000-0000-0000-0000-000000000000}"/>
          </ac:spMkLst>
        </pc:spChg>
      </pc:sldChg>
      <pc:sldChg chg="addSp delSp modSp mod">
        <pc:chgData name="Uderzo Marco" userId="5d25d1a0-8130-48db-a9f0-bed0112b2e0a" providerId="ADAL" clId="{C3DD1394-B4D8-4AF4-960A-3AA4574F90C6}" dt="2023-06-26T08:42:47.557" v="12828" actId="20577"/>
        <pc:sldMkLst>
          <pc:docMk/>
          <pc:sldMk cId="0" sldId="260"/>
        </pc:sldMkLst>
        <pc:spChg chg="add mod">
          <ac:chgData name="Uderzo Marco" userId="5d25d1a0-8130-48db-a9f0-bed0112b2e0a" providerId="ADAL" clId="{C3DD1394-B4D8-4AF4-960A-3AA4574F90C6}" dt="2023-06-24T15:03:07.233" v="11707" actId="20577"/>
          <ac:spMkLst>
            <pc:docMk/>
            <pc:sldMk cId="0" sldId="260"/>
            <ac:spMk id="5" creationId="{474C97D7-E50A-C7AF-54A8-00A5C73806EE}"/>
          </ac:spMkLst>
        </pc:spChg>
        <pc:spChg chg="mod">
          <ac:chgData name="Uderzo Marco" userId="5d25d1a0-8130-48db-a9f0-bed0112b2e0a" providerId="ADAL" clId="{C3DD1394-B4D8-4AF4-960A-3AA4574F90C6}" dt="2023-06-24T07:08:06.517" v="5472" actId="2711"/>
          <ac:spMkLst>
            <pc:docMk/>
            <pc:sldMk cId="0" sldId="260"/>
            <ac:spMk id="123" creationId="{00000000-0000-0000-0000-000000000000}"/>
          </ac:spMkLst>
        </pc:spChg>
        <pc:spChg chg="add del mod">
          <ac:chgData name="Uderzo Marco" userId="5d25d1a0-8130-48db-a9f0-bed0112b2e0a" providerId="ADAL" clId="{C3DD1394-B4D8-4AF4-960A-3AA4574F90C6}" dt="2023-06-26T08:42:47.557" v="12828" actId="20577"/>
          <ac:spMkLst>
            <pc:docMk/>
            <pc:sldMk cId="0" sldId="260"/>
            <ac:spMk id="125" creationId="{00000000-0000-0000-0000-000000000000}"/>
          </ac:spMkLst>
        </pc:spChg>
        <pc:spChg chg="del">
          <ac:chgData name="Uderzo Marco" userId="5d25d1a0-8130-48db-a9f0-bed0112b2e0a" providerId="ADAL" clId="{C3DD1394-B4D8-4AF4-960A-3AA4574F90C6}" dt="2023-06-24T13:23:23.990" v="9129" actId="478"/>
          <ac:spMkLst>
            <pc:docMk/>
            <pc:sldMk cId="0" sldId="260"/>
            <ac:spMk id="144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5T07:04:48.547" v="12358" actId="1076"/>
          <ac:picMkLst>
            <pc:docMk/>
            <pc:sldMk cId="0" sldId="260"/>
            <ac:picMk id="3" creationId="{4ADA1967-FCCD-E239-F994-AC2435603A9A}"/>
          </ac:picMkLst>
        </pc:picChg>
        <pc:picChg chg="del">
          <ac:chgData name="Uderzo Marco" userId="5d25d1a0-8130-48db-a9f0-bed0112b2e0a" providerId="ADAL" clId="{C3DD1394-B4D8-4AF4-960A-3AA4574F90C6}" dt="2023-06-24T09:45:44.405" v="8896" actId="478"/>
          <ac:picMkLst>
            <pc:docMk/>
            <pc:sldMk cId="0" sldId="260"/>
            <ac:picMk id="3" creationId="{EABBBE1B-6B4F-9DCF-CC73-9498A67399FA}"/>
          </ac:picMkLst>
        </pc:picChg>
        <pc:picChg chg="add mod">
          <ac:chgData name="Uderzo Marco" userId="5d25d1a0-8130-48db-a9f0-bed0112b2e0a" providerId="ADAL" clId="{C3DD1394-B4D8-4AF4-960A-3AA4574F90C6}" dt="2023-06-24T13:28:06.076" v="9309" actId="1076"/>
          <ac:picMkLst>
            <pc:docMk/>
            <pc:sldMk cId="0" sldId="260"/>
            <ac:picMk id="4" creationId="{EB2B10F0-4BF3-594E-D941-24E6DDA30A7F}"/>
          </ac:picMkLst>
        </pc:picChg>
      </pc:sldChg>
      <pc:sldChg chg="addSp delSp modSp mod">
        <pc:chgData name="Uderzo Marco" userId="5d25d1a0-8130-48db-a9f0-bed0112b2e0a" providerId="ADAL" clId="{C3DD1394-B4D8-4AF4-960A-3AA4574F90C6}" dt="2023-06-26T08:42:38.849" v="12820" actId="20577"/>
        <pc:sldMkLst>
          <pc:docMk/>
          <pc:sldMk cId="0" sldId="261"/>
        </pc:sldMkLst>
        <pc:spChg chg="add mod">
          <ac:chgData name="Uderzo Marco" userId="5d25d1a0-8130-48db-a9f0-bed0112b2e0a" providerId="ADAL" clId="{C3DD1394-B4D8-4AF4-960A-3AA4574F90C6}" dt="2023-06-24T15:01:07.163" v="11704" actId="13926"/>
          <ac:spMkLst>
            <pc:docMk/>
            <pc:sldMk cId="0" sldId="261"/>
            <ac:spMk id="2" creationId="{99DC3A02-CCFC-9CFE-5B82-ADD02E3999A6}"/>
          </ac:spMkLst>
        </pc:spChg>
        <pc:spChg chg="mod">
          <ac:chgData name="Uderzo Marco" userId="5d25d1a0-8130-48db-a9f0-bed0112b2e0a" providerId="ADAL" clId="{C3DD1394-B4D8-4AF4-960A-3AA4574F90C6}" dt="2023-06-24T13:31:02.313" v="9325" actId="20577"/>
          <ac:spMkLst>
            <pc:docMk/>
            <pc:sldMk cId="0" sldId="261"/>
            <ac:spMk id="150" creationId="{00000000-0000-0000-0000-000000000000}"/>
          </ac:spMkLst>
        </pc:spChg>
        <pc:spChg chg="add del mod">
          <ac:chgData name="Uderzo Marco" userId="5d25d1a0-8130-48db-a9f0-bed0112b2e0a" providerId="ADAL" clId="{C3DD1394-B4D8-4AF4-960A-3AA4574F90C6}" dt="2023-06-26T08:42:38.849" v="12820" actId="20577"/>
          <ac:spMkLst>
            <pc:docMk/>
            <pc:sldMk cId="0" sldId="261"/>
            <ac:spMk id="152" creationId="{00000000-0000-0000-0000-000000000000}"/>
          </ac:spMkLst>
        </pc:spChg>
      </pc:sldChg>
      <pc:sldChg chg="addSp delSp modSp del mod">
        <pc:chgData name="Uderzo Marco" userId="5d25d1a0-8130-48db-a9f0-bed0112b2e0a" providerId="ADAL" clId="{C3DD1394-B4D8-4AF4-960A-3AA4574F90C6}" dt="2023-06-24T13:44:03.394" v="9590" actId="47"/>
        <pc:sldMkLst>
          <pc:docMk/>
          <pc:sldMk cId="0" sldId="262"/>
        </pc:sldMkLst>
        <pc:spChg chg="add del">
          <ac:chgData name="Uderzo Marco" userId="5d25d1a0-8130-48db-a9f0-bed0112b2e0a" providerId="ADAL" clId="{C3DD1394-B4D8-4AF4-960A-3AA4574F90C6}" dt="2023-06-24T13:31:16.295" v="9328" actId="22"/>
          <ac:spMkLst>
            <pc:docMk/>
            <pc:sldMk cId="0" sldId="262"/>
            <ac:spMk id="3" creationId="{E226BD93-AF32-46FB-7D62-5EFAAB7B23FD}"/>
          </ac:spMkLst>
        </pc:spChg>
        <pc:spChg chg="mod">
          <ac:chgData name="Uderzo Marco" userId="5d25d1a0-8130-48db-a9f0-bed0112b2e0a" providerId="ADAL" clId="{C3DD1394-B4D8-4AF4-960A-3AA4574F90C6}" dt="2023-06-24T13:43:27.997" v="9557" actId="20577"/>
          <ac:spMkLst>
            <pc:docMk/>
            <pc:sldMk cId="0" sldId="262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43:41.789" v="9589" actId="20577"/>
          <ac:spMkLst>
            <pc:docMk/>
            <pc:sldMk cId="0" sldId="262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35.500" v="9027" actId="20577"/>
          <ac:spMkLst>
            <pc:docMk/>
            <pc:sldMk cId="0" sldId="262"/>
            <ac:spMk id="163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6T08:43:36.163" v="12843" actId="20577"/>
        <pc:sldMkLst>
          <pc:docMk/>
          <pc:sldMk cId="0" sldId="263"/>
        </pc:sldMkLst>
        <pc:spChg chg="mod">
          <ac:chgData name="Uderzo Marco" userId="5d25d1a0-8130-48db-a9f0-bed0112b2e0a" providerId="ADAL" clId="{C3DD1394-B4D8-4AF4-960A-3AA4574F90C6}" dt="2023-06-26T08:43:36.163" v="12843" actId="20577"/>
          <ac:spMkLst>
            <pc:docMk/>
            <pc:sldMk cId="0" sldId="263"/>
            <ac:spMk id="171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6T08:42:59.677" v="12832" actId="20577"/>
        <pc:sldMkLst>
          <pc:docMk/>
          <pc:sldMk cId="2326580074" sldId="264"/>
        </pc:sldMkLst>
        <pc:spChg chg="mod">
          <ac:chgData name="Uderzo Marco" userId="5d25d1a0-8130-48db-a9f0-bed0112b2e0a" providerId="ADAL" clId="{C3DD1394-B4D8-4AF4-960A-3AA4574F90C6}" dt="2023-06-24T13:31:05.657" v="9326" actId="20577"/>
          <ac:spMkLst>
            <pc:docMk/>
            <pc:sldMk cId="2326580074" sldId="264"/>
            <ac:spMk id="150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6T08:42:59.677" v="12832" actId="20577"/>
          <ac:spMkLst>
            <pc:docMk/>
            <pc:sldMk cId="2326580074" sldId="264"/>
            <ac:spMk id="152" creationId="{00000000-0000-0000-0000-000000000000}"/>
          </ac:spMkLst>
        </pc:spChg>
      </pc:sldChg>
      <pc:sldChg chg="addSp delSp modSp mod">
        <pc:chgData name="Uderzo Marco" userId="5d25d1a0-8130-48db-a9f0-bed0112b2e0a" providerId="ADAL" clId="{C3DD1394-B4D8-4AF4-960A-3AA4574F90C6}" dt="2023-06-26T08:44:02.830" v="12857" actId="20577"/>
        <pc:sldMkLst>
          <pc:docMk/>
          <pc:sldMk cId="1257511418" sldId="266"/>
        </pc:sldMkLst>
        <pc:spChg chg="add del">
          <ac:chgData name="Uderzo Marco" userId="5d25d1a0-8130-48db-a9f0-bed0112b2e0a" providerId="ADAL" clId="{C3DD1394-B4D8-4AF4-960A-3AA4574F90C6}" dt="2023-06-23T07:26:44.845" v="60"/>
          <ac:spMkLst>
            <pc:docMk/>
            <pc:sldMk cId="1257511418" sldId="266"/>
            <ac:spMk id="2" creationId="{C41B178F-3923-8B55-760A-F4A483B486A4}"/>
          </ac:spMkLst>
        </pc:spChg>
        <pc:spChg chg="add mod">
          <ac:chgData name="Uderzo Marco" userId="5d25d1a0-8130-48db-a9f0-bed0112b2e0a" providerId="ADAL" clId="{C3DD1394-B4D8-4AF4-960A-3AA4574F90C6}" dt="2023-06-24T14:06:08.526" v="10421" actId="1076"/>
          <ac:spMkLst>
            <pc:docMk/>
            <pc:sldMk cId="1257511418" sldId="266"/>
            <ac:spMk id="2" creationId="{D1CC31C2-1ADF-765B-FD29-D6D92CAF5733}"/>
          </ac:spMkLst>
        </pc:spChg>
        <pc:spChg chg="add del mod">
          <ac:chgData name="Uderzo Marco" userId="5d25d1a0-8130-48db-a9f0-bed0112b2e0a" providerId="ADAL" clId="{C3DD1394-B4D8-4AF4-960A-3AA4574F90C6}" dt="2023-06-23T07:26:49.933" v="64"/>
          <ac:spMkLst>
            <pc:docMk/>
            <pc:sldMk cId="1257511418" sldId="266"/>
            <ac:spMk id="3" creationId="{155DAAC2-6A3D-FD40-17CE-94B87994A8D1}"/>
          </ac:spMkLst>
        </pc:spChg>
        <pc:spChg chg="add del">
          <ac:chgData name="Uderzo Marco" userId="5d25d1a0-8130-48db-a9f0-bed0112b2e0a" providerId="ADAL" clId="{C3DD1394-B4D8-4AF4-960A-3AA4574F90C6}" dt="2023-06-23T07:26:52.703" v="66"/>
          <ac:spMkLst>
            <pc:docMk/>
            <pc:sldMk cId="1257511418" sldId="266"/>
            <ac:spMk id="4" creationId="{549AE9C5-4913-9476-998C-187D80808F6D}"/>
          </ac:spMkLst>
        </pc:spChg>
        <pc:spChg chg="mod">
          <ac:chgData name="Uderzo Marco" userId="5d25d1a0-8130-48db-a9f0-bed0112b2e0a" providerId="ADAL" clId="{C3DD1394-B4D8-4AF4-960A-3AA4574F90C6}" dt="2023-06-23T07:25:39.890" v="42" actId="20577"/>
          <ac:spMkLst>
            <pc:docMk/>
            <pc:sldMk cId="1257511418" sldId="266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31:16.978" v="12336" actId="113"/>
          <ac:spMkLst>
            <pc:docMk/>
            <pc:sldMk cId="1257511418" sldId="266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6T08:44:02.830" v="12857" actId="20577"/>
          <ac:spMkLst>
            <pc:docMk/>
            <pc:sldMk cId="1257511418" sldId="266"/>
            <ac:spMk id="163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4:07:32.574" v="10475" actId="1076"/>
          <ac:picMkLst>
            <pc:docMk/>
            <pc:sldMk cId="1257511418" sldId="266"/>
            <ac:picMk id="4" creationId="{803490AB-5800-EB89-2DDB-B215EA7F2B54}"/>
          </ac:picMkLst>
        </pc:picChg>
        <pc:picChg chg="add mod">
          <ac:chgData name="Uderzo Marco" userId="5d25d1a0-8130-48db-a9f0-bed0112b2e0a" providerId="ADAL" clId="{C3DD1394-B4D8-4AF4-960A-3AA4574F90C6}" dt="2023-06-24T14:06:06.376" v="10420" actId="1076"/>
          <ac:picMkLst>
            <pc:docMk/>
            <pc:sldMk cId="1257511418" sldId="266"/>
            <ac:picMk id="4098" creationId="{004834EF-2ED5-013A-807A-8E8ED4F5A323}"/>
          </ac:picMkLst>
        </pc:picChg>
        <pc:picChg chg="add mod">
          <ac:chgData name="Uderzo Marco" userId="5d25d1a0-8130-48db-a9f0-bed0112b2e0a" providerId="ADAL" clId="{C3DD1394-B4D8-4AF4-960A-3AA4574F90C6}" dt="2023-06-24T14:07:27.039" v="10474" actId="1076"/>
          <ac:picMkLst>
            <pc:docMk/>
            <pc:sldMk cId="1257511418" sldId="266"/>
            <ac:picMk id="4100" creationId="{77FFED81-4B4B-2DE8-78AC-237A580753B9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6T08:44:17.640" v="12862" actId="14100"/>
        <pc:sldMkLst>
          <pc:docMk/>
          <pc:sldMk cId="2434959197" sldId="267"/>
        </pc:sldMkLst>
        <pc:spChg chg="add mod">
          <ac:chgData name="Uderzo Marco" userId="5d25d1a0-8130-48db-a9f0-bed0112b2e0a" providerId="ADAL" clId="{C3DD1394-B4D8-4AF4-960A-3AA4574F90C6}" dt="2023-06-24T14:07:52.843" v="10479" actId="1076"/>
          <ac:spMkLst>
            <pc:docMk/>
            <pc:sldMk cId="2434959197" sldId="267"/>
            <ac:spMk id="2" creationId="{3D3F373D-9A92-6245-2B55-232AAD0A8B18}"/>
          </ac:spMkLst>
        </pc:spChg>
        <pc:spChg chg="mod">
          <ac:chgData name="Uderzo Marco" userId="5d25d1a0-8130-48db-a9f0-bed0112b2e0a" providerId="ADAL" clId="{C3DD1394-B4D8-4AF4-960A-3AA4574F90C6}" dt="2023-06-23T07:25:29.740" v="35" actId="20577"/>
          <ac:spMkLst>
            <pc:docMk/>
            <pc:sldMk cId="2434959197" sldId="267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31:27.072" v="12341" actId="113"/>
          <ac:spMkLst>
            <pc:docMk/>
            <pc:sldMk cId="2434959197" sldId="267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6T08:44:17.640" v="12862" actId="14100"/>
          <ac:spMkLst>
            <pc:docMk/>
            <pc:sldMk cId="2434959197" sldId="267"/>
            <ac:spMk id="163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3T07:25:59.070" v="45" actId="478"/>
          <ac:picMkLst>
            <pc:docMk/>
            <pc:sldMk cId="2434959197" sldId="267"/>
            <ac:picMk id="4098" creationId="{004834EF-2ED5-013A-807A-8E8ED4F5A323}"/>
          </ac:picMkLst>
        </pc:picChg>
        <pc:picChg chg="del">
          <ac:chgData name="Uderzo Marco" userId="5d25d1a0-8130-48db-a9f0-bed0112b2e0a" providerId="ADAL" clId="{C3DD1394-B4D8-4AF4-960A-3AA4574F90C6}" dt="2023-06-23T07:25:59.479" v="46" actId="478"/>
          <ac:picMkLst>
            <pc:docMk/>
            <pc:sldMk cId="2434959197" sldId="267"/>
            <ac:picMk id="4100" creationId="{77FFED81-4B4B-2DE8-78AC-237A580753B9}"/>
          </ac:picMkLst>
        </pc:picChg>
        <pc:picChg chg="add mod">
          <ac:chgData name="Uderzo Marco" userId="5d25d1a0-8130-48db-a9f0-bed0112b2e0a" providerId="ADAL" clId="{C3DD1394-B4D8-4AF4-960A-3AA4574F90C6}" dt="2023-06-23T15:59:28.399" v="4874" actId="1076"/>
          <ac:picMkLst>
            <pc:docMk/>
            <pc:sldMk cId="2434959197" sldId="267"/>
            <ac:picMk id="5122" creationId="{DAA8FE8E-50BE-B5A1-905F-21F977ABE9B0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6T08:44:46.183" v="12879" actId="20577"/>
        <pc:sldMkLst>
          <pc:docMk/>
          <pc:sldMk cId="1687996252" sldId="268"/>
        </pc:sldMkLst>
        <pc:spChg chg="add mod">
          <ac:chgData name="Uderzo Marco" userId="5d25d1a0-8130-48db-a9f0-bed0112b2e0a" providerId="ADAL" clId="{C3DD1394-B4D8-4AF4-960A-3AA4574F90C6}" dt="2023-06-24T07:57:26.035" v="6309" actId="571"/>
          <ac:spMkLst>
            <pc:docMk/>
            <pc:sldMk cId="1687996252" sldId="268"/>
            <ac:spMk id="4" creationId="{60AD21FF-D2F6-FFE9-6EB2-D4B17704546B}"/>
          </ac:spMkLst>
        </pc:spChg>
        <pc:spChg chg="mod">
          <ac:chgData name="Uderzo Marco" userId="5d25d1a0-8130-48db-a9f0-bed0112b2e0a" providerId="ADAL" clId="{C3DD1394-B4D8-4AF4-960A-3AA4574F90C6}" dt="2023-06-23T09:19:12.086" v="2815" actId="1076"/>
          <ac:spMkLst>
            <pc:docMk/>
            <pc:sldMk cId="1687996252" sldId="268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5T07:36:23.448" v="12582" actId="20577"/>
          <ac:spMkLst>
            <pc:docMk/>
            <pc:sldMk cId="1687996252" sldId="268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6T08:44:46.183" v="12879" actId="20577"/>
          <ac:spMkLst>
            <pc:docMk/>
            <pc:sldMk cId="1687996252" sldId="268"/>
            <ac:spMk id="163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4:38:27.983" v="11108" actId="1076"/>
          <ac:picMkLst>
            <pc:docMk/>
            <pc:sldMk cId="1687996252" sldId="268"/>
            <ac:picMk id="3" creationId="{F04C0B8C-2F47-B7B6-2E2E-6CC5419C93B9}"/>
          </ac:picMkLst>
        </pc:picChg>
        <pc:picChg chg="add mod">
          <ac:chgData name="Uderzo Marco" userId="5d25d1a0-8130-48db-a9f0-bed0112b2e0a" providerId="ADAL" clId="{C3DD1394-B4D8-4AF4-960A-3AA4574F90C6}" dt="2023-06-24T07:57:26.035" v="6309" actId="571"/>
          <ac:picMkLst>
            <pc:docMk/>
            <pc:sldMk cId="1687996252" sldId="268"/>
            <ac:picMk id="5" creationId="{0FA29027-FC00-C82F-12CB-BFE1656E4B1E}"/>
          </ac:picMkLst>
        </pc:picChg>
        <pc:picChg chg="add del mod">
          <ac:chgData name="Uderzo Marco" userId="5d25d1a0-8130-48db-a9f0-bed0112b2e0a" providerId="ADAL" clId="{C3DD1394-B4D8-4AF4-960A-3AA4574F90C6}" dt="2023-06-24T07:57:17.677" v="6303" actId="478"/>
          <ac:picMkLst>
            <pc:docMk/>
            <pc:sldMk cId="1687996252" sldId="268"/>
            <ac:picMk id="2050" creationId="{7470CCB0-01F7-4BCD-CEB8-860383DD586E}"/>
          </ac:picMkLst>
        </pc:picChg>
        <pc:picChg chg="add mod">
          <ac:chgData name="Uderzo Marco" userId="5d25d1a0-8130-48db-a9f0-bed0112b2e0a" providerId="ADAL" clId="{C3DD1394-B4D8-4AF4-960A-3AA4574F90C6}" dt="2023-06-24T14:38:20.172" v="11106" actId="1076"/>
          <ac:picMkLst>
            <pc:docMk/>
            <pc:sldMk cId="1687996252" sldId="268"/>
            <ac:picMk id="2052" creationId="{6D52BF45-D520-ABE5-32DF-77552E77D953}"/>
          </ac:picMkLst>
        </pc:picChg>
        <pc:picChg chg="del">
          <ac:chgData name="Uderzo Marco" userId="5d25d1a0-8130-48db-a9f0-bed0112b2e0a" providerId="ADAL" clId="{C3DD1394-B4D8-4AF4-960A-3AA4574F90C6}" dt="2023-06-23T07:28:03.982" v="95" actId="478"/>
          <ac:picMkLst>
            <pc:docMk/>
            <pc:sldMk cId="1687996252" sldId="268"/>
            <ac:picMk id="5122" creationId="{DAA8FE8E-50BE-B5A1-905F-21F977ABE9B0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6T08:45:19.504" v="12902" actId="14100"/>
        <pc:sldMkLst>
          <pc:docMk/>
          <pc:sldMk cId="3517274675" sldId="269"/>
        </pc:sldMkLst>
        <pc:spChg chg="add del">
          <ac:chgData name="Uderzo Marco" userId="5d25d1a0-8130-48db-a9f0-bed0112b2e0a" providerId="ADAL" clId="{C3DD1394-B4D8-4AF4-960A-3AA4574F90C6}" dt="2023-06-23T13:38:39.147" v="4763"/>
          <ac:spMkLst>
            <pc:docMk/>
            <pc:sldMk cId="3517274675" sldId="269"/>
            <ac:spMk id="2" creationId="{F02CE564-139A-25C3-D3DF-3204C778D762}"/>
          </ac:spMkLst>
        </pc:spChg>
        <pc:spChg chg="add mod">
          <ac:chgData name="Uderzo Marco" userId="5d25d1a0-8130-48db-a9f0-bed0112b2e0a" providerId="ADAL" clId="{C3DD1394-B4D8-4AF4-960A-3AA4574F90C6}" dt="2023-06-24T14:37:06.889" v="11102" actId="1076"/>
          <ac:spMkLst>
            <pc:docMk/>
            <pc:sldMk cId="3517274675" sldId="269"/>
            <ac:spMk id="3" creationId="{281370E9-B4CD-04DF-C264-23A957F9832A}"/>
          </ac:spMkLst>
        </pc:spChg>
        <pc:spChg chg="add del">
          <ac:chgData name="Uderzo Marco" userId="5d25d1a0-8130-48db-a9f0-bed0112b2e0a" providerId="ADAL" clId="{C3DD1394-B4D8-4AF4-960A-3AA4574F90C6}" dt="2023-06-23T13:38:40.492" v="4765"/>
          <ac:spMkLst>
            <pc:docMk/>
            <pc:sldMk cId="3517274675" sldId="269"/>
            <ac:spMk id="3" creationId="{6BF3A81A-753D-F7AF-5C7C-9E9765D987A9}"/>
          </ac:spMkLst>
        </pc:spChg>
        <pc:spChg chg="add del mod">
          <ac:chgData name="Uderzo Marco" userId="5d25d1a0-8130-48db-a9f0-bed0112b2e0a" providerId="ADAL" clId="{C3DD1394-B4D8-4AF4-960A-3AA4574F90C6}" dt="2023-06-24T14:36:14.261" v="11086" actId="478"/>
          <ac:spMkLst>
            <pc:docMk/>
            <pc:sldMk cId="3517274675" sldId="269"/>
            <ac:spMk id="4" creationId="{CEF5359B-8A9F-DD6F-BB12-D42C0E99831B}"/>
          </ac:spMkLst>
        </pc:spChg>
        <pc:spChg chg="mod">
          <ac:chgData name="Uderzo Marco" userId="5d25d1a0-8130-48db-a9f0-bed0112b2e0a" providerId="ADAL" clId="{C3DD1394-B4D8-4AF4-960A-3AA4574F90C6}" dt="2023-06-23T09:37:11.616" v="3224" actId="20577"/>
          <ac:spMkLst>
            <pc:docMk/>
            <pc:sldMk cId="3517274675" sldId="269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5:48.219" v="12306" actId="20577"/>
          <ac:spMkLst>
            <pc:docMk/>
            <pc:sldMk cId="3517274675" sldId="269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6T08:45:19.504" v="12902" actId="14100"/>
          <ac:spMkLst>
            <pc:docMk/>
            <pc:sldMk cId="3517274675" sldId="269"/>
            <ac:spMk id="163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4:37:04.820" v="11101" actId="1076"/>
          <ac:picMkLst>
            <pc:docMk/>
            <pc:sldMk cId="3517274675" sldId="269"/>
            <ac:picMk id="2" creationId="{B52E17DE-F3ED-E303-01B4-6EF2569BE91B}"/>
          </ac:picMkLst>
        </pc:picChg>
        <pc:picChg chg="add mod">
          <ac:chgData name="Uderzo Marco" userId="5d25d1a0-8130-48db-a9f0-bed0112b2e0a" providerId="ADAL" clId="{C3DD1394-B4D8-4AF4-960A-3AA4574F90C6}" dt="2023-06-24T15:25:50.361" v="12307" actId="1076"/>
          <ac:picMkLst>
            <pc:docMk/>
            <pc:sldMk cId="3517274675" sldId="269"/>
            <ac:picMk id="5" creationId="{904B9C6B-D44D-A5CC-6C48-1A5F6F9D88FA}"/>
          </ac:picMkLst>
        </pc:picChg>
        <pc:picChg chg="add del mod">
          <ac:chgData name="Uderzo Marco" userId="5d25d1a0-8130-48db-a9f0-bed0112b2e0a" providerId="ADAL" clId="{C3DD1394-B4D8-4AF4-960A-3AA4574F90C6}" dt="2023-06-24T14:36:18.598" v="11088" actId="478"/>
          <ac:picMkLst>
            <pc:docMk/>
            <pc:sldMk cId="3517274675" sldId="269"/>
            <ac:picMk id="4102" creationId="{75EA15E4-0644-E734-9A72-BC533B0B3D73}"/>
          </ac:picMkLst>
        </pc:picChg>
        <pc:picChg chg="add del">
          <ac:chgData name="Uderzo Marco" userId="5d25d1a0-8130-48db-a9f0-bed0112b2e0a" providerId="ADAL" clId="{C3DD1394-B4D8-4AF4-960A-3AA4574F90C6}" dt="2023-06-23T07:48:43.716" v="965"/>
          <ac:picMkLst>
            <pc:docMk/>
            <pc:sldMk cId="3517274675" sldId="269"/>
            <ac:picMk id="6146" creationId="{6379B321-37C5-AFF1-879D-6194C4D847F7}"/>
          </ac:picMkLst>
        </pc:picChg>
        <pc:picChg chg="add del mod">
          <ac:chgData name="Uderzo Marco" userId="5d25d1a0-8130-48db-a9f0-bed0112b2e0a" providerId="ADAL" clId="{C3DD1394-B4D8-4AF4-960A-3AA4574F90C6}" dt="2023-06-23T08:58:13.191" v="2151" actId="478"/>
          <ac:picMkLst>
            <pc:docMk/>
            <pc:sldMk cId="3517274675" sldId="269"/>
            <ac:picMk id="6148" creationId="{A953D632-46FB-82F9-B7F8-59A19446242F}"/>
          </ac:picMkLst>
        </pc:picChg>
        <pc:inkChg chg="add del">
          <ac:chgData name="Uderzo Marco" userId="5d25d1a0-8130-48db-a9f0-bed0112b2e0a" providerId="ADAL" clId="{C3DD1394-B4D8-4AF4-960A-3AA4574F90C6}" dt="2023-06-24T07:22:55.939" v="5682" actId="9405"/>
          <ac:inkMkLst>
            <pc:docMk/>
            <pc:sldMk cId="3517274675" sldId="269"/>
            <ac:inkMk id="2" creationId="{CB1008F5-343C-1E35-B934-98175B2F28C4}"/>
          </ac:inkMkLst>
        </pc:inkChg>
      </pc:sldChg>
      <pc:sldChg chg="addSp delSp modSp add mod">
        <pc:chgData name="Uderzo Marco" userId="5d25d1a0-8130-48db-a9f0-bed0112b2e0a" providerId="ADAL" clId="{C3DD1394-B4D8-4AF4-960A-3AA4574F90C6}" dt="2023-06-26T08:45:36.169" v="12914" actId="20577"/>
        <pc:sldMkLst>
          <pc:docMk/>
          <pc:sldMk cId="1310167981" sldId="270"/>
        </pc:sldMkLst>
        <pc:spChg chg="add mod">
          <ac:chgData name="Uderzo Marco" userId="5d25d1a0-8130-48db-a9f0-bed0112b2e0a" providerId="ADAL" clId="{C3DD1394-B4D8-4AF4-960A-3AA4574F90C6}" dt="2023-06-24T08:45:40.435" v="6837" actId="1076"/>
          <ac:spMkLst>
            <pc:docMk/>
            <pc:sldMk cId="1310167981" sldId="270"/>
            <ac:spMk id="2" creationId="{FD4E9773-1B1F-8E26-DBA3-633F27960FFA}"/>
          </ac:spMkLst>
        </pc:spChg>
        <pc:spChg chg="add del">
          <ac:chgData name="Uderzo Marco" userId="5d25d1a0-8130-48db-a9f0-bed0112b2e0a" providerId="ADAL" clId="{C3DD1394-B4D8-4AF4-960A-3AA4574F90C6}" dt="2023-06-23T12:53:42.988" v="4395"/>
          <ac:spMkLst>
            <pc:docMk/>
            <pc:sldMk cId="1310167981" sldId="270"/>
            <ac:spMk id="3" creationId="{9E2F3CE2-8E90-501E-4291-CAD6497CE6D9}"/>
          </ac:spMkLst>
        </pc:spChg>
        <pc:spChg chg="add del">
          <ac:chgData name="Uderzo Marco" userId="5d25d1a0-8130-48db-a9f0-bed0112b2e0a" providerId="ADAL" clId="{C3DD1394-B4D8-4AF4-960A-3AA4574F90C6}" dt="2023-06-23T12:53:54.257" v="4402" actId="478"/>
          <ac:spMkLst>
            <pc:docMk/>
            <pc:sldMk cId="1310167981" sldId="270"/>
            <ac:spMk id="4" creationId="{679E238F-BFAA-BD6F-FD63-A48CF455A130}"/>
          </ac:spMkLst>
        </pc:spChg>
        <pc:spChg chg="mod">
          <ac:chgData name="Uderzo Marco" userId="5d25d1a0-8130-48db-a9f0-bed0112b2e0a" providerId="ADAL" clId="{C3DD1394-B4D8-4AF4-960A-3AA4574F90C6}" dt="2023-06-23T07:56:45.550" v="1161" actId="20577"/>
          <ac:spMkLst>
            <pc:docMk/>
            <pc:sldMk cId="1310167981" sldId="270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5T08:10:16.922" v="12796" actId="20577"/>
          <ac:spMkLst>
            <pc:docMk/>
            <pc:sldMk cId="1310167981" sldId="270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6T08:45:36.169" v="12914" actId="20577"/>
          <ac:spMkLst>
            <pc:docMk/>
            <pc:sldMk cId="1310167981" sldId="270"/>
            <ac:spMk id="163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4T08:42:10.352" v="6780" actId="478"/>
          <ac:picMkLst>
            <pc:docMk/>
            <pc:sldMk cId="1310167981" sldId="270"/>
            <ac:picMk id="4" creationId="{439E4DE0-E93C-8344-891C-09A41CE2D7F2}"/>
          </ac:picMkLst>
        </pc:picChg>
        <pc:picChg chg="add mod">
          <ac:chgData name="Uderzo Marco" userId="5d25d1a0-8130-48db-a9f0-bed0112b2e0a" providerId="ADAL" clId="{C3DD1394-B4D8-4AF4-960A-3AA4574F90C6}" dt="2023-06-24T08:46:01.583" v="6844" actId="1076"/>
          <ac:picMkLst>
            <pc:docMk/>
            <pc:sldMk cId="1310167981" sldId="270"/>
            <ac:picMk id="6" creationId="{35A7E7C0-7011-F579-7E8E-685C0EA6172B}"/>
          </ac:picMkLst>
        </pc:picChg>
        <pc:picChg chg="add mod">
          <ac:chgData name="Uderzo Marco" userId="5d25d1a0-8130-48db-a9f0-bed0112b2e0a" providerId="ADAL" clId="{C3DD1394-B4D8-4AF4-960A-3AA4574F90C6}" dt="2023-06-24T14:40:35.435" v="11139" actId="1076"/>
          <ac:picMkLst>
            <pc:docMk/>
            <pc:sldMk cId="1310167981" sldId="270"/>
            <ac:picMk id="8" creationId="{94C5AFB5-D549-9F78-E369-475A05AD3811}"/>
          </ac:picMkLst>
        </pc:picChg>
        <pc:picChg chg="del mod">
          <ac:chgData name="Uderzo Marco" userId="5d25d1a0-8130-48db-a9f0-bed0112b2e0a" providerId="ADAL" clId="{C3DD1394-B4D8-4AF4-960A-3AA4574F90C6}" dt="2023-06-23T07:56:51.119" v="1163" actId="478"/>
          <ac:picMkLst>
            <pc:docMk/>
            <pc:sldMk cId="1310167981" sldId="270"/>
            <ac:picMk id="6148" creationId="{A953D632-46FB-82F9-B7F8-59A19446242F}"/>
          </ac:picMkLst>
        </pc:picChg>
        <pc:picChg chg="add mod">
          <ac:chgData name="Uderzo Marco" userId="5d25d1a0-8130-48db-a9f0-bed0112b2e0a" providerId="ADAL" clId="{C3DD1394-B4D8-4AF4-960A-3AA4574F90C6}" dt="2023-06-24T14:39:14.418" v="11127" actId="1076"/>
          <ac:picMkLst>
            <pc:docMk/>
            <pc:sldMk cId="1310167981" sldId="270"/>
            <ac:picMk id="9218" creationId="{1F276547-2FB0-4EDD-4533-EB18A5B83178}"/>
          </ac:picMkLst>
        </pc:picChg>
      </pc:sldChg>
      <pc:sldChg chg="addSp modSp add del mod">
        <pc:chgData name="Uderzo Marco" userId="5d25d1a0-8130-48db-a9f0-bed0112b2e0a" providerId="ADAL" clId="{C3DD1394-B4D8-4AF4-960A-3AA4574F90C6}" dt="2023-06-23T09:58:39.039" v="4389" actId="2696"/>
        <pc:sldMkLst>
          <pc:docMk/>
          <pc:sldMk cId="3515706090" sldId="271"/>
        </pc:sldMkLst>
        <pc:spChg chg="mod">
          <ac:chgData name="Uderzo Marco" userId="5d25d1a0-8130-48db-a9f0-bed0112b2e0a" providerId="ADAL" clId="{C3DD1394-B4D8-4AF4-960A-3AA4574F90C6}" dt="2023-06-23T08:13:13.325" v="2096" actId="20577"/>
          <ac:spMkLst>
            <pc:docMk/>
            <pc:sldMk cId="3515706090" sldId="271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08:13:27.957" v="2099" actId="1076"/>
          <ac:picMkLst>
            <pc:docMk/>
            <pc:sldMk cId="3515706090" sldId="271"/>
            <ac:picMk id="8194" creationId="{8BBADDC2-D57A-472C-790F-074FC9A2194E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6T08:45:47.498" v="12920" actId="20577"/>
        <pc:sldMkLst>
          <pc:docMk/>
          <pc:sldMk cId="1746712422" sldId="272"/>
        </pc:sldMkLst>
        <pc:spChg chg="add mod">
          <ac:chgData name="Uderzo Marco" userId="5d25d1a0-8130-48db-a9f0-bed0112b2e0a" providerId="ADAL" clId="{C3DD1394-B4D8-4AF4-960A-3AA4574F90C6}" dt="2023-06-24T14:40:27.047" v="11138" actId="1076"/>
          <ac:spMkLst>
            <pc:docMk/>
            <pc:sldMk cId="1746712422" sldId="272"/>
            <ac:spMk id="2" creationId="{EC580E4C-29A8-ADAA-F9C4-7C9A76BF3681}"/>
          </ac:spMkLst>
        </pc:spChg>
        <pc:spChg chg="add del">
          <ac:chgData name="Uderzo Marco" userId="5d25d1a0-8130-48db-a9f0-bed0112b2e0a" providerId="ADAL" clId="{C3DD1394-B4D8-4AF4-960A-3AA4574F90C6}" dt="2023-06-23T08:15:54.196" v="2127" actId="22"/>
          <ac:spMkLst>
            <pc:docMk/>
            <pc:sldMk cId="1746712422" sldId="272"/>
            <ac:spMk id="3" creationId="{DA811AEB-113E-1820-93F4-D0622C3B3257}"/>
          </ac:spMkLst>
        </pc:spChg>
        <pc:spChg chg="mod">
          <ac:chgData name="Uderzo Marco" userId="5d25d1a0-8130-48db-a9f0-bed0112b2e0a" providerId="ADAL" clId="{C3DD1394-B4D8-4AF4-960A-3AA4574F90C6}" dt="2023-06-23T08:13:58.735" v="2118" actId="20577"/>
          <ac:spMkLst>
            <pc:docMk/>
            <pc:sldMk cId="1746712422" sldId="272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5T08:10:07.691" v="12783" actId="20577"/>
          <ac:spMkLst>
            <pc:docMk/>
            <pc:sldMk cId="1746712422" sldId="272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6T08:45:47.498" v="12920" actId="20577"/>
          <ac:spMkLst>
            <pc:docMk/>
            <pc:sldMk cId="1746712422" sldId="272"/>
            <ac:spMk id="163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4:40:27.047" v="11138" actId="1076"/>
          <ac:picMkLst>
            <pc:docMk/>
            <pc:sldMk cId="1746712422" sldId="272"/>
            <ac:picMk id="4" creationId="{0BA308BC-CDE8-CD12-989C-CB74EBFFE779}"/>
          </ac:picMkLst>
        </pc:picChg>
        <pc:picChg chg="add mod">
          <ac:chgData name="Uderzo Marco" userId="5d25d1a0-8130-48db-a9f0-bed0112b2e0a" providerId="ADAL" clId="{C3DD1394-B4D8-4AF4-960A-3AA4574F90C6}" dt="2023-06-24T14:40:08.679" v="11137" actId="1076"/>
          <ac:picMkLst>
            <pc:docMk/>
            <pc:sldMk cId="1746712422" sldId="272"/>
            <ac:picMk id="2050" creationId="{53144D98-698C-3210-011C-40912AB429D5}"/>
          </ac:picMkLst>
        </pc:picChg>
        <pc:picChg chg="del mod">
          <ac:chgData name="Uderzo Marco" userId="5d25d1a0-8130-48db-a9f0-bed0112b2e0a" providerId="ADAL" clId="{C3DD1394-B4D8-4AF4-960A-3AA4574F90C6}" dt="2023-06-23T08:13:52.581" v="2102" actId="478"/>
          <ac:picMkLst>
            <pc:docMk/>
            <pc:sldMk cId="1746712422" sldId="272"/>
            <ac:picMk id="8194" creationId="{8BBADDC2-D57A-472C-790F-074FC9A2194E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6T08:45:59.321" v="12927" actId="14100"/>
        <pc:sldMkLst>
          <pc:docMk/>
          <pc:sldMk cId="3339340731" sldId="273"/>
        </pc:sldMkLst>
        <pc:spChg chg="add mod">
          <ac:chgData name="Uderzo Marco" userId="5d25d1a0-8130-48db-a9f0-bed0112b2e0a" providerId="ADAL" clId="{C3DD1394-B4D8-4AF4-960A-3AA4574F90C6}" dt="2023-06-24T15:27:00.877" v="12319" actId="1076"/>
          <ac:spMkLst>
            <pc:docMk/>
            <pc:sldMk cId="3339340731" sldId="273"/>
            <ac:spMk id="2" creationId="{8B15CE1D-738B-26CF-AAEB-642FD4462BEB}"/>
          </ac:spMkLst>
        </pc:spChg>
        <pc:spChg chg="mod">
          <ac:chgData name="Uderzo Marco" userId="5d25d1a0-8130-48db-a9f0-bed0112b2e0a" providerId="ADAL" clId="{C3DD1394-B4D8-4AF4-960A-3AA4574F90C6}" dt="2023-06-23T13:26:30.046" v="4551" actId="20577"/>
          <ac:spMkLst>
            <pc:docMk/>
            <pc:sldMk cId="3339340731" sldId="273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32:43.752" v="12349" actId="113"/>
          <ac:spMkLst>
            <pc:docMk/>
            <pc:sldMk cId="3339340731" sldId="273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6T08:45:59.321" v="12927" actId="14100"/>
          <ac:spMkLst>
            <pc:docMk/>
            <pc:sldMk cId="3339340731" sldId="273"/>
            <ac:spMk id="163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3T13:30:56.095" v="4571"/>
          <ac:picMkLst>
            <pc:docMk/>
            <pc:sldMk cId="3339340731" sldId="273"/>
            <ac:picMk id="3074" creationId="{59C1F746-95A3-152D-7012-E399AF5F8411}"/>
          </ac:picMkLst>
        </pc:picChg>
        <pc:picChg chg="add mod">
          <ac:chgData name="Uderzo Marco" userId="5d25d1a0-8130-48db-a9f0-bed0112b2e0a" providerId="ADAL" clId="{C3DD1394-B4D8-4AF4-960A-3AA4574F90C6}" dt="2023-06-24T15:26:58.523" v="12318" actId="1076"/>
          <ac:picMkLst>
            <pc:docMk/>
            <pc:sldMk cId="3339340731" sldId="273"/>
            <ac:picMk id="3076" creationId="{BC71F6D5-0B84-57BA-935A-83049AF1DEDE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6T08:44:25.172" v="12867" actId="20577"/>
        <pc:sldMkLst>
          <pc:docMk/>
          <pc:sldMk cId="247467842" sldId="274"/>
        </pc:sldMkLst>
        <pc:spChg chg="add mod">
          <ac:chgData name="Uderzo Marco" userId="5d25d1a0-8130-48db-a9f0-bed0112b2e0a" providerId="ADAL" clId="{C3DD1394-B4D8-4AF4-960A-3AA4574F90C6}" dt="2023-06-24T15:25:09.225" v="12303" actId="1076"/>
          <ac:spMkLst>
            <pc:docMk/>
            <pc:sldMk cId="247467842" sldId="274"/>
            <ac:spMk id="3" creationId="{5325EBB5-9CE9-BBFE-0842-02855C39D6BE}"/>
          </ac:spMkLst>
        </pc:spChg>
        <pc:spChg chg="mod">
          <ac:chgData name="Uderzo Marco" userId="5d25d1a0-8130-48db-a9f0-bed0112b2e0a" providerId="ADAL" clId="{C3DD1394-B4D8-4AF4-960A-3AA4574F90C6}" dt="2023-06-23T09:39:58.138" v="3314" actId="20577"/>
          <ac:spMkLst>
            <pc:docMk/>
            <pc:sldMk cId="247467842" sldId="274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5T08:02:39.284" v="12688" actId="20577"/>
          <ac:spMkLst>
            <pc:docMk/>
            <pc:sldMk cId="247467842" sldId="274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6T08:44:25.172" v="12867" actId="20577"/>
          <ac:spMkLst>
            <pc:docMk/>
            <pc:sldMk cId="247467842" sldId="274"/>
            <ac:spMk id="163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4T15:14:28.335" v="12152" actId="1076"/>
          <ac:picMkLst>
            <pc:docMk/>
            <pc:sldMk cId="247467842" sldId="274"/>
            <ac:picMk id="10242" creationId="{B5D26AB9-8901-1FAA-AE58-6E1791769B43}"/>
          </ac:picMkLst>
        </pc:picChg>
      </pc:sldChg>
      <pc:sldChg chg="modSp add del mod">
        <pc:chgData name="Uderzo Marco" userId="5d25d1a0-8130-48db-a9f0-bed0112b2e0a" providerId="ADAL" clId="{C3DD1394-B4D8-4AF4-960A-3AA4574F90C6}" dt="2023-06-23T13:40:35.365" v="4789" actId="2696"/>
        <pc:sldMkLst>
          <pc:docMk/>
          <pc:sldMk cId="1632228203" sldId="275"/>
        </pc:sldMkLst>
        <pc:spChg chg="mod">
          <ac:chgData name="Uderzo Marco" userId="5d25d1a0-8130-48db-a9f0-bed0112b2e0a" providerId="ADAL" clId="{C3DD1394-B4D8-4AF4-960A-3AA4574F90C6}" dt="2023-06-23T13:25:51.917" v="4484" actId="20577"/>
          <ac:spMkLst>
            <pc:docMk/>
            <pc:sldMk cId="1632228203" sldId="275"/>
            <ac:spMk id="161" creationId="{00000000-0000-0000-0000-000000000000}"/>
          </ac:spMkLst>
        </pc:spChg>
      </pc:sldChg>
      <pc:sldChg chg="modSp add mod ord">
        <pc:chgData name="Uderzo Marco" userId="5d25d1a0-8130-48db-a9f0-bed0112b2e0a" providerId="ADAL" clId="{C3DD1394-B4D8-4AF4-960A-3AA4574F90C6}" dt="2023-06-26T08:45:26.925" v="12908" actId="20577"/>
        <pc:sldMkLst>
          <pc:docMk/>
          <pc:sldMk cId="1899438522" sldId="276"/>
        </pc:sldMkLst>
        <pc:spChg chg="mod">
          <ac:chgData name="Uderzo Marco" userId="5d25d1a0-8130-48db-a9f0-bed0112b2e0a" providerId="ADAL" clId="{C3DD1394-B4D8-4AF4-960A-3AA4574F90C6}" dt="2023-06-23T09:46:27.071" v="3573" actId="20577"/>
          <ac:spMkLst>
            <pc:docMk/>
            <pc:sldMk cId="1899438522" sldId="276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5T08:09:22.914" v="12763" actId="20577"/>
          <ac:spMkLst>
            <pc:docMk/>
            <pc:sldMk cId="1899438522" sldId="276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6T08:45:26.925" v="12908" actId="20577"/>
          <ac:spMkLst>
            <pc:docMk/>
            <pc:sldMk cId="1899438522" sldId="276"/>
            <ac:spMk id="163" creationId="{00000000-0000-0000-0000-000000000000}"/>
          </ac:spMkLst>
        </pc:spChg>
      </pc:sldChg>
      <pc:sldChg chg="addSp delSp modSp add mod ord">
        <pc:chgData name="Uderzo Marco" userId="5d25d1a0-8130-48db-a9f0-bed0112b2e0a" providerId="ADAL" clId="{C3DD1394-B4D8-4AF4-960A-3AA4574F90C6}" dt="2023-06-26T08:45:10.845" v="12895" actId="20577"/>
        <pc:sldMkLst>
          <pc:docMk/>
          <pc:sldMk cId="2820540259" sldId="277"/>
        </pc:sldMkLst>
        <pc:spChg chg="mod">
          <ac:chgData name="Uderzo Marco" userId="5d25d1a0-8130-48db-a9f0-bed0112b2e0a" providerId="ADAL" clId="{C3DD1394-B4D8-4AF4-960A-3AA4574F90C6}" dt="2023-06-24T14:34:35.740" v="11060" actId="20577"/>
          <ac:spMkLst>
            <pc:docMk/>
            <pc:sldMk cId="2820540259" sldId="277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5T07:54:13.853" v="12610" actId="255"/>
          <ac:spMkLst>
            <pc:docMk/>
            <pc:sldMk cId="2820540259" sldId="277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6T08:45:10.845" v="12895" actId="20577"/>
          <ac:spMkLst>
            <pc:docMk/>
            <pc:sldMk cId="2820540259" sldId="277"/>
            <ac:spMk id="163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4T14:35:03.638" v="11069" actId="478"/>
          <ac:picMkLst>
            <pc:docMk/>
            <pc:sldMk cId="2820540259" sldId="277"/>
            <ac:picMk id="3" creationId="{A240BECC-8300-9535-1309-82B674D00304}"/>
          </ac:picMkLst>
        </pc:picChg>
        <pc:picChg chg="add mod">
          <ac:chgData name="Uderzo Marco" userId="5d25d1a0-8130-48db-a9f0-bed0112b2e0a" providerId="ADAL" clId="{C3DD1394-B4D8-4AF4-960A-3AA4574F90C6}" dt="2023-06-24T15:17:16.220" v="12174" actId="1076"/>
          <ac:picMkLst>
            <pc:docMk/>
            <pc:sldMk cId="2820540259" sldId="277"/>
            <ac:picMk id="4" creationId="{CC846163-E775-999D-AA8C-8E7DDF72543C}"/>
          </ac:picMkLst>
        </pc:picChg>
        <pc:inkChg chg="add del">
          <ac:chgData name="Uderzo Marco" userId="5d25d1a0-8130-48db-a9f0-bed0112b2e0a" providerId="ADAL" clId="{C3DD1394-B4D8-4AF4-960A-3AA4574F90C6}" dt="2023-06-24T07:22:08.938" v="5679" actId="9405"/>
          <ac:inkMkLst>
            <pc:docMk/>
            <pc:sldMk cId="2820540259" sldId="277"/>
            <ac:inkMk id="4" creationId="{71E4CC17-A7E2-B16D-E7AA-D75FEF887D49}"/>
          </ac:inkMkLst>
        </pc:inkChg>
        <pc:inkChg chg="add del">
          <ac:chgData name="Uderzo Marco" userId="5d25d1a0-8130-48db-a9f0-bed0112b2e0a" providerId="ADAL" clId="{C3DD1394-B4D8-4AF4-960A-3AA4574F90C6}" dt="2023-06-24T14:35:03.638" v="11069" actId="478"/>
          <ac:inkMkLst>
            <pc:docMk/>
            <pc:sldMk cId="2820540259" sldId="277"/>
            <ac:inkMk id="5" creationId="{143677B7-1678-044A-9CED-84A0320FE4EB}"/>
          </ac:inkMkLst>
        </pc:inkChg>
        <pc:inkChg chg="add">
          <ac:chgData name="Uderzo Marco" userId="5d25d1a0-8130-48db-a9f0-bed0112b2e0a" providerId="ADAL" clId="{C3DD1394-B4D8-4AF4-960A-3AA4574F90C6}" dt="2023-06-24T15:18:37.656" v="12203" actId="9405"/>
          <ac:inkMkLst>
            <pc:docMk/>
            <pc:sldMk cId="2820540259" sldId="277"/>
            <ac:inkMk id="6" creationId="{919BC0CB-C555-333C-BD00-48489737A648}"/>
          </ac:inkMkLst>
        </pc:inkChg>
      </pc:sldChg>
      <pc:sldChg chg="new add del">
        <pc:chgData name="Uderzo Marco" userId="5d25d1a0-8130-48db-a9f0-bed0112b2e0a" providerId="ADAL" clId="{C3DD1394-B4D8-4AF4-960A-3AA4574F90C6}" dt="2023-06-24T06:04:26.581" v="4985" actId="680"/>
        <pc:sldMkLst>
          <pc:docMk/>
          <pc:sldMk cId="351995185" sldId="278"/>
        </pc:sldMkLst>
      </pc:sldChg>
      <pc:sldChg chg="addSp delSp modSp add mod">
        <pc:chgData name="Uderzo Marco" userId="5d25d1a0-8130-48db-a9f0-bed0112b2e0a" providerId="ADAL" clId="{C3DD1394-B4D8-4AF4-960A-3AA4574F90C6}" dt="2023-06-26T08:46:08.376" v="12933" actId="20577"/>
        <pc:sldMkLst>
          <pc:docMk/>
          <pc:sldMk cId="454970424" sldId="278"/>
        </pc:sldMkLst>
        <pc:spChg chg="del mod">
          <ac:chgData name="Uderzo Marco" userId="5d25d1a0-8130-48db-a9f0-bed0112b2e0a" providerId="ADAL" clId="{C3DD1394-B4D8-4AF4-960A-3AA4574F90C6}" dt="2023-06-24T06:51:46.567" v="5088" actId="478"/>
          <ac:spMkLst>
            <pc:docMk/>
            <pc:sldMk cId="454970424" sldId="278"/>
            <ac:spMk id="2" creationId="{8B15CE1D-738B-26CF-AAEB-642FD4462BEB}"/>
          </ac:spMkLst>
        </pc:spChg>
        <pc:spChg chg="add mod">
          <ac:chgData name="Uderzo Marco" userId="5d25d1a0-8130-48db-a9f0-bed0112b2e0a" providerId="ADAL" clId="{C3DD1394-B4D8-4AF4-960A-3AA4574F90C6}" dt="2023-06-24T14:54:25.265" v="11394" actId="20577"/>
          <ac:spMkLst>
            <pc:docMk/>
            <pc:sldMk cId="454970424" sldId="278"/>
            <ac:spMk id="3" creationId="{9560F0C2-AC7E-18BE-1209-20FCA97EB70A}"/>
          </ac:spMkLst>
        </pc:spChg>
        <pc:spChg chg="mod">
          <ac:chgData name="Uderzo Marco" userId="5d25d1a0-8130-48db-a9f0-bed0112b2e0a" providerId="ADAL" clId="{C3DD1394-B4D8-4AF4-960A-3AA4574F90C6}" dt="2023-06-24T14:55:11.793" v="11407" actId="20577"/>
          <ac:spMkLst>
            <pc:docMk/>
            <pc:sldMk cId="454970424" sldId="278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6:10.888" v="12312" actId="20577"/>
          <ac:spMkLst>
            <pc:docMk/>
            <pc:sldMk cId="454970424" sldId="278"/>
            <ac:spMk id="162" creationId="{00000000-0000-0000-0000-000000000000}"/>
          </ac:spMkLst>
        </pc:spChg>
        <pc:spChg chg="add del mod">
          <ac:chgData name="Uderzo Marco" userId="5d25d1a0-8130-48db-a9f0-bed0112b2e0a" providerId="ADAL" clId="{C3DD1394-B4D8-4AF4-960A-3AA4574F90C6}" dt="2023-06-26T08:46:08.376" v="12933" actId="20577"/>
          <ac:spMkLst>
            <pc:docMk/>
            <pc:sldMk cId="454970424" sldId="278"/>
            <ac:spMk id="163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4:53:43.169" v="11388" actId="1076"/>
          <ac:picMkLst>
            <pc:docMk/>
            <pc:sldMk cId="454970424" sldId="278"/>
            <ac:picMk id="4" creationId="{E7FB9106-C269-D531-22B5-D88F282CDCD7}"/>
          </ac:picMkLst>
        </pc:picChg>
        <pc:picChg chg="add mod">
          <ac:chgData name="Uderzo Marco" userId="5d25d1a0-8130-48db-a9f0-bed0112b2e0a" providerId="ADAL" clId="{C3DD1394-B4D8-4AF4-960A-3AA4574F90C6}" dt="2023-06-24T14:52:11.337" v="11354" actId="14100"/>
          <ac:picMkLst>
            <pc:docMk/>
            <pc:sldMk cId="454970424" sldId="278"/>
            <ac:picMk id="1026" creationId="{D60701F7-1F02-1354-AFEF-51621AE7F5F1}"/>
          </ac:picMkLst>
        </pc:picChg>
        <pc:picChg chg="del">
          <ac:chgData name="Uderzo Marco" userId="5d25d1a0-8130-48db-a9f0-bed0112b2e0a" providerId="ADAL" clId="{C3DD1394-B4D8-4AF4-960A-3AA4574F90C6}" dt="2023-06-24T06:51:17.276" v="5082" actId="478"/>
          <ac:picMkLst>
            <pc:docMk/>
            <pc:sldMk cId="454970424" sldId="278"/>
            <ac:picMk id="3076" creationId="{BC71F6D5-0B84-57BA-935A-83049AF1DEDE}"/>
          </ac:picMkLst>
        </pc:picChg>
        <pc:inkChg chg="add del">
          <ac:chgData name="Uderzo Marco" userId="5d25d1a0-8130-48db-a9f0-bed0112b2e0a" providerId="ADAL" clId="{C3DD1394-B4D8-4AF4-960A-3AA4574F90C6}" dt="2023-06-24T15:27:19.732" v="12321" actId="9405"/>
          <ac:inkMkLst>
            <pc:docMk/>
            <pc:sldMk cId="454970424" sldId="278"/>
            <ac:inkMk id="5" creationId="{851D60C5-0B97-879C-589C-A229F9AE49A5}"/>
          </ac:inkMkLst>
        </pc:inkChg>
        <pc:inkChg chg="add del">
          <ac:chgData name="Uderzo Marco" userId="5d25d1a0-8130-48db-a9f0-bed0112b2e0a" providerId="ADAL" clId="{C3DD1394-B4D8-4AF4-960A-3AA4574F90C6}" dt="2023-06-24T15:27:34.592" v="12323" actId="9405"/>
          <ac:inkMkLst>
            <pc:docMk/>
            <pc:sldMk cId="454970424" sldId="278"/>
            <ac:inkMk id="6" creationId="{27AB114C-132E-1CE6-3353-FE2F098FB688}"/>
          </ac:inkMkLst>
        </pc:inkChg>
        <pc:inkChg chg="add del">
          <ac:chgData name="Uderzo Marco" userId="5d25d1a0-8130-48db-a9f0-bed0112b2e0a" providerId="ADAL" clId="{C3DD1394-B4D8-4AF4-960A-3AA4574F90C6}" dt="2023-06-24T15:27:56.100" v="12325" actId="9405"/>
          <ac:inkMkLst>
            <pc:docMk/>
            <pc:sldMk cId="454970424" sldId="278"/>
            <ac:inkMk id="7" creationId="{6C20C603-514E-16ED-6675-4872A7F59DE4}"/>
          </ac:inkMkLst>
        </pc:inkChg>
      </pc:sldChg>
      <pc:sldChg chg="delSp modSp add mod">
        <pc:chgData name="Uderzo Marco" userId="5d25d1a0-8130-48db-a9f0-bed0112b2e0a" providerId="ADAL" clId="{C3DD1394-B4D8-4AF4-960A-3AA4574F90C6}" dt="2023-06-26T08:46:15.176" v="12939" actId="20577"/>
        <pc:sldMkLst>
          <pc:docMk/>
          <pc:sldMk cId="3604238010" sldId="279"/>
        </pc:sldMkLst>
        <pc:spChg chg="mod">
          <ac:chgData name="Uderzo Marco" userId="5d25d1a0-8130-48db-a9f0-bed0112b2e0a" providerId="ADAL" clId="{C3DD1394-B4D8-4AF4-960A-3AA4574F90C6}" dt="2023-06-24T09:05:07.543" v="7417" actId="20577"/>
          <ac:spMkLst>
            <pc:docMk/>
            <pc:sldMk cId="3604238010" sldId="279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6T08:42:14.609" v="12816" actId="20577"/>
          <ac:spMkLst>
            <pc:docMk/>
            <pc:sldMk cId="3604238010" sldId="279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6T08:46:15.176" v="12939" actId="20577"/>
          <ac:spMkLst>
            <pc:docMk/>
            <pc:sldMk cId="3604238010" sldId="279"/>
            <ac:spMk id="163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4T09:03:14.437" v="7258" actId="478"/>
          <ac:picMkLst>
            <pc:docMk/>
            <pc:sldMk cId="3604238010" sldId="279"/>
            <ac:picMk id="4" creationId="{E7FB9106-C269-D531-22B5-D88F282CDCD7}"/>
          </ac:picMkLst>
        </pc:picChg>
        <pc:picChg chg="del">
          <ac:chgData name="Uderzo Marco" userId="5d25d1a0-8130-48db-a9f0-bed0112b2e0a" providerId="ADAL" clId="{C3DD1394-B4D8-4AF4-960A-3AA4574F90C6}" dt="2023-06-24T09:03:09.197" v="7257" actId="478"/>
          <ac:picMkLst>
            <pc:docMk/>
            <pc:sldMk cId="3604238010" sldId="279"/>
            <ac:picMk id="1026" creationId="{D60701F7-1F02-1354-AFEF-51621AE7F5F1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6T08:43:05.050" v="12836" actId="20577"/>
        <pc:sldMkLst>
          <pc:docMk/>
          <pc:sldMk cId="2528327959" sldId="280"/>
        </pc:sldMkLst>
        <pc:spChg chg="mod">
          <ac:chgData name="Uderzo Marco" userId="5d25d1a0-8130-48db-a9f0-bed0112b2e0a" providerId="ADAL" clId="{C3DD1394-B4D8-4AF4-960A-3AA4574F90C6}" dt="2023-06-24T13:45:26.682" v="9669" actId="20577"/>
          <ac:spMkLst>
            <pc:docMk/>
            <pc:sldMk cId="2528327959" sldId="280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4:59:32.664" v="11603" actId="20577"/>
          <ac:spMkLst>
            <pc:docMk/>
            <pc:sldMk cId="2528327959" sldId="280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6T08:43:05.050" v="12836" actId="20577"/>
          <ac:spMkLst>
            <pc:docMk/>
            <pc:sldMk cId="2528327959" sldId="280"/>
            <ac:spMk id="163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3:52:35.459" v="9915" actId="14100"/>
          <ac:picMkLst>
            <pc:docMk/>
            <pc:sldMk cId="2528327959" sldId="280"/>
            <ac:picMk id="2" creationId="{FE35E22F-482F-4A51-C3E8-56BA95000D3F}"/>
          </ac:picMkLst>
        </pc:picChg>
        <pc:picChg chg="add mod">
          <ac:chgData name="Uderzo Marco" userId="5d25d1a0-8130-48db-a9f0-bed0112b2e0a" providerId="ADAL" clId="{C3DD1394-B4D8-4AF4-960A-3AA4574F90C6}" dt="2023-06-24T13:52:56.541" v="9919" actId="1076"/>
          <ac:picMkLst>
            <pc:docMk/>
            <pc:sldMk cId="2528327959" sldId="280"/>
            <ac:picMk id="3" creationId="{D486662D-A47A-1ADC-4A97-3A0B96B51609}"/>
          </ac:picMkLst>
        </pc:picChg>
        <pc:picChg chg="add del mod">
          <ac:chgData name="Uderzo Marco" userId="5d25d1a0-8130-48db-a9f0-bed0112b2e0a" providerId="ADAL" clId="{C3DD1394-B4D8-4AF4-960A-3AA4574F90C6}" dt="2023-06-24T13:47:47.040" v="9848" actId="478"/>
          <ac:picMkLst>
            <pc:docMk/>
            <pc:sldMk cId="2528327959" sldId="280"/>
            <ac:picMk id="1026" creationId="{01116F38-D65E-78A8-E890-EF02F00CEFE4}"/>
          </ac:picMkLst>
        </pc:picChg>
        <pc:picChg chg="add mod">
          <ac:chgData name="Uderzo Marco" userId="5d25d1a0-8130-48db-a9f0-bed0112b2e0a" providerId="ADAL" clId="{C3DD1394-B4D8-4AF4-960A-3AA4574F90C6}" dt="2023-06-24T13:52:59.637" v="9920" actId="1076"/>
          <ac:picMkLst>
            <pc:docMk/>
            <pc:sldMk cId="2528327959" sldId="280"/>
            <ac:picMk id="1028" creationId="{3F7E55CF-144D-E6B9-5D06-E154C925EAB4}"/>
          </ac:picMkLst>
        </pc:picChg>
      </pc:sldChg>
      <pc:sldChg chg="delSp modSp add mod ord">
        <pc:chgData name="Uderzo Marco" userId="5d25d1a0-8130-48db-a9f0-bed0112b2e0a" providerId="ADAL" clId="{C3DD1394-B4D8-4AF4-960A-3AA4574F90C6}" dt="2023-06-26T08:43:47.359" v="12849" actId="20577"/>
        <pc:sldMkLst>
          <pc:docMk/>
          <pc:sldMk cId="335260547" sldId="281"/>
        </pc:sldMkLst>
        <pc:spChg chg="del">
          <ac:chgData name="Uderzo Marco" userId="5d25d1a0-8130-48db-a9f0-bed0112b2e0a" providerId="ADAL" clId="{C3DD1394-B4D8-4AF4-960A-3AA4574F90C6}" dt="2023-06-24T14:03:27.952" v="10314" actId="478"/>
          <ac:spMkLst>
            <pc:docMk/>
            <pc:sldMk cId="335260547" sldId="281"/>
            <ac:spMk id="2" creationId="{D1CC31C2-1ADF-765B-FD29-D6D92CAF5733}"/>
          </ac:spMkLst>
        </pc:spChg>
        <pc:spChg chg="mod">
          <ac:chgData name="Uderzo Marco" userId="5d25d1a0-8130-48db-a9f0-bed0112b2e0a" providerId="ADAL" clId="{C3DD1394-B4D8-4AF4-960A-3AA4574F90C6}" dt="2023-06-24T15:05:06.913" v="11756" actId="20577"/>
          <ac:spMkLst>
            <pc:docMk/>
            <pc:sldMk cId="335260547" sldId="281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05:35.156" v="11811" actId="20577"/>
          <ac:spMkLst>
            <pc:docMk/>
            <pc:sldMk cId="335260547" sldId="281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6T08:43:47.359" v="12849" actId="20577"/>
          <ac:spMkLst>
            <pc:docMk/>
            <pc:sldMk cId="335260547" sldId="281"/>
            <ac:spMk id="163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4T14:03:26.534" v="10313" actId="478"/>
          <ac:picMkLst>
            <pc:docMk/>
            <pc:sldMk cId="335260547" sldId="281"/>
            <ac:picMk id="4098" creationId="{004834EF-2ED5-013A-807A-8E8ED4F5A323}"/>
          </ac:picMkLst>
        </pc:picChg>
        <pc:picChg chg="del mod">
          <ac:chgData name="Uderzo Marco" userId="5d25d1a0-8130-48db-a9f0-bed0112b2e0a" providerId="ADAL" clId="{C3DD1394-B4D8-4AF4-960A-3AA4574F90C6}" dt="2023-06-24T14:03:28.384" v="10316" actId="478"/>
          <ac:picMkLst>
            <pc:docMk/>
            <pc:sldMk cId="335260547" sldId="281"/>
            <ac:picMk id="4100" creationId="{77FFED81-4B4B-2DE8-78AC-237A580753B9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6T08:45:01.574" v="12887" actId="20577"/>
        <pc:sldMkLst>
          <pc:docMk/>
          <pc:sldMk cId="261104281" sldId="282"/>
        </pc:sldMkLst>
        <pc:spChg chg="mod">
          <ac:chgData name="Uderzo Marco" userId="5d25d1a0-8130-48db-a9f0-bed0112b2e0a" providerId="ADAL" clId="{C3DD1394-B4D8-4AF4-960A-3AA4574F90C6}" dt="2023-06-24T14:16:14.074" v="10717" actId="20577"/>
          <ac:spMkLst>
            <pc:docMk/>
            <pc:sldMk cId="261104281" sldId="282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9:57.235" v="12332" actId="20577"/>
          <ac:spMkLst>
            <pc:docMk/>
            <pc:sldMk cId="261104281" sldId="282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6T08:45:01.574" v="12887" actId="20577"/>
          <ac:spMkLst>
            <pc:docMk/>
            <pc:sldMk cId="261104281" sldId="282"/>
            <ac:spMk id="163" creationId="{00000000-0000-0000-0000-000000000000}"/>
          </ac:spMkLst>
        </pc:spChg>
        <pc:picChg chg="del mod">
          <ac:chgData name="Uderzo Marco" userId="5d25d1a0-8130-48db-a9f0-bed0112b2e0a" providerId="ADAL" clId="{C3DD1394-B4D8-4AF4-960A-3AA4574F90C6}" dt="2023-06-24T14:19:04.773" v="10790" actId="478"/>
          <ac:picMkLst>
            <pc:docMk/>
            <pc:sldMk cId="261104281" sldId="282"/>
            <ac:picMk id="3" creationId="{A240BECC-8300-9535-1309-82B674D00304}"/>
          </ac:picMkLst>
        </pc:picChg>
        <pc:picChg chg="add mod">
          <ac:chgData name="Uderzo Marco" userId="5d25d1a0-8130-48db-a9f0-bed0112b2e0a" providerId="ADAL" clId="{C3DD1394-B4D8-4AF4-960A-3AA4574F90C6}" dt="2023-06-24T15:15:53.579" v="12168" actId="1076"/>
          <ac:picMkLst>
            <pc:docMk/>
            <pc:sldMk cId="261104281" sldId="282"/>
            <ac:picMk id="4" creationId="{9CD8454D-F483-0F73-2C23-2D5478D0FA1E}"/>
          </ac:picMkLst>
        </pc:picChg>
        <pc:picChg chg="add mod">
          <ac:chgData name="Uderzo Marco" userId="5d25d1a0-8130-48db-a9f0-bed0112b2e0a" providerId="ADAL" clId="{C3DD1394-B4D8-4AF4-960A-3AA4574F90C6}" dt="2023-06-24T15:15:53.579" v="12168" actId="1076"/>
          <ac:picMkLst>
            <pc:docMk/>
            <pc:sldMk cId="261104281" sldId="282"/>
            <ac:picMk id="7" creationId="{4F612EB5-FFB7-E6FA-0D4A-60B1C7B121CB}"/>
          </ac:picMkLst>
        </pc:picChg>
        <pc:inkChg chg="del mod">
          <ac:chgData name="Uderzo Marco" userId="5d25d1a0-8130-48db-a9f0-bed0112b2e0a" providerId="ADAL" clId="{C3DD1394-B4D8-4AF4-960A-3AA4574F90C6}" dt="2023-06-24T14:19:04.773" v="10790" actId="478"/>
          <ac:inkMkLst>
            <pc:docMk/>
            <pc:sldMk cId="261104281" sldId="282"/>
            <ac:inkMk id="5" creationId="{143677B7-1678-044A-9CED-84A0320FE4EB}"/>
          </ac:inkMkLst>
        </pc:inkChg>
        <pc:inkChg chg="add mod">
          <ac:chgData name="Uderzo Marco" userId="5d25d1a0-8130-48db-a9f0-bed0112b2e0a" providerId="ADAL" clId="{C3DD1394-B4D8-4AF4-960A-3AA4574F90C6}" dt="2023-06-24T15:15:53.579" v="12168" actId="1076"/>
          <ac:inkMkLst>
            <pc:docMk/>
            <pc:sldMk cId="261104281" sldId="282"/>
            <ac:inkMk id="8" creationId="{24269DFC-71C5-C6D8-91A9-BA0CB8AD0B3B}"/>
          </ac:inkMkLst>
        </pc:inkChg>
        <pc:inkChg chg="add mod">
          <ac:chgData name="Uderzo Marco" userId="5d25d1a0-8130-48db-a9f0-bed0112b2e0a" providerId="ADAL" clId="{C3DD1394-B4D8-4AF4-960A-3AA4574F90C6}" dt="2023-06-24T15:15:53.579" v="12168" actId="1076"/>
          <ac:inkMkLst>
            <pc:docMk/>
            <pc:sldMk cId="261104281" sldId="282"/>
            <ac:inkMk id="9" creationId="{0907539D-8C88-A9CF-3DD2-DC55B3447A7C}"/>
          </ac:inkMkLst>
        </pc:inkChg>
      </pc:sldChg>
      <pc:sldMasterChg chg="addSldLayout delSldLayout">
        <pc:chgData name="Uderzo Marco" userId="5d25d1a0-8130-48db-a9f0-bed0112b2e0a" providerId="ADAL" clId="{C3DD1394-B4D8-4AF4-960A-3AA4574F90C6}" dt="2023-06-24T06:04:26.254" v="4984" actId="47"/>
        <pc:sldMasterMkLst>
          <pc:docMk/>
          <pc:sldMasterMk cId="0" sldId="2147483664"/>
        </pc:sldMasterMkLst>
        <pc:sldLayoutChg chg="add del">
          <pc:chgData name="Uderzo Marco" userId="5d25d1a0-8130-48db-a9f0-bed0112b2e0a" providerId="ADAL" clId="{C3DD1394-B4D8-4AF4-960A-3AA4574F90C6}" dt="2023-06-24T06:04:26.254" v="4984" actId="47"/>
          <pc:sldLayoutMkLst>
            <pc:docMk/>
            <pc:sldMasterMk cId="0" sldId="2147483664"/>
            <pc:sldLayoutMk cId="0" sldId="214748364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4:29:18.5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36,'1492'0,"-1478"0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4:29:21.41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 8,'1541'0,"-1527"0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5:18:37.65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0,'1229'0,"-1215"0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05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87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93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286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574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183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670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36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648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53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503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6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6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21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843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19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  <a:defRPr sz="48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82925" tIns="82925" rIns="82925" bIns="829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ustomXml" Target="../ink/ink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-19225" y="-19250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sp>
        <p:nvSpPr>
          <p:cNvPr id="85" name="Shape 85"/>
          <p:cNvSpPr txBox="1"/>
          <p:nvPr/>
        </p:nvSpPr>
        <p:spPr>
          <a:xfrm>
            <a:off x="-19249" y="106680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lang="it-IT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it-IT" sz="28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Coronary</a:t>
            </a:r>
            <a:r>
              <a:rPr lang="it-IT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Artery</a:t>
            </a:r>
            <a:r>
              <a:rPr lang="it-IT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Disease</a:t>
            </a:r>
            <a:endParaRPr lang="it-IT" sz="2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Statistical Learning 2, A.Y. 2022/23</a:t>
            </a:r>
            <a:endParaRPr sz="1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266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  <a:endParaRPr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-19300" y="4012725"/>
            <a:ext cx="91440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5765858" y="2908189"/>
            <a:ext cx="2788633" cy="138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ts val="0"/>
              </a:lnSpc>
              <a:spcBef>
                <a:spcPts val="2400"/>
              </a:spcBef>
            </a:pPr>
            <a:r>
              <a:rPr lang="it-IT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Marco Uderzo, 2096998</a:t>
            </a:r>
          </a:p>
          <a:p>
            <a:pPr marL="0" lvl="0" indent="0" algn="r" rtl="0">
              <a:lnSpc>
                <a:spcPts val="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Francesco Vo, 1234567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977475" y="4419600"/>
            <a:ext cx="37245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Quadratic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Discriminant</a:t>
            </a:r>
            <a:r>
              <a:rPr lang="it-IT" sz="3000" b="1" dirty="0">
                <a:solidFill>
                  <a:srgbClr val="FFFFFF"/>
                </a:solidFill>
              </a:rPr>
              <a:t> Analysis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4914163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Quadratic Discriminant Analysis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(QDA) doesn’t assume the equal variance of the classes. For this reason the decision boundary is not linear but quadratic.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799" y="6381675"/>
            <a:ext cx="698569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9/20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A8FE8E-50BE-B5A1-905F-21F977ABE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63" y="960733"/>
            <a:ext cx="3967206" cy="28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3F373D-9A92-6245-2B55-232AAD0A8B18}"/>
              </a:ext>
            </a:extLst>
          </p:cNvPr>
          <p:cNvSpPr txBox="1"/>
          <p:nvPr/>
        </p:nvSpPr>
        <p:spPr>
          <a:xfrm>
            <a:off x="4865438" y="3794255"/>
            <a:ext cx="4064656" cy="670127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0.90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495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Generalized</a:t>
            </a:r>
            <a:r>
              <a:rPr lang="it-IT" sz="3000" b="1" dirty="0">
                <a:solidFill>
                  <a:srgbClr val="FFFFFF"/>
                </a:solidFill>
              </a:rPr>
              <a:t> Linear Model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3521" y="712891"/>
            <a:ext cx="5036844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Logistic Regression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is the easiest and most common model to perform binary classification. To do so, we use a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Generalized Linear Model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.</a:t>
            </a: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All predictors are initially included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Decision Threshold initially not optimized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Variable Selection: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Iterative Backward Selection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removing weak predictors based on their p-value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Useful Metrics: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Variance Inflation Factor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Bayesian Information Criterion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Misclassification Error</a:t>
            </a: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799" y="6381675"/>
            <a:ext cx="709587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10/20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25EBB5-9CE9-BBFE-0842-02855C39D6BE}"/>
              </a:ext>
            </a:extLst>
          </p:cNvPr>
          <p:cNvSpPr txBox="1"/>
          <p:nvPr/>
        </p:nvSpPr>
        <p:spPr>
          <a:xfrm>
            <a:off x="5167835" y="3803982"/>
            <a:ext cx="4076454" cy="940963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0.84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0.91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D26AB9-8901-1FAA-AE58-6E179176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9" y="1124484"/>
            <a:ext cx="3751556" cy="267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197555" y="-182567"/>
            <a:ext cx="719666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Backward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Selection</a:t>
            </a:r>
            <a:r>
              <a:rPr lang="it-IT" sz="3000" b="1" dirty="0">
                <a:solidFill>
                  <a:srgbClr val="FFFFFF"/>
                </a:solidFill>
              </a:rPr>
              <a:t> with p-</a:t>
            </a:r>
            <a:r>
              <a:rPr lang="it-IT" sz="3000" b="1" dirty="0" err="1">
                <a:solidFill>
                  <a:srgbClr val="FFFFFF"/>
                </a:solidFill>
              </a:rPr>
              <a:t>value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5474126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Start with all predictors in the model and remove one at a time (highest p-value)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Removed Predictors: 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Age,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RestingECG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RestingBP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Predictors (p &lt;= 0.001):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Sex[“M”],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ChestPainType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[“ATA”, “NAP”],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FastingBS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Oldpeak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Considerations: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RestingBP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only contains systolic BP, not considering diastolic and pulse pressure, so the variable is not very informative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ST_Slope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[“Up”]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(ST segment elevation) is a good predictor of CAD, so we kept it despite p-value &gt; 0.05</a:t>
            </a:r>
          </a:p>
          <a:p>
            <a:pPr marL="800100" lvl="1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799" y="6381675"/>
            <a:ext cx="685039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11/20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4C0B8C-2F47-B7B6-2E2E-6CC5419C9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91" y="1499297"/>
            <a:ext cx="3416010" cy="1864196"/>
          </a:xfrm>
          <a:prstGeom prst="rect">
            <a:avLst/>
          </a:prstGeom>
        </p:spPr>
      </p:pic>
      <p:pic>
        <p:nvPicPr>
          <p:cNvPr id="2052" name="Picture 4" descr="CV Physiology | Electrophysiological Changes During Cardiac Ischemia">
            <a:extLst>
              <a:ext uri="{FF2B5EF4-FFF2-40B4-BE49-F238E27FC236}">
                <a16:creationId xmlns:a16="http://schemas.microsoft.com/office/drawing/2014/main" id="{6D52BF45-D520-ABE5-32DF-77552E77D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91" y="4189450"/>
            <a:ext cx="3450112" cy="136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9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330365" y="-182567"/>
            <a:ext cx="718541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VIF &amp; BIC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5852161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The 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Variance Inflation Factor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measures how much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 variance of the estimated regression coefficient for a given independent variable is inflated due to multicollinearity.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Bayesian Information Criterion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is a metric that is used to compare the goodness-of-fit of different regression models.</a:t>
            </a:r>
          </a:p>
          <a:p>
            <a:pPr marL="342900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Both VIF and BIC consistently dropped after removal of predictors with high p-value 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VIF indicates some minor correlation between predictors.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GLM Model: 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glm.model.4</a:t>
            </a:r>
          </a:p>
          <a:p>
            <a:pPr marL="914400" lvl="2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799" y="6381675"/>
            <a:ext cx="709587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12/20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D8454D-F483-0F73-2C23-2D5478D0F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98" y="4911094"/>
            <a:ext cx="2482978" cy="10414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612EB5-FFB7-E6FA-0D4A-60B1C7B1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200" y="3429000"/>
            <a:ext cx="2457576" cy="9461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24269DFC-71C5-C6D8-91A9-BA0CB8AD0B3B}"/>
                  </a:ext>
                </a:extLst>
              </p14:cNvPr>
              <p14:cNvContentPartPr/>
              <p14:nvPr/>
            </p14:nvContentPartPr>
            <p14:xfrm>
              <a:off x="8076346" y="4255661"/>
              <a:ext cx="54252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24269DFC-71C5-C6D8-91A9-BA0CB8AD0B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22346" y="4147661"/>
                <a:ext cx="650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0907539D-8C88-A9CF-3DD2-DC55B3447A7C}"/>
                  </a:ext>
                </a:extLst>
              </p14:cNvPr>
              <p14:cNvContentPartPr/>
              <p14:nvPr/>
            </p14:nvContentPartPr>
            <p14:xfrm>
              <a:off x="8046826" y="5807261"/>
              <a:ext cx="5601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0907539D-8C88-A9CF-3DD2-DC55B3447A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92826" y="5699261"/>
                <a:ext cx="6678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104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330365" y="-182567"/>
            <a:ext cx="718541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Analysis of </a:t>
            </a:r>
            <a:r>
              <a:rPr lang="it-IT" sz="3000" b="1" dirty="0" err="1">
                <a:solidFill>
                  <a:srgbClr val="FFFFFF"/>
                </a:solidFill>
              </a:rPr>
              <a:t>Deviance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75073"/>
            <a:ext cx="9061409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Deviance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 is a quality-of-fit statistic for a model that is often used for statistical hypothesis testing.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Deviance difference test using ANOVA with </a:t>
            </a:r>
            <a:r>
              <a:rPr lang="el-GR" sz="1800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χ</a:t>
            </a:r>
            <a:r>
              <a:rPr lang="el-GR" sz="1800" i="0" baseline="3000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2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test yields a p-value of 0.2043</a:t>
            </a:r>
          </a:p>
          <a:p>
            <a:pPr marL="1257300" lvl="2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Reduced model is not significantly different from the full model</a:t>
            </a:r>
          </a:p>
          <a:p>
            <a:pPr marL="1257300" lvl="2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emoved predictors are indeed not useful</a:t>
            </a: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789366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13/20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846163-E775-999D-AA8C-8E7DDF72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46" y="4043803"/>
            <a:ext cx="5200917" cy="16256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919BC0CB-C555-333C-BD00-48489737A648}"/>
                  </a:ext>
                </a:extLst>
              </p14:cNvPr>
              <p14:cNvContentPartPr/>
              <p14:nvPr/>
            </p14:nvContentPartPr>
            <p14:xfrm>
              <a:off x="3604332" y="5545428"/>
              <a:ext cx="44784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919BC0CB-C555-333C-BD00-48489737A6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0692" y="5437428"/>
                <a:ext cx="555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54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Threshold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Selection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5469467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Objective: maximize Recall, in order to minimize wrongly discharged patients with CAD. At the same time, other metrics must be acceptable.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Thresholds: 0.3, 0.4, 0.5, 0.6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0.3 Maximized Recall but Accuracy and Precision would suffer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Overall Threshold: 0.4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799" y="6381675"/>
            <a:ext cx="709588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14/20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4B9C6B-D44D-A5CC-6C48-1A5F6F9D8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17" y="4293275"/>
            <a:ext cx="7607170" cy="1520140"/>
          </a:xfrm>
          <a:prstGeom prst="rect">
            <a:avLst/>
          </a:prstGeom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B52E17DE-F3ED-E303-01B4-6EF2569B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66" y="733778"/>
            <a:ext cx="3493910" cy="24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1370E9-B4CD-04DF-C264-23A957F9832A}"/>
              </a:ext>
            </a:extLst>
          </p:cNvPr>
          <p:cNvSpPr txBox="1"/>
          <p:nvPr/>
        </p:nvSpPr>
        <p:spPr>
          <a:xfrm>
            <a:off x="5230988" y="3267625"/>
            <a:ext cx="4089400" cy="612092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highlight>
                  <a:srgbClr val="00FF00"/>
                </a:highlight>
                <a:latin typeface="Helvetica Neue"/>
              </a:rPr>
              <a:t>Recall: 0.92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1727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Regularized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endParaRPr lang="en-US" sz="20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Generalized models with some penalizations according to </a:t>
            </a:r>
            <a:r>
              <a:rPr lang="el-GR" sz="20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λ</a:t>
            </a:r>
            <a:r>
              <a:rPr lang="it-IT" sz="20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 </a:t>
            </a:r>
            <a:r>
              <a:rPr lang="it-IT" sz="2000" i="0" dirty="0" err="1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value</a:t>
            </a:r>
            <a:endParaRPr lang="en-US" sz="20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Estimators with very large variants and small bias can lead to multicollinearity and produce poor estimates (overfitting)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Regularized Regression methods use automatic selection of variables through shrinkage on the coefficients of the predictors: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Ridge Regression</a:t>
            </a: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quadratic shrinking, coefficients assume values very close to zero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Lasso Regression</a:t>
            </a: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absolute-value shrinking, coefficients assume values that can even be zero</a:t>
            </a:r>
          </a:p>
        </p:txBody>
      </p:sp>
      <p:sp>
        <p:nvSpPr>
          <p:cNvPr id="163" name="Shape 163"/>
          <p:cNvSpPr/>
          <p:nvPr/>
        </p:nvSpPr>
        <p:spPr>
          <a:xfrm>
            <a:off x="8182799" y="6381675"/>
            <a:ext cx="672765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15/20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43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Lasso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5132478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285750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Cross-validation performed with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glmnet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742950" lvl="1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</a:t>
            </a:r>
            <a:r>
              <a:rPr lang="el-GR" sz="18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λ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it-IT" sz="1800" b="0" i="0" u="none" strike="noStrike" baseline="0" dirty="0">
                <a:latin typeface="Bahnschrift SemiLight" panose="020B0502040204020203" pitchFamily="34" charset="0"/>
              </a:rPr>
              <a:t>~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0.036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Shrunk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 Predictors: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RestingECG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[“Normal”, “ST”], 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RestingBP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ChestPainType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[“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TA”] </a:t>
            </a:r>
          </a:p>
          <a:p>
            <a:pPr marL="457200" lvl="1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Predictors (largest absolute magnitude):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Sex[“M”],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ChestPainType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[“ATA, “NAP”],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ST_Slope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[“Up”, “Flat”]</a:t>
            </a:r>
          </a:p>
          <a:p>
            <a:pPr marL="742950" lvl="1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799" y="6381675"/>
            <a:ext cx="783847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16/20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F276547-2FB0-4EDD-4533-EB18A5B8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37" y="717859"/>
            <a:ext cx="3044114" cy="217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4E9773-1B1F-8E26-DBA3-633F27960FFA}"/>
              </a:ext>
            </a:extLst>
          </p:cNvPr>
          <p:cNvSpPr txBox="1"/>
          <p:nvPr/>
        </p:nvSpPr>
        <p:spPr>
          <a:xfrm>
            <a:off x="4843370" y="2908467"/>
            <a:ext cx="4247536" cy="887422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0.85,   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0.83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0.91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5A7E7C0-7011-F579-7E8E-685C0EA61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43" y="3710043"/>
            <a:ext cx="1921304" cy="22764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4C5AFB5-D549-9F78-E369-475A05AD3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523" y="3710043"/>
            <a:ext cx="1289116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6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Ridge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5368413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Cross-validation performed with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glmnet</a:t>
            </a:r>
            <a:endParaRPr lang="en-US" sz="18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Best </a:t>
            </a:r>
            <a:r>
              <a:rPr lang="el-GR" sz="18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λ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it-IT" sz="1800" b="0" i="0" u="none" strike="noStrike" baseline="0" dirty="0">
                <a:latin typeface="Bahnschrift SemiLight" panose="020B0502040204020203" pitchFamily="34" charset="0"/>
              </a:rPr>
              <a:t>~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0.031</a:t>
            </a:r>
          </a:p>
          <a:p>
            <a:pPr marL="457200" lvl="1" indent="0">
              <a:spcAft>
                <a:spcPts val="13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	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Shrunk Predictors: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RestingBP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RestingECG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[“Normal”, “ST”],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Oldpeak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742950" lvl="1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Predictors (largest absolute magnitude):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SexM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ChestPainType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[“ATA, “NAP”],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ST_Slope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[“Up”, “Flat”]</a:t>
            </a:r>
          </a:p>
          <a:p>
            <a:pPr marL="457200" lvl="1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457200" lvl="1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678902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17/20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144D98-698C-3210-011C-40912AB4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24" y="770649"/>
            <a:ext cx="3049966" cy="217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C580E4C-29A8-ADAA-F9C4-7C9A76BF3681}"/>
              </a:ext>
            </a:extLst>
          </p:cNvPr>
          <p:cNvSpPr txBox="1"/>
          <p:nvPr/>
        </p:nvSpPr>
        <p:spPr>
          <a:xfrm>
            <a:off x="5002653" y="2949044"/>
            <a:ext cx="4141347" cy="93435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0.91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A308BC-CDE8-CD12-989C-CB74EBFFE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114" y="3741008"/>
            <a:ext cx="1900384" cy="22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1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Naive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Bayes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Classifier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2209"/>
            <a:ext cx="4802075" cy="5420817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Naive Bayes Classifier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 is a classification technique based on Bayes’ Theorem with an independence assumption among predictors. 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Does not perform explicit feature selection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But assigns higher importance to features that have a stronger influence on class probabilities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Best threshold: 0.6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799" y="6381675"/>
            <a:ext cx="795503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18/20</a:t>
            </a: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15CE1D-738B-26CF-AAEB-642FD4462BEB}"/>
              </a:ext>
            </a:extLst>
          </p:cNvPr>
          <p:cNvSpPr txBox="1"/>
          <p:nvPr/>
        </p:nvSpPr>
        <p:spPr>
          <a:xfrm>
            <a:off x="4681967" y="3651949"/>
            <a:ext cx="4389120" cy="73353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0.91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C71F6D5-0B84-57BA-935A-83049AF1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836122"/>
            <a:ext cx="3809326" cy="272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34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Context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Motivation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699911"/>
            <a:ext cx="9144000" cy="6158089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algn="l" fontAlgn="base"/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endParaRPr lang="en-US" sz="1800" dirty="0">
              <a:solidFill>
                <a:srgbClr val="3C4043"/>
              </a:solidFill>
              <a:latin typeface="Bahnschrift SemiLight" panose="020B0502040204020203" pitchFamily="34" charset="0"/>
            </a:endParaRPr>
          </a:p>
          <a:p>
            <a:pPr algn="l" fontAlgn="base"/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3C4043"/>
                </a:solidFill>
                <a:effectLst/>
                <a:latin typeface="Bahnschrift SemiLight" panose="020B0502040204020203" pitchFamily="34" charset="0"/>
              </a:rPr>
              <a:t>Cardiovascular diseases (CVDs) are the number one cause of death globally</a:t>
            </a:r>
            <a:r>
              <a:rPr lang="en-US" sz="1800" dirty="0">
                <a:solidFill>
                  <a:srgbClr val="3C4043"/>
                </a:solidFill>
                <a:latin typeface="Bahnschrift SemiLight" panose="020B0502040204020203" pitchFamily="34" charset="0"/>
              </a:rPr>
              <a:t>.</a:t>
            </a:r>
          </a:p>
          <a:p>
            <a:pPr marL="146050" indent="0" algn="l" fontAlgn="base">
              <a:buNone/>
            </a:pPr>
            <a:endParaRPr lang="en-US" sz="1800" dirty="0">
              <a:solidFill>
                <a:srgbClr val="3C4043"/>
              </a:solidFill>
              <a:latin typeface="Bahnschrift SemiLight" panose="020B0502040204020203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3C4043"/>
                </a:solidFill>
                <a:effectLst/>
                <a:latin typeface="Bahnschrift SemiLight" panose="020B0502040204020203" pitchFamily="34" charset="0"/>
              </a:rPr>
              <a:t>Coronary Artery Disease (CAD) is a common and very deadly occurrence, and this dataset contains 11 features that can be used to predict </a:t>
            </a:r>
            <a:r>
              <a:rPr lang="en-US" sz="1800" dirty="0">
                <a:solidFill>
                  <a:srgbClr val="3C4043"/>
                </a:solidFill>
                <a:latin typeface="Bahnschrift SemiLight" panose="020B0502040204020203" pitchFamily="34" charset="0"/>
              </a:rPr>
              <a:t>it.</a:t>
            </a:r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3C4043"/>
                </a:solidFill>
                <a:effectLst/>
                <a:latin typeface="Bahnschrift SemiLight" panose="020B0502040204020203" pitchFamily="34" charset="0"/>
              </a:rPr>
              <a:t>People with cardiovascular diseases or who are at high cardiovascular risk need early detection wherein statistical learning models can be of great help.</a:t>
            </a: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1800" dirty="0">
              <a:latin typeface="Bahnschrift SemiLight" panose="020B0502040204020203" pitchFamily="34" charset="0"/>
            </a:endParaRP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1800" dirty="0">
              <a:latin typeface="Bahnschrift SemiLight" panose="020B0502040204020203" pitchFamily="34" charset="0"/>
            </a:endParaRP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1800" dirty="0">
              <a:latin typeface="Bahnschrift SemiLight" panose="020B0502040204020203" pitchFamily="34" charset="0"/>
            </a:endParaRP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sz="1800" dirty="0">
              <a:latin typeface="Bahnschrift SemiLight" panose="020B0502040204020203" pitchFamily="34" charset="0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190111" y="6373512"/>
            <a:ext cx="540933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1/20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Conclusions</a:t>
            </a:r>
            <a:r>
              <a:rPr lang="it-IT" sz="3000" b="1" dirty="0">
                <a:solidFill>
                  <a:srgbClr val="FFFFFF"/>
                </a:solidFill>
              </a:rPr>
              <a:t>: Best Models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4454013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285750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All models perform relatively good, with similar ROCs and each with their own strengths and weaknesses in their metrics.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Considering Recall as most important, the best models are: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Bahnschrift SemiLight" panose="020B0502040204020203" pitchFamily="34" charset="0"/>
              </a:rPr>
              <a:t>GLM: Logistic Regression </a:t>
            </a:r>
            <a:r>
              <a:rPr lang="en-US" sz="10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Bahnschrift SemiLight" panose="020B0502040204020203" pitchFamily="34" charset="0"/>
              </a:rPr>
              <a:t>(threshold: 0.4) </a:t>
            </a:r>
            <a:endParaRPr lang="en-US" sz="1800" b="0" i="0" dirty="0">
              <a:solidFill>
                <a:srgbClr val="333333"/>
              </a:solidFill>
              <a:effectLst/>
              <a:highlight>
                <a:srgbClr val="00FF00"/>
              </a:highlight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Ridge Regression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Naive Bayes </a:t>
            </a:r>
          </a:p>
          <a:p>
            <a:pPr marL="742950" lvl="1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666628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19/20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0701F7-1F02-1354-AFEF-51621AE7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28" y="855406"/>
            <a:ext cx="4436976" cy="316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FB9106-C269-D531-22B5-D88F282CD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121" y="4259335"/>
            <a:ext cx="3904590" cy="107337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60F0C2-AC7E-18BE-1209-20FCA97EB70A}"/>
              </a:ext>
            </a:extLst>
          </p:cNvPr>
          <p:cNvSpPr txBox="1"/>
          <p:nvPr/>
        </p:nvSpPr>
        <p:spPr>
          <a:xfrm>
            <a:off x="134271" y="5672526"/>
            <a:ext cx="8800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300"/>
              </a:spcAft>
            </a:pP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➡ GLM 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with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Logistic Regression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can predict CAD with 87% accuracy and 92% recall.</a:t>
            </a:r>
          </a:p>
        </p:txBody>
      </p:sp>
    </p:spTree>
    <p:extLst>
      <p:ext uri="{BB962C8B-B14F-4D97-AF65-F5344CB8AC3E}">
        <p14:creationId xmlns:p14="http://schemas.microsoft.com/office/powerpoint/2010/main" val="45497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Conclusions</a:t>
            </a:r>
            <a:r>
              <a:rPr lang="it-IT" sz="3000" b="1" dirty="0">
                <a:solidFill>
                  <a:srgbClr val="FFFFFF"/>
                </a:solidFill>
              </a:rPr>
              <a:t>: Best </a:t>
            </a:r>
            <a:r>
              <a:rPr lang="it-IT" sz="3000" b="1" dirty="0" err="1">
                <a:solidFill>
                  <a:srgbClr val="FFFFFF"/>
                </a:solidFill>
              </a:rPr>
              <a:t>Predictors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285750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Goal: predicting Coronary Artery Disease (CAD/CHD)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Medical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iterature was also briefly checked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to confirm our findings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Considering al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 models, the very best predictors are: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Sex[“M”]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males are more likely to suffer from CAD.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ChestPainType</a:t>
            </a:r>
            <a:r>
              <a:rPr lang="en-US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[“ATA, “NAP”]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Atypical Angina is a known symptom preceding Myocardial Infarction. Non-Anginal Pain is often non-ischemic related.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ST_Slope</a:t>
            </a:r>
            <a:r>
              <a:rPr lang="en-US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[“Up”, “Flat”]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ST Segment Elevation is a known anomaly of the electrophysiology of heart due to coronary blockage and therefore myocardial ischemia.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Oldpeak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ST Segment Depression induced by exercise relative to rest might also indicate myocardial ischemia.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799" y="6381675"/>
            <a:ext cx="795503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20/20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23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The Dataset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0" y="707457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048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2400" dirty="0">
              <a:solidFill>
                <a:schemeClr val="dk1"/>
              </a:solidFill>
            </a:endParaRPr>
          </a:p>
          <a:p>
            <a:pPr marL="3048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182800" y="6381675"/>
            <a:ext cx="536446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2/20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4045725" y="1480150"/>
            <a:ext cx="1019700" cy="6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647825" y="425952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270325" y="43461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199325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466825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285700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670300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252975" y="48066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569800" y="48066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04572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49637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79677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733250" y="1726825"/>
            <a:ext cx="16776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0" name="Shape 140"/>
          <p:cNvSpPr txBox="1"/>
          <p:nvPr/>
        </p:nvSpPr>
        <p:spPr>
          <a:xfrm>
            <a:off x="2137975" y="4346150"/>
            <a:ext cx="15954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48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1" name="Shape 141"/>
          <p:cNvSpPr txBox="1"/>
          <p:nvPr/>
        </p:nvSpPr>
        <p:spPr>
          <a:xfrm>
            <a:off x="5285700" y="4189850"/>
            <a:ext cx="19404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2" name="Shape 142"/>
          <p:cNvSpPr txBox="1"/>
          <p:nvPr/>
        </p:nvSpPr>
        <p:spPr>
          <a:xfrm>
            <a:off x="303242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3" name="Shape 143"/>
          <p:cNvSpPr txBox="1"/>
          <p:nvPr/>
        </p:nvSpPr>
        <p:spPr>
          <a:xfrm>
            <a:off x="515717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5" name="Shape 145"/>
          <p:cNvSpPr txBox="1"/>
          <p:nvPr/>
        </p:nvSpPr>
        <p:spPr>
          <a:xfrm>
            <a:off x="3851425" y="3519450"/>
            <a:ext cx="14343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9B0014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2B10F0-4BF3-594E-D941-24E6DDA3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9" y="2105050"/>
            <a:ext cx="8029972" cy="394936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ADA1967-FCCD-E239-F994-AC2435603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034" y="1283178"/>
            <a:ext cx="1500340" cy="60680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4C97D7-E50A-C7AF-54A8-00A5C73806EE}"/>
              </a:ext>
            </a:extLst>
          </p:cNvPr>
          <p:cNvSpPr txBox="1"/>
          <p:nvPr/>
        </p:nvSpPr>
        <p:spPr>
          <a:xfrm>
            <a:off x="126776" y="924598"/>
            <a:ext cx="6499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Bahnschrift SemiLight" panose="020B0502040204020203" pitchFamily="34" charset="0"/>
              </a:rPr>
              <a:t>The dataset </a:t>
            </a:r>
            <a:r>
              <a:rPr lang="it-IT" sz="1800" dirty="0" err="1">
                <a:latin typeface="Bahnschrift SemiLight" panose="020B0502040204020203" pitchFamily="34" charset="0"/>
              </a:rPr>
              <a:t>contains</a:t>
            </a:r>
            <a:r>
              <a:rPr lang="it-IT" sz="1800" dirty="0">
                <a:latin typeface="Bahnschrift SemiLight" panose="020B0502040204020203" pitchFamily="34" charset="0"/>
              </a:rPr>
              <a:t> 12 </a:t>
            </a:r>
            <a:r>
              <a:rPr lang="it-IT" sz="1800" dirty="0" err="1">
                <a:latin typeface="Bahnschrift SemiLight" panose="020B0502040204020203" pitchFamily="34" charset="0"/>
              </a:rPr>
              <a:t>parameters</a:t>
            </a:r>
            <a:r>
              <a:rPr lang="it-IT" sz="1800" dirty="0">
                <a:latin typeface="Bahnschrift SemiLight" panose="020B0502040204020203" pitchFamily="34" charset="0"/>
              </a:rPr>
              <a:t> and 918 </a:t>
            </a:r>
            <a:r>
              <a:rPr lang="it-IT" sz="1800" dirty="0" err="1">
                <a:latin typeface="Bahnschrift SemiLight" panose="020B0502040204020203" pitchFamily="34" charset="0"/>
              </a:rPr>
              <a:t>observations</a:t>
            </a:r>
            <a:r>
              <a:rPr lang="it-IT" sz="1800" dirty="0">
                <a:latin typeface="Bahnschrift Semi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Bahnschrift SemiLight" panose="020B0502040204020203" pitchFamily="34" charset="0"/>
              </a:rPr>
              <a:t>The target </a:t>
            </a:r>
            <a:r>
              <a:rPr lang="it-IT" sz="1800" dirty="0" err="1">
                <a:latin typeface="Bahnschrift SemiLight" panose="020B0502040204020203" pitchFamily="34" charset="0"/>
              </a:rPr>
              <a:t>variable</a:t>
            </a:r>
            <a:r>
              <a:rPr lang="it-IT" sz="1800" dirty="0">
                <a:latin typeface="Bahnschrift SemiLight" panose="020B0502040204020203" pitchFamily="34" charset="0"/>
              </a:rPr>
              <a:t> </a:t>
            </a:r>
            <a:r>
              <a:rPr lang="it-IT" sz="1800" dirty="0" err="1">
                <a:latin typeface="Bahnschrift SemiLight" panose="020B0502040204020203" pitchFamily="34" charset="0"/>
              </a:rPr>
              <a:t>is</a:t>
            </a:r>
            <a:r>
              <a:rPr lang="it-IT" sz="1800" dirty="0">
                <a:latin typeface="Bahnschrift SemiLight" panose="020B0502040204020203" pitchFamily="34" charset="0"/>
              </a:rPr>
              <a:t> </a:t>
            </a:r>
            <a:r>
              <a:rPr lang="it-IT" sz="1800" dirty="0" err="1">
                <a:latin typeface="Bahnschrift SemiLight" panose="020B0502040204020203" pitchFamily="34" charset="0"/>
              </a:rPr>
              <a:t>quite</a:t>
            </a:r>
            <a:r>
              <a:rPr lang="it-IT" sz="1800" dirty="0">
                <a:latin typeface="Bahnschrift SemiLight" panose="020B0502040204020203" pitchFamily="34" charset="0"/>
              </a:rPr>
              <a:t> </a:t>
            </a:r>
            <a:r>
              <a:rPr lang="it-IT" sz="1800" dirty="0" err="1">
                <a:latin typeface="Bahnschrift SemiLight" panose="020B0502040204020203" pitchFamily="34" charset="0"/>
              </a:rPr>
              <a:t>balanced</a:t>
            </a:r>
            <a:r>
              <a:rPr lang="it-IT" sz="1800" dirty="0">
                <a:latin typeface="Bahnschrift SemiLight" panose="020B0502040204020203" pitchFamily="34" charset="0"/>
              </a:rPr>
              <a:t>.</a:t>
            </a:r>
          </a:p>
          <a:p>
            <a:endParaRPr lang="it-IT" sz="1800" dirty="0">
              <a:latin typeface="Bahnschrift SemiLight" panose="020B0502040204020203" pitchFamily="34" charset="0"/>
            </a:endParaRPr>
          </a:p>
          <a:p>
            <a:endParaRPr lang="it-IT" sz="1800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27097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Visualization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654434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3/20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BCBC45-8C06-2FBC-567F-20668EC5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3" y="877669"/>
            <a:ext cx="3080806" cy="22115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BFED95-0DBF-01CB-796E-B7CEB8485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26" y="960733"/>
            <a:ext cx="2881274" cy="20454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6389DD3-1931-C877-FB72-319F9BF7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55" y="832335"/>
            <a:ext cx="3097678" cy="22568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CEEE88-28D5-DFBE-2EFC-C1BCF252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8" y="3429000"/>
            <a:ext cx="3702756" cy="26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204148-CE3E-025C-4CCF-845BEC84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76" y="3428999"/>
            <a:ext cx="3702758" cy="26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DC3A02-CCFC-9CFE-5B82-ADD02E3999A6}"/>
              </a:ext>
            </a:extLst>
          </p:cNvPr>
          <p:cNvSpPr txBox="1"/>
          <p:nvPr/>
        </p:nvSpPr>
        <p:spPr>
          <a:xfrm>
            <a:off x="1055985" y="3356733"/>
            <a:ext cx="701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FF0000"/>
                </a:highlight>
              </a:rPr>
              <a:t>WHAT TO PUT HERE? CHANGING SOMETHING? MISSING PLOTS?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27097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Visualization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799" y="6381675"/>
            <a:ext cx="562301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4/20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14C3C63-4062-2C55-4F79-A376AC03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8" y="1076974"/>
            <a:ext cx="3449672" cy="246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8ED04A3-D67F-0788-AC83-6CAE77EB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2" y="1024700"/>
            <a:ext cx="3522860" cy="251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2A74983-D856-E4EF-958A-F86960A5B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30" y="3738182"/>
            <a:ext cx="3478432" cy="248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6B6CC0C-14C6-8839-E82C-28EFCCCD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06" y="3738182"/>
            <a:ext cx="3546166" cy="25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8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Missing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Values</a:t>
            </a:r>
            <a:r>
              <a:rPr lang="it-IT" sz="3000" b="1" dirty="0">
                <a:solidFill>
                  <a:srgbClr val="FFFFFF"/>
                </a:solidFill>
              </a:rPr>
              <a:t> &amp; </a:t>
            </a:r>
            <a:r>
              <a:rPr lang="it-IT" sz="3000" b="1" dirty="0" err="1">
                <a:solidFill>
                  <a:srgbClr val="FFFFFF"/>
                </a:solidFill>
              </a:rPr>
              <a:t>Outliers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1049154"/>
            <a:ext cx="5627986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We have seen from the plots that there are 172 variables in </a:t>
            </a:r>
            <a:r>
              <a:rPr lang="en-US" sz="1800" dirty="0">
                <a:latin typeface="Consolas" panose="020B0609020204030204" pitchFamily="49" charset="0"/>
              </a:rPr>
              <a:t>Cholesterol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 that have value equal to 0. The corresponding patients are also very likely to have CAD.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Reasons could be related to the dataset itself.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Cholesterol, although clinically relevant, did not affect the prediction that much, so we removed it from the dataset’s parameters.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Outliers in continuous variables: 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RestingBP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: plausible</a:t>
            </a:r>
            <a:r>
              <a:rPr lang="en-US" sz="1800" b="0" i="0" dirty="0">
                <a:solidFill>
                  <a:srgbClr val="333333"/>
                </a:solidFill>
                <a:effectLst/>
                <a:highlight>
                  <a:srgbClr val="FF0000"/>
                </a:highlight>
                <a:latin typeface="Bahnschrift SemiLight" panose="020B0502040204020203" pitchFamily="34" charset="0"/>
              </a:rPr>
              <a:t> (what is wrong with it?)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Oldpeak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: abundance of near-zero values that correlate with absence of CAD.</a:t>
            </a: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799" y="6381675"/>
            <a:ext cx="617533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5/20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E35E22F-482F-4A51-C3E8-56BA95000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535" y="907535"/>
            <a:ext cx="2381888" cy="1735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86662D-A47A-1ADC-4A97-3A0B96B51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92" y="4484101"/>
            <a:ext cx="2328974" cy="16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7E55CF-144D-E6B9-5D06-E154C925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92" y="2703595"/>
            <a:ext cx="2328974" cy="16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32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66044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Correlations</a:t>
            </a:r>
            <a:r>
              <a:rPr lang="it-IT" sz="3000" b="1" dirty="0">
                <a:solidFill>
                  <a:srgbClr val="FFFFFF"/>
                </a:solidFill>
              </a:rPr>
              <a:t>: Matrix and </a:t>
            </a:r>
            <a:r>
              <a:rPr lang="it-IT" sz="3000" b="1" dirty="0" err="1">
                <a:solidFill>
                  <a:srgbClr val="FFFFFF"/>
                </a:solidFill>
              </a:rPr>
              <a:t>Graph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8182800" y="6381675"/>
            <a:ext cx="701186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6/20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CD7ECD-A19A-51C9-ACCC-861C1ED9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6" y="1507068"/>
            <a:ext cx="4915523" cy="351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CD12EC2-8FA2-DD64-3459-467DC2C8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470" y="1682045"/>
            <a:ext cx="4449516" cy="33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Preparation</a:t>
            </a:r>
            <a:r>
              <a:rPr lang="it-IT" sz="3000" b="1" dirty="0">
                <a:solidFill>
                  <a:srgbClr val="FFFFFF"/>
                </a:solidFill>
              </a:rPr>
              <a:t> &amp; General Settings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4515608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The dataset has been divided into a training and test set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Seems a little empty here…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Things to be aware of</a:t>
            </a:r>
          </a:p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Metrics used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799" y="6381675"/>
            <a:ext cx="660491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7/20</a:t>
            </a:r>
          </a:p>
        </p:txBody>
      </p:sp>
    </p:spTree>
    <p:extLst>
      <p:ext uri="{BB962C8B-B14F-4D97-AF65-F5344CB8AC3E}">
        <p14:creationId xmlns:p14="http://schemas.microsoft.com/office/powerpoint/2010/main" val="33526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Linear </a:t>
            </a:r>
            <a:r>
              <a:rPr lang="it-IT" sz="3000" b="1" dirty="0" err="1">
                <a:solidFill>
                  <a:srgbClr val="FFFFFF"/>
                </a:solidFill>
              </a:rPr>
              <a:t>Discriminant</a:t>
            </a:r>
            <a:r>
              <a:rPr lang="it-IT" sz="3000" b="1" dirty="0">
                <a:solidFill>
                  <a:srgbClr val="FFFFFF"/>
                </a:solidFill>
              </a:rPr>
              <a:t> Analysis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4515608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Linear Discriminant Analysis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(LDA) is a classification algorithm, where a discriminant rule tries to divide the data points into K disjoint regions, where K is the number of classes (in this case K = 2).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Maybe explain which are the most important?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799" y="6381675"/>
            <a:ext cx="875283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8/20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4834EF-2ED5-013A-807A-8E8ED4F5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937" y="749853"/>
            <a:ext cx="3500414" cy="25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FFED81-4B4B-2DE8-78AC-237A5807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028" y="3876482"/>
            <a:ext cx="3102725" cy="221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CC31C2-1ADF-765B-FD29-D6D92CAF5733}"/>
              </a:ext>
            </a:extLst>
          </p:cNvPr>
          <p:cNvSpPr txBox="1"/>
          <p:nvPr/>
        </p:nvSpPr>
        <p:spPr>
          <a:xfrm>
            <a:off x="4896354" y="3329273"/>
            <a:ext cx="4106062" cy="637181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03490AB-5800-EB89-2DDB-B215EA7F2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75" y="3783574"/>
            <a:ext cx="1709841" cy="22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114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800</TotalTime>
  <Words>1232</Words>
  <Application>Microsoft Office PowerPoint</Application>
  <PresentationFormat>Presentazione su schermo (4:3)</PresentationFormat>
  <Paragraphs>223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21</vt:i4>
      </vt:variant>
    </vt:vector>
  </HeadingPairs>
  <TitlesOfParts>
    <vt:vector size="31" baseType="lpstr">
      <vt:lpstr>Consolas</vt:lpstr>
      <vt:lpstr>Lato</vt:lpstr>
      <vt:lpstr>Cuprum</vt:lpstr>
      <vt:lpstr>Bahnschrift SemiLight</vt:lpstr>
      <vt:lpstr>Source Sans Pro</vt:lpstr>
      <vt:lpstr>Arial</vt:lpstr>
      <vt:lpstr>Helvetica Neue</vt:lpstr>
      <vt:lpstr>Calibri</vt:lpstr>
      <vt:lpstr>Custom</vt:lpstr>
      <vt:lpstr>Simple Light</vt:lpstr>
      <vt:lpstr>Presentazione standard di PowerPoint</vt:lpstr>
      <vt:lpstr>Context and Motivation</vt:lpstr>
      <vt:lpstr>The Dataset</vt:lpstr>
      <vt:lpstr>Data Visualization</vt:lpstr>
      <vt:lpstr>Data Visualization</vt:lpstr>
      <vt:lpstr>Missing Values &amp; Outliers</vt:lpstr>
      <vt:lpstr>Correlations: Matrix and Graph </vt:lpstr>
      <vt:lpstr>Data Preparation &amp; General Settings</vt:lpstr>
      <vt:lpstr>Linear Discriminant Analysis</vt:lpstr>
      <vt:lpstr>Quadratic Discriminant Analysis</vt:lpstr>
      <vt:lpstr>GLM: Generalized Linear Model</vt:lpstr>
      <vt:lpstr>GLM: Backward Selection with p-value </vt:lpstr>
      <vt:lpstr>GLM: VIF &amp; BIC</vt:lpstr>
      <vt:lpstr>GLM: Analysis of Deviance</vt:lpstr>
      <vt:lpstr>GLM: Threshold Selection</vt:lpstr>
      <vt:lpstr>Regularized Regression</vt:lpstr>
      <vt:lpstr>Lasso Regression</vt:lpstr>
      <vt:lpstr>Ridge Regression</vt:lpstr>
      <vt:lpstr>Naive Bayes Classifier</vt:lpstr>
      <vt:lpstr>Conclusions: Best Models</vt:lpstr>
      <vt:lpstr>Conclusions: Best Predictors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Uderzo Marco</dc:creator>
  <cp:lastModifiedBy>Uderzo Marco</cp:lastModifiedBy>
  <cp:revision>1</cp:revision>
  <dcterms:created xsi:type="dcterms:W3CDTF">2023-06-23T05:47:43Z</dcterms:created>
  <dcterms:modified xsi:type="dcterms:W3CDTF">2023-06-26T08:46:22Z</dcterms:modified>
</cp:coreProperties>
</file>