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4.xml" ContentType="application/vnd.openxmlformats-officedocument.presentationml.notesSlide+xml"/>
  <Override PartName="/ppt/ink/ink3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4" r:id="rId1"/>
    <p:sldMasterId id="2147483665" r:id="rId2"/>
  </p:sldMasterIdLst>
  <p:notesMasterIdLst>
    <p:notesMasterId r:id="rId24"/>
  </p:notesMasterIdLst>
  <p:sldIdLst>
    <p:sldId id="256" r:id="rId3"/>
    <p:sldId id="257" r:id="rId4"/>
    <p:sldId id="260" r:id="rId5"/>
    <p:sldId id="261" r:id="rId6"/>
    <p:sldId id="264" r:id="rId7"/>
    <p:sldId id="280" r:id="rId8"/>
    <p:sldId id="263" r:id="rId9"/>
    <p:sldId id="281" r:id="rId10"/>
    <p:sldId id="266" r:id="rId11"/>
    <p:sldId id="267" r:id="rId12"/>
    <p:sldId id="274" r:id="rId13"/>
    <p:sldId id="268" r:id="rId14"/>
    <p:sldId id="282" r:id="rId15"/>
    <p:sldId id="277" r:id="rId16"/>
    <p:sldId id="269" r:id="rId17"/>
    <p:sldId id="276" r:id="rId18"/>
    <p:sldId id="270" r:id="rId19"/>
    <p:sldId id="272" r:id="rId20"/>
    <p:sldId id="273" r:id="rId21"/>
    <p:sldId id="278" r:id="rId22"/>
    <p:sldId id="279" r:id="rId23"/>
  </p:sldIdLst>
  <p:sldSz cx="9144000" cy="6858000" type="screen4x3"/>
  <p:notesSz cx="6858000" cy="9144000"/>
  <p:embeddedFontLst>
    <p:embeddedFont>
      <p:font typeface="Bahnschrift SemiLight" panose="020B0502040204020203" pitchFamily="34" charset="0"/>
      <p:regular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onsolas" panose="020B0609020204030204" pitchFamily="49" charset="0"/>
      <p:regular r:id="rId30"/>
      <p:bold r:id="rId31"/>
      <p:italic r:id="rId32"/>
      <p:boldItalic r:id="rId33"/>
    </p:embeddedFont>
    <p:embeddedFont>
      <p:font typeface="Cuprum" panose="020B0604020202020204" charset="0"/>
      <p:regular r:id="rId34"/>
      <p:bold r:id="rId35"/>
      <p:italic r:id="rId36"/>
      <p:boldItalic r:id="rId37"/>
    </p:embeddedFont>
    <p:embeddedFont>
      <p:font typeface="Lato" panose="020F0502020204030203" pitchFamily="34" charset="0"/>
      <p:regular r:id="rId38"/>
      <p:bold r:id="rId39"/>
      <p:italic r:id="rId40"/>
      <p:boldItalic r:id="rId41"/>
    </p:embeddedFont>
    <p:embeddedFont>
      <p:font typeface="Source Sans Pro" panose="020B0503030403020204" pitchFamily="3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DD1394-B4D8-4AF4-960A-3AA4574F90C6}" v="248" dt="2023-06-24T15:26:58.5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2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5.fntdata"/><Relationship Id="rId41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font" Target="fonts/font21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7.fntdata"/><Relationship Id="rId44" Type="http://schemas.openxmlformats.org/officeDocument/2006/relationships/font" Target="fonts/font2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derzo Marco" userId="5d25d1a0-8130-48db-a9f0-bed0112b2e0a" providerId="ADAL" clId="{C3DD1394-B4D8-4AF4-960A-3AA4574F90C6}"/>
    <pc:docChg chg="undo redo custSel addSld delSld modSld sldOrd">
      <pc:chgData name="Uderzo Marco" userId="5d25d1a0-8130-48db-a9f0-bed0112b2e0a" providerId="ADAL" clId="{C3DD1394-B4D8-4AF4-960A-3AA4574F90C6}" dt="2023-06-24T15:32:43.752" v="12349" actId="113"/>
      <pc:docMkLst>
        <pc:docMk/>
      </pc:docMkLst>
      <pc:sldChg chg="modSp mod">
        <pc:chgData name="Uderzo Marco" userId="5d25d1a0-8130-48db-a9f0-bed0112b2e0a" providerId="ADAL" clId="{C3DD1394-B4D8-4AF4-960A-3AA4574F90C6}" dt="2023-06-24T15:22:42.847" v="12233" actId="1076"/>
        <pc:sldMkLst>
          <pc:docMk/>
          <pc:sldMk cId="0" sldId="256"/>
        </pc:sldMkLst>
        <pc:spChg chg="mod">
          <ac:chgData name="Uderzo Marco" userId="5d25d1a0-8130-48db-a9f0-bed0112b2e0a" providerId="ADAL" clId="{C3DD1394-B4D8-4AF4-960A-3AA4574F90C6}" dt="2023-06-24T13:16:44.436" v="8989"/>
          <ac:spMkLst>
            <pc:docMk/>
            <pc:sldMk cId="0" sldId="256"/>
            <ac:spMk id="84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4T15:22:38.983" v="12232" actId="1076"/>
          <ac:spMkLst>
            <pc:docMk/>
            <pc:sldMk cId="0" sldId="256"/>
            <ac:spMk id="85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4T15:22:42.847" v="12233" actId="1076"/>
          <ac:spMkLst>
            <pc:docMk/>
            <pc:sldMk cId="0" sldId="256"/>
            <ac:spMk id="91" creationId="{00000000-0000-0000-0000-000000000000}"/>
          </ac:spMkLst>
        </pc:spChg>
      </pc:sldChg>
      <pc:sldChg chg="addSp delSp modSp mod">
        <pc:chgData name="Uderzo Marco" userId="5d25d1a0-8130-48db-a9f0-bed0112b2e0a" providerId="ADAL" clId="{C3DD1394-B4D8-4AF4-960A-3AA4574F90C6}" dt="2023-06-24T15:23:12.666" v="12251" actId="20577"/>
        <pc:sldMkLst>
          <pc:docMk/>
          <pc:sldMk cId="0" sldId="257"/>
        </pc:sldMkLst>
        <pc:spChg chg="mod">
          <ac:chgData name="Uderzo Marco" userId="5d25d1a0-8130-48db-a9f0-bed0112b2e0a" providerId="ADAL" clId="{C3DD1394-B4D8-4AF4-960A-3AA4574F90C6}" dt="2023-06-24T15:23:12.666" v="12251" actId="20577"/>
          <ac:spMkLst>
            <pc:docMk/>
            <pc:sldMk cId="0" sldId="257"/>
            <ac:spMk id="100" creationId="{00000000-0000-0000-0000-000000000000}"/>
          </ac:spMkLst>
        </pc:spChg>
        <pc:spChg chg="add del mod">
          <ac:chgData name="Uderzo Marco" userId="5d25d1a0-8130-48db-a9f0-bed0112b2e0a" providerId="ADAL" clId="{C3DD1394-B4D8-4AF4-960A-3AA4574F90C6}" dt="2023-06-24T13:18:18.889" v="9020" actId="20577"/>
          <ac:spMkLst>
            <pc:docMk/>
            <pc:sldMk cId="0" sldId="257"/>
            <ac:spMk id="101" creationId="{00000000-0000-0000-0000-000000000000}"/>
          </ac:spMkLst>
        </pc:spChg>
      </pc:sldChg>
      <pc:sldChg chg="addSp delSp modSp mod">
        <pc:chgData name="Uderzo Marco" userId="5d25d1a0-8130-48db-a9f0-bed0112b2e0a" providerId="ADAL" clId="{C3DD1394-B4D8-4AF4-960A-3AA4574F90C6}" dt="2023-06-24T15:03:30.444" v="11713" actId="1076"/>
        <pc:sldMkLst>
          <pc:docMk/>
          <pc:sldMk cId="0" sldId="260"/>
        </pc:sldMkLst>
        <pc:spChg chg="add mod">
          <ac:chgData name="Uderzo Marco" userId="5d25d1a0-8130-48db-a9f0-bed0112b2e0a" providerId="ADAL" clId="{C3DD1394-B4D8-4AF4-960A-3AA4574F90C6}" dt="2023-06-24T15:03:07.233" v="11707" actId="20577"/>
          <ac:spMkLst>
            <pc:docMk/>
            <pc:sldMk cId="0" sldId="260"/>
            <ac:spMk id="5" creationId="{474C97D7-E50A-C7AF-54A8-00A5C73806EE}"/>
          </ac:spMkLst>
        </pc:spChg>
        <pc:spChg chg="mod">
          <ac:chgData name="Uderzo Marco" userId="5d25d1a0-8130-48db-a9f0-bed0112b2e0a" providerId="ADAL" clId="{C3DD1394-B4D8-4AF4-960A-3AA4574F90C6}" dt="2023-06-24T07:08:06.517" v="5472" actId="2711"/>
          <ac:spMkLst>
            <pc:docMk/>
            <pc:sldMk cId="0" sldId="260"/>
            <ac:spMk id="123" creationId="{00000000-0000-0000-0000-000000000000}"/>
          </ac:spMkLst>
        </pc:spChg>
        <pc:spChg chg="add del mod">
          <ac:chgData name="Uderzo Marco" userId="5d25d1a0-8130-48db-a9f0-bed0112b2e0a" providerId="ADAL" clId="{C3DD1394-B4D8-4AF4-960A-3AA4574F90C6}" dt="2023-06-24T13:18:22.955" v="9022" actId="20577"/>
          <ac:spMkLst>
            <pc:docMk/>
            <pc:sldMk cId="0" sldId="260"/>
            <ac:spMk id="125" creationId="{00000000-0000-0000-0000-000000000000}"/>
          </ac:spMkLst>
        </pc:spChg>
        <pc:spChg chg="del">
          <ac:chgData name="Uderzo Marco" userId="5d25d1a0-8130-48db-a9f0-bed0112b2e0a" providerId="ADAL" clId="{C3DD1394-B4D8-4AF4-960A-3AA4574F90C6}" dt="2023-06-24T13:23:23.990" v="9129" actId="478"/>
          <ac:spMkLst>
            <pc:docMk/>
            <pc:sldMk cId="0" sldId="260"/>
            <ac:spMk id="144" creationId="{00000000-0000-0000-0000-000000000000}"/>
          </ac:spMkLst>
        </pc:spChg>
        <pc:picChg chg="add mod">
          <ac:chgData name="Uderzo Marco" userId="5d25d1a0-8130-48db-a9f0-bed0112b2e0a" providerId="ADAL" clId="{C3DD1394-B4D8-4AF4-960A-3AA4574F90C6}" dt="2023-06-24T15:03:30.444" v="11713" actId="1076"/>
          <ac:picMkLst>
            <pc:docMk/>
            <pc:sldMk cId="0" sldId="260"/>
            <ac:picMk id="3" creationId="{4ADA1967-FCCD-E239-F994-AC2435603A9A}"/>
          </ac:picMkLst>
        </pc:picChg>
        <pc:picChg chg="del">
          <ac:chgData name="Uderzo Marco" userId="5d25d1a0-8130-48db-a9f0-bed0112b2e0a" providerId="ADAL" clId="{C3DD1394-B4D8-4AF4-960A-3AA4574F90C6}" dt="2023-06-24T09:45:44.405" v="8896" actId="478"/>
          <ac:picMkLst>
            <pc:docMk/>
            <pc:sldMk cId="0" sldId="260"/>
            <ac:picMk id="3" creationId="{EABBBE1B-6B4F-9DCF-CC73-9498A67399FA}"/>
          </ac:picMkLst>
        </pc:picChg>
        <pc:picChg chg="add mod">
          <ac:chgData name="Uderzo Marco" userId="5d25d1a0-8130-48db-a9f0-bed0112b2e0a" providerId="ADAL" clId="{C3DD1394-B4D8-4AF4-960A-3AA4574F90C6}" dt="2023-06-24T13:28:06.076" v="9309" actId="1076"/>
          <ac:picMkLst>
            <pc:docMk/>
            <pc:sldMk cId="0" sldId="260"/>
            <ac:picMk id="4" creationId="{EB2B10F0-4BF3-594E-D941-24E6DDA30A7F}"/>
          </ac:picMkLst>
        </pc:picChg>
      </pc:sldChg>
      <pc:sldChg chg="addSp delSp modSp mod">
        <pc:chgData name="Uderzo Marco" userId="5d25d1a0-8130-48db-a9f0-bed0112b2e0a" providerId="ADAL" clId="{C3DD1394-B4D8-4AF4-960A-3AA4574F90C6}" dt="2023-06-24T15:01:07.163" v="11704" actId="13926"/>
        <pc:sldMkLst>
          <pc:docMk/>
          <pc:sldMk cId="0" sldId="261"/>
        </pc:sldMkLst>
        <pc:spChg chg="add mod">
          <ac:chgData name="Uderzo Marco" userId="5d25d1a0-8130-48db-a9f0-bed0112b2e0a" providerId="ADAL" clId="{C3DD1394-B4D8-4AF4-960A-3AA4574F90C6}" dt="2023-06-24T15:01:07.163" v="11704" actId="13926"/>
          <ac:spMkLst>
            <pc:docMk/>
            <pc:sldMk cId="0" sldId="261"/>
            <ac:spMk id="2" creationId="{99DC3A02-CCFC-9CFE-5B82-ADD02E3999A6}"/>
          </ac:spMkLst>
        </pc:spChg>
        <pc:spChg chg="mod">
          <ac:chgData name="Uderzo Marco" userId="5d25d1a0-8130-48db-a9f0-bed0112b2e0a" providerId="ADAL" clId="{C3DD1394-B4D8-4AF4-960A-3AA4574F90C6}" dt="2023-06-24T13:31:02.313" v="9325" actId="20577"/>
          <ac:spMkLst>
            <pc:docMk/>
            <pc:sldMk cId="0" sldId="261"/>
            <ac:spMk id="150" creationId="{00000000-0000-0000-0000-000000000000}"/>
          </ac:spMkLst>
        </pc:spChg>
        <pc:spChg chg="add del mod">
          <ac:chgData name="Uderzo Marco" userId="5d25d1a0-8130-48db-a9f0-bed0112b2e0a" providerId="ADAL" clId="{C3DD1394-B4D8-4AF4-960A-3AA4574F90C6}" dt="2023-06-24T13:18:28.751" v="9025" actId="207"/>
          <ac:spMkLst>
            <pc:docMk/>
            <pc:sldMk cId="0" sldId="261"/>
            <ac:spMk id="152" creationId="{00000000-0000-0000-0000-000000000000}"/>
          </ac:spMkLst>
        </pc:spChg>
      </pc:sldChg>
      <pc:sldChg chg="addSp delSp modSp del mod">
        <pc:chgData name="Uderzo Marco" userId="5d25d1a0-8130-48db-a9f0-bed0112b2e0a" providerId="ADAL" clId="{C3DD1394-B4D8-4AF4-960A-3AA4574F90C6}" dt="2023-06-24T13:44:03.394" v="9590" actId="47"/>
        <pc:sldMkLst>
          <pc:docMk/>
          <pc:sldMk cId="0" sldId="262"/>
        </pc:sldMkLst>
        <pc:spChg chg="add del">
          <ac:chgData name="Uderzo Marco" userId="5d25d1a0-8130-48db-a9f0-bed0112b2e0a" providerId="ADAL" clId="{C3DD1394-B4D8-4AF4-960A-3AA4574F90C6}" dt="2023-06-24T13:31:16.295" v="9328" actId="22"/>
          <ac:spMkLst>
            <pc:docMk/>
            <pc:sldMk cId="0" sldId="262"/>
            <ac:spMk id="3" creationId="{E226BD93-AF32-46FB-7D62-5EFAAB7B23FD}"/>
          </ac:spMkLst>
        </pc:spChg>
        <pc:spChg chg="mod">
          <ac:chgData name="Uderzo Marco" userId="5d25d1a0-8130-48db-a9f0-bed0112b2e0a" providerId="ADAL" clId="{C3DD1394-B4D8-4AF4-960A-3AA4574F90C6}" dt="2023-06-24T13:43:27.997" v="9557" actId="20577"/>
          <ac:spMkLst>
            <pc:docMk/>
            <pc:sldMk cId="0" sldId="262"/>
            <ac:spMk id="161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4T13:43:41.789" v="9589" actId="20577"/>
          <ac:spMkLst>
            <pc:docMk/>
            <pc:sldMk cId="0" sldId="262"/>
            <ac:spMk id="162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4T13:18:35.500" v="9027" actId="20577"/>
          <ac:spMkLst>
            <pc:docMk/>
            <pc:sldMk cId="0" sldId="262"/>
            <ac:spMk id="163" creationId="{00000000-0000-0000-0000-000000000000}"/>
          </ac:spMkLst>
        </pc:spChg>
      </pc:sldChg>
      <pc:sldChg chg="modSp mod">
        <pc:chgData name="Uderzo Marco" userId="5d25d1a0-8130-48db-a9f0-bed0112b2e0a" providerId="ADAL" clId="{C3DD1394-B4D8-4AF4-960A-3AA4574F90C6}" dt="2023-06-24T13:18:38.032" v="9028" actId="20577"/>
        <pc:sldMkLst>
          <pc:docMk/>
          <pc:sldMk cId="0" sldId="263"/>
        </pc:sldMkLst>
        <pc:spChg chg="mod">
          <ac:chgData name="Uderzo Marco" userId="5d25d1a0-8130-48db-a9f0-bed0112b2e0a" providerId="ADAL" clId="{C3DD1394-B4D8-4AF4-960A-3AA4574F90C6}" dt="2023-06-24T13:18:38.032" v="9028" actId="20577"/>
          <ac:spMkLst>
            <pc:docMk/>
            <pc:sldMk cId="0" sldId="263"/>
            <ac:spMk id="171" creationId="{00000000-0000-0000-0000-000000000000}"/>
          </ac:spMkLst>
        </pc:spChg>
      </pc:sldChg>
      <pc:sldChg chg="modSp mod">
        <pc:chgData name="Uderzo Marco" userId="5d25d1a0-8130-48db-a9f0-bed0112b2e0a" providerId="ADAL" clId="{C3DD1394-B4D8-4AF4-960A-3AA4574F90C6}" dt="2023-06-24T13:31:05.657" v="9326" actId="20577"/>
        <pc:sldMkLst>
          <pc:docMk/>
          <pc:sldMk cId="2326580074" sldId="264"/>
        </pc:sldMkLst>
        <pc:spChg chg="mod">
          <ac:chgData name="Uderzo Marco" userId="5d25d1a0-8130-48db-a9f0-bed0112b2e0a" providerId="ADAL" clId="{C3DD1394-B4D8-4AF4-960A-3AA4574F90C6}" dt="2023-06-24T13:31:05.657" v="9326" actId="20577"/>
          <ac:spMkLst>
            <pc:docMk/>
            <pc:sldMk cId="2326580074" sldId="264"/>
            <ac:spMk id="150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4T13:18:32.312" v="9026" actId="20577"/>
          <ac:spMkLst>
            <pc:docMk/>
            <pc:sldMk cId="2326580074" sldId="264"/>
            <ac:spMk id="152" creationId="{00000000-0000-0000-0000-000000000000}"/>
          </ac:spMkLst>
        </pc:spChg>
      </pc:sldChg>
      <pc:sldChg chg="addSp delSp modSp mod">
        <pc:chgData name="Uderzo Marco" userId="5d25d1a0-8130-48db-a9f0-bed0112b2e0a" providerId="ADAL" clId="{C3DD1394-B4D8-4AF4-960A-3AA4574F90C6}" dt="2023-06-24T15:31:16.978" v="12336" actId="113"/>
        <pc:sldMkLst>
          <pc:docMk/>
          <pc:sldMk cId="1257511418" sldId="266"/>
        </pc:sldMkLst>
        <pc:spChg chg="add del">
          <ac:chgData name="Uderzo Marco" userId="5d25d1a0-8130-48db-a9f0-bed0112b2e0a" providerId="ADAL" clId="{C3DD1394-B4D8-4AF4-960A-3AA4574F90C6}" dt="2023-06-23T07:26:44.845" v="60"/>
          <ac:spMkLst>
            <pc:docMk/>
            <pc:sldMk cId="1257511418" sldId="266"/>
            <ac:spMk id="2" creationId="{C41B178F-3923-8B55-760A-F4A483B486A4}"/>
          </ac:spMkLst>
        </pc:spChg>
        <pc:spChg chg="add mod">
          <ac:chgData name="Uderzo Marco" userId="5d25d1a0-8130-48db-a9f0-bed0112b2e0a" providerId="ADAL" clId="{C3DD1394-B4D8-4AF4-960A-3AA4574F90C6}" dt="2023-06-24T14:06:08.526" v="10421" actId="1076"/>
          <ac:spMkLst>
            <pc:docMk/>
            <pc:sldMk cId="1257511418" sldId="266"/>
            <ac:spMk id="2" creationId="{D1CC31C2-1ADF-765B-FD29-D6D92CAF5733}"/>
          </ac:spMkLst>
        </pc:spChg>
        <pc:spChg chg="add del mod">
          <ac:chgData name="Uderzo Marco" userId="5d25d1a0-8130-48db-a9f0-bed0112b2e0a" providerId="ADAL" clId="{C3DD1394-B4D8-4AF4-960A-3AA4574F90C6}" dt="2023-06-23T07:26:49.933" v="64"/>
          <ac:spMkLst>
            <pc:docMk/>
            <pc:sldMk cId="1257511418" sldId="266"/>
            <ac:spMk id="3" creationId="{155DAAC2-6A3D-FD40-17CE-94B87994A8D1}"/>
          </ac:spMkLst>
        </pc:spChg>
        <pc:spChg chg="add del">
          <ac:chgData name="Uderzo Marco" userId="5d25d1a0-8130-48db-a9f0-bed0112b2e0a" providerId="ADAL" clId="{C3DD1394-B4D8-4AF4-960A-3AA4574F90C6}" dt="2023-06-23T07:26:52.703" v="66"/>
          <ac:spMkLst>
            <pc:docMk/>
            <pc:sldMk cId="1257511418" sldId="266"/>
            <ac:spMk id="4" creationId="{549AE9C5-4913-9476-998C-187D80808F6D}"/>
          </ac:spMkLst>
        </pc:spChg>
        <pc:spChg chg="mod">
          <ac:chgData name="Uderzo Marco" userId="5d25d1a0-8130-48db-a9f0-bed0112b2e0a" providerId="ADAL" clId="{C3DD1394-B4D8-4AF4-960A-3AA4574F90C6}" dt="2023-06-23T07:25:39.890" v="42" actId="20577"/>
          <ac:spMkLst>
            <pc:docMk/>
            <pc:sldMk cId="1257511418" sldId="266"/>
            <ac:spMk id="161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4T15:31:16.978" v="12336" actId="113"/>
          <ac:spMkLst>
            <pc:docMk/>
            <pc:sldMk cId="1257511418" sldId="266"/>
            <ac:spMk id="162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4T13:18:40.739" v="9029" actId="20577"/>
          <ac:spMkLst>
            <pc:docMk/>
            <pc:sldMk cId="1257511418" sldId="266"/>
            <ac:spMk id="163" creationId="{00000000-0000-0000-0000-000000000000}"/>
          </ac:spMkLst>
        </pc:spChg>
        <pc:picChg chg="add mod">
          <ac:chgData name="Uderzo Marco" userId="5d25d1a0-8130-48db-a9f0-bed0112b2e0a" providerId="ADAL" clId="{C3DD1394-B4D8-4AF4-960A-3AA4574F90C6}" dt="2023-06-24T14:07:32.574" v="10475" actId="1076"/>
          <ac:picMkLst>
            <pc:docMk/>
            <pc:sldMk cId="1257511418" sldId="266"/>
            <ac:picMk id="4" creationId="{803490AB-5800-EB89-2DDB-B215EA7F2B54}"/>
          </ac:picMkLst>
        </pc:picChg>
        <pc:picChg chg="add mod">
          <ac:chgData name="Uderzo Marco" userId="5d25d1a0-8130-48db-a9f0-bed0112b2e0a" providerId="ADAL" clId="{C3DD1394-B4D8-4AF4-960A-3AA4574F90C6}" dt="2023-06-24T14:06:06.376" v="10420" actId="1076"/>
          <ac:picMkLst>
            <pc:docMk/>
            <pc:sldMk cId="1257511418" sldId="266"/>
            <ac:picMk id="4098" creationId="{004834EF-2ED5-013A-807A-8E8ED4F5A323}"/>
          </ac:picMkLst>
        </pc:picChg>
        <pc:picChg chg="add mod">
          <ac:chgData name="Uderzo Marco" userId="5d25d1a0-8130-48db-a9f0-bed0112b2e0a" providerId="ADAL" clId="{C3DD1394-B4D8-4AF4-960A-3AA4574F90C6}" dt="2023-06-24T14:07:27.039" v="10474" actId="1076"/>
          <ac:picMkLst>
            <pc:docMk/>
            <pc:sldMk cId="1257511418" sldId="266"/>
            <ac:picMk id="4100" creationId="{77FFED81-4B4B-2DE8-78AC-237A580753B9}"/>
          </ac:picMkLst>
        </pc:picChg>
      </pc:sldChg>
      <pc:sldChg chg="addSp delSp modSp add mod">
        <pc:chgData name="Uderzo Marco" userId="5d25d1a0-8130-48db-a9f0-bed0112b2e0a" providerId="ADAL" clId="{C3DD1394-B4D8-4AF4-960A-3AA4574F90C6}" dt="2023-06-24T15:31:27.072" v="12341" actId="113"/>
        <pc:sldMkLst>
          <pc:docMk/>
          <pc:sldMk cId="2434959197" sldId="267"/>
        </pc:sldMkLst>
        <pc:spChg chg="add mod">
          <ac:chgData name="Uderzo Marco" userId="5d25d1a0-8130-48db-a9f0-bed0112b2e0a" providerId="ADAL" clId="{C3DD1394-B4D8-4AF4-960A-3AA4574F90C6}" dt="2023-06-24T14:07:52.843" v="10479" actId="1076"/>
          <ac:spMkLst>
            <pc:docMk/>
            <pc:sldMk cId="2434959197" sldId="267"/>
            <ac:spMk id="2" creationId="{3D3F373D-9A92-6245-2B55-232AAD0A8B18}"/>
          </ac:spMkLst>
        </pc:spChg>
        <pc:spChg chg="mod">
          <ac:chgData name="Uderzo Marco" userId="5d25d1a0-8130-48db-a9f0-bed0112b2e0a" providerId="ADAL" clId="{C3DD1394-B4D8-4AF4-960A-3AA4574F90C6}" dt="2023-06-23T07:25:29.740" v="35" actId="20577"/>
          <ac:spMkLst>
            <pc:docMk/>
            <pc:sldMk cId="2434959197" sldId="267"/>
            <ac:spMk id="161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4T15:31:27.072" v="12341" actId="113"/>
          <ac:spMkLst>
            <pc:docMk/>
            <pc:sldMk cId="2434959197" sldId="267"/>
            <ac:spMk id="162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4T13:18:43.218" v="9030" actId="20577"/>
          <ac:spMkLst>
            <pc:docMk/>
            <pc:sldMk cId="2434959197" sldId="267"/>
            <ac:spMk id="163" creationId="{00000000-0000-0000-0000-000000000000}"/>
          </ac:spMkLst>
        </pc:spChg>
        <pc:picChg chg="del">
          <ac:chgData name="Uderzo Marco" userId="5d25d1a0-8130-48db-a9f0-bed0112b2e0a" providerId="ADAL" clId="{C3DD1394-B4D8-4AF4-960A-3AA4574F90C6}" dt="2023-06-23T07:25:59.070" v="45" actId="478"/>
          <ac:picMkLst>
            <pc:docMk/>
            <pc:sldMk cId="2434959197" sldId="267"/>
            <ac:picMk id="4098" creationId="{004834EF-2ED5-013A-807A-8E8ED4F5A323}"/>
          </ac:picMkLst>
        </pc:picChg>
        <pc:picChg chg="del">
          <ac:chgData name="Uderzo Marco" userId="5d25d1a0-8130-48db-a9f0-bed0112b2e0a" providerId="ADAL" clId="{C3DD1394-B4D8-4AF4-960A-3AA4574F90C6}" dt="2023-06-23T07:25:59.479" v="46" actId="478"/>
          <ac:picMkLst>
            <pc:docMk/>
            <pc:sldMk cId="2434959197" sldId="267"/>
            <ac:picMk id="4100" creationId="{77FFED81-4B4B-2DE8-78AC-237A580753B9}"/>
          </ac:picMkLst>
        </pc:picChg>
        <pc:picChg chg="add mod">
          <ac:chgData name="Uderzo Marco" userId="5d25d1a0-8130-48db-a9f0-bed0112b2e0a" providerId="ADAL" clId="{C3DD1394-B4D8-4AF4-960A-3AA4574F90C6}" dt="2023-06-23T15:59:28.399" v="4874" actId="1076"/>
          <ac:picMkLst>
            <pc:docMk/>
            <pc:sldMk cId="2434959197" sldId="267"/>
            <ac:picMk id="5122" creationId="{DAA8FE8E-50BE-B5A1-905F-21F977ABE9B0}"/>
          </ac:picMkLst>
        </pc:picChg>
      </pc:sldChg>
      <pc:sldChg chg="addSp delSp modSp add mod">
        <pc:chgData name="Uderzo Marco" userId="5d25d1a0-8130-48db-a9f0-bed0112b2e0a" providerId="ADAL" clId="{C3DD1394-B4D8-4AF4-960A-3AA4574F90C6}" dt="2023-06-24T14:45:22.716" v="11181" actId="20577"/>
        <pc:sldMkLst>
          <pc:docMk/>
          <pc:sldMk cId="1687996252" sldId="268"/>
        </pc:sldMkLst>
        <pc:spChg chg="add mod">
          <ac:chgData name="Uderzo Marco" userId="5d25d1a0-8130-48db-a9f0-bed0112b2e0a" providerId="ADAL" clId="{C3DD1394-B4D8-4AF4-960A-3AA4574F90C6}" dt="2023-06-24T07:57:26.035" v="6309" actId="571"/>
          <ac:spMkLst>
            <pc:docMk/>
            <pc:sldMk cId="1687996252" sldId="268"/>
            <ac:spMk id="4" creationId="{60AD21FF-D2F6-FFE9-6EB2-D4B17704546B}"/>
          </ac:spMkLst>
        </pc:spChg>
        <pc:spChg chg="mod">
          <ac:chgData name="Uderzo Marco" userId="5d25d1a0-8130-48db-a9f0-bed0112b2e0a" providerId="ADAL" clId="{C3DD1394-B4D8-4AF4-960A-3AA4574F90C6}" dt="2023-06-23T09:19:12.086" v="2815" actId="1076"/>
          <ac:spMkLst>
            <pc:docMk/>
            <pc:sldMk cId="1687996252" sldId="268"/>
            <ac:spMk id="161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4T14:45:22.716" v="11181" actId="20577"/>
          <ac:spMkLst>
            <pc:docMk/>
            <pc:sldMk cId="1687996252" sldId="268"/>
            <ac:spMk id="162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4T13:18:50.048" v="9033" actId="20577"/>
          <ac:spMkLst>
            <pc:docMk/>
            <pc:sldMk cId="1687996252" sldId="268"/>
            <ac:spMk id="163" creationId="{00000000-0000-0000-0000-000000000000}"/>
          </ac:spMkLst>
        </pc:spChg>
        <pc:picChg chg="add mod">
          <ac:chgData name="Uderzo Marco" userId="5d25d1a0-8130-48db-a9f0-bed0112b2e0a" providerId="ADAL" clId="{C3DD1394-B4D8-4AF4-960A-3AA4574F90C6}" dt="2023-06-24T14:38:27.983" v="11108" actId="1076"/>
          <ac:picMkLst>
            <pc:docMk/>
            <pc:sldMk cId="1687996252" sldId="268"/>
            <ac:picMk id="3" creationId="{F04C0B8C-2F47-B7B6-2E2E-6CC5419C93B9}"/>
          </ac:picMkLst>
        </pc:picChg>
        <pc:picChg chg="add mod">
          <ac:chgData name="Uderzo Marco" userId="5d25d1a0-8130-48db-a9f0-bed0112b2e0a" providerId="ADAL" clId="{C3DD1394-B4D8-4AF4-960A-3AA4574F90C6}" dt="2023-06-24T07:57:26.035" v="6309" actId="571"/>
          <ac:picMkLst>
            <pc:docMk/>
            <pc:sldMk cId="1687996252" sldId="268"/>
            <ac:picMk id="5" creationId="{0FA29027-FC00-C82F-12CB-BFE1656E4B1E}"/>
          </ac:picMkLst>
        </pc:picChg>
        <pc:picChg chg="add del mod">
          <ac:chgData name="Uderzo Marco" userId="5d25d1a0-8130-48db-a9f0-bed0112b2e0a" providerId="ADAL" clId="{C3DD1394-B4D8-4AF4-960A-3AA4574F90C6}" dt="2023-06-24T07:57:17.677" v="6303" actId="478"/>
          <ac:picMkLst>
            <pc:docMk/>
            <pc:sldMk cId="1687996252" sldId="268"/>
            <ac:picMk id="2050" creationId="{7470CCB0-01F7-4BCD-CEB8-860383DD586E}"/>
          </ac:picMkLst>
        </pc:picChg>
        <pc:picChg chg="add mod">
          <ac:chgData name="Uderzo Marco" userId="5d25d1a0-8130-48db-a9f0-bed0112b2e0a" providerId="ADAL" clId="{C3DD1394-B4D8-4AF4-960A-3AA4574F90C6}" dt="2023-06-24T14:38:20.172" v="11106" actId="1076"/>
          <ac:picMkLst>
            <pc:docMk/>
            <pc:sldMk cId="1687996252" sldId="268"/>
            <ac:picMk id="2052" creationId="{6D52BF45-D520-ABE5-32DF-77552E77D953}"/>
          </ac:picMkLst>
        </pc:picChg>
        <pc:picChg chg="del">
          <ac:chgData name="Uderzo Marco" userId="5d25d1a0-8130-48db-a9f0-bed0112b2e0a" providerId="ADAL" clId="{C3DD1394-B4D8-4AF4-960A-3AA4574F90C6}" dt="2023-06-23T07:28:03.982" v="95" actId="478"/>
          <ac:picMkLst>
            <pc:docMk/>
            <pc:sldMk cId="1687996252" sldId="268"/>
            <ac:picMk id="5122" creationId="{DAA8FE8E-50BE-B5A1-905F-21F977ABE9B0}"/>
          </ac:picMkLst>
        </pc:picChg>
      </pc:sldChg>
      <pc:sldChg chg="addSp delSp modSp add mod ord">
        <pc:chgData name="Uderzo Marco" userId="5d25d1a0-8130-48db-a9f0-bed0112b2e0a" providerId="ADAL" clId="{C3DD1394-B4D8-4AF4-960A-3AA4574F90C6}" dt="2023-06-24T15:25:50.361" v="12307" actId="1076"/>
        <pc:sldMkLst>
          <pc:docMk/>
          <pc:sldMk cId="3517274675" sldId="269"/>
        </pc:sldMkLst>
        <pc:spChg chg="add del">
          <ac:chgData name="Uderzo Marco" userId="5d25d1a0-8130-48db-a9f0-bed0112b2e0a" providerId="ADAL" clId="{C3DD1394-B4D8-4AF4-960A-3AA4574F90C6}" dt="2023-06-23T13:38:39.147" v="4763"/>
          <ac:spMkLst>
            <pc:docMk/>
            <pc:sldMk cId="3517274675" sldId="269"/>
            <ac:spMk id="2" creationId="{F02CE564-139A-25C3-D3DF-3204C778D762}"/>
          </ac:spMkLst>
        </pc:spChg>
        <pc:spChg chg="add mod">
          <ac:chgData name="Uderzo Marco" userId="5d25d1a0-8130-48db-a9f0-bed0112b2e0a" providerId="ADAL" clId="{C3DD1394-B4D8-4AF4-960A-3AA4574F90C6}" dt="2023-06-24T14:37:06.889" v="11102" actId="1076"/>
          <ac:spMkLst>
            <pc:docMk/>
            <pc:sldMk cId="3517274675" sldId="269"/>
            <ac:spMk id="3" creationId="{281370E9-B4CD-04DF-C264-23A957F9832A}"/>
          </ac:spMkLst>
        </pc:spChg>
        <pc:spChg chg="add del">
          <ac:chgData name="Uderzo Marco" userId="5d25d1a0-8130-48db-a9f0-bed0112b2e0a" providerId="ADAL" clId="{C3DD1394-B4D8-4AF4-960A-3AA4574F90C6}" dt="2023-06-23T13:38:40.492" v="4765"/>
          <ac:spMkLst>
            <pc:docMk/>
            <pc:sldMk cId="3517274675" sldId="269"/>
            <ac:spMk id="3" creationId="{6BF3A81A-753D-F7AF-5C7C-9E9765D987A9}"/>
          </ac:spMkLst>
        </pc:spChg>
        <pc:spChg chg="add del mod">
          <ac:chgData name="Uderzo Marco" userId="5d25d1a0-8130-48db-a9f0-bed0112b2e0a" providerId="ADAL" clId="{C3DD1394-B4D8-4AF4-960A-3AA4574F90C6}" dt="2023-06-24T14:36:14.261" v="11086" actId="478"/>
          <ac:spMkLst>
            <pc:docMk/>
            <pc:sldMk cId="3517274675" sldId="269"/>
            <ac:spMk id="4" creationId="{CEF5359B-8A9F-DD6F-BB12-D42C0E99831B}"/>
          </ac:spMkLst>
        </pc:spChg>
        <pc:spChg chg="mod">
          <ac:chgData name="Uderzo Marco" userId="5d25d1a0-8130-48db-a9f0-bed0112b2e0a" providerId="ADAL" clId="{C3DD1394-B4D8-4AF4-960A-3AA4574F90C6}" dt="2023-06-23T09:37:11.616" v="3224" actId="20577"/>
          <ac:spMkLst>
            <pc:docMk/>
            <pc:sldMk cId="3517274675" sldId="269"/>
            <ac:spMk id="161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4T15:25:48.219" v="12306" actId="20577"/>
          <ac:spMkLst>
            <pc:docMk/>
            <pc:sldMk cId="3517274675" sldId="269"/>
            <ac:spMk id="162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4T13:18:58.862" v="9037" actId="20577"/>
          <ac:spMkLst>
            <pc:docMk/>
            <pc:sldMk cId="3517274675" sldId="269"/>
            <ac:spMk id="163" creationId="{00000000-0000-0000-0000-000000000000}"/>
          </ac:spMkLst>
        </pc:spChg>
        <pc:picChg chg="add mod">
          <ac:chgData name="Uderzo Marco" userId="5d25d1a0-8130-48db-a9f0-bed0112b2e0a" providerId="ADAL" clId="{C3DD1394-B4D8-4AF4-960A-3AA4574F90C6}" dt="2023-06-24T14:37:04.820" v="11101" actId="1076"/>
          <ac:picMkLst>
            <pc:docMk/>
            <pc:sldMk cId="3517274675" sldId="269"/>
            <ac:picMk id="2" creationId="{B52E17DE-F3ED-E303-01B4-6EF2569BE91B}"/>
          </ac:picMkLst>
        </pc:picChg>
        <pc:picChg chg="add mod">
          <ac:chgData name="Uderzo Marco" userId="5d25d1a0-8130-48db-a9f0-bed0112b2e0a" providerId="ADAL" clId="{C3DD1394-B4D8-4AF4-960A-3AA4574F90C6}" dt="2023-06-24T15:25:50.361" v="12307" actId="1076"/>
          <ac:picMkLst>
            <pc:docMk/>
            <pc:sldMk cId="3517274675" sldId="269"/>
            <ac:picMk id="5" creationId="{904B9C6B-D44D-A5CC-6C48-1A5F6F9D88FA}"/>
          </ac:picMkLst>
        </pc:picChg>
        <pc:picChg chg="add del mod">
          <ac:chgData name="Uderzo Marco" userId="5d25d1a0-8130-48db-a9f0-bed0112b2e0a" providerId="ADAL" clId="{C3DD1394-B4D8-4AF4-960A-3AA4574F90C6}" dt="2023-06-24T14:36:18.598" v="11088" actId="478"/>
          <ac:picMkLst>
            <pc:docMk/>
            <pc:sldMk cId="3517274675" sldId="269"/>
            <ac:picMk id="4102" creationId="{75EA15E4-0644-E734-9A72-BC533B0B3D73}"/>
          </ac:picMkLst>
        </pc:picChg>
        <pc:picChg chg="add del">
          <ac:chgData name="Uderzo Marco" userId="5d25d1a0-8130-48db-a9f0-bed0112b2e0a" providerId="ADAL" clId="{C3DD1394-B4D8-4AF4-960A-3AA4574F90C6}" dt="2023-06-23T07:48:43.716" v="965"/>
          <ac:picMkLst>
            <pc:docMk/>
            <pc:sldMk cId="3517274675" sldId="269"/>
            <ac:picMk id="6146" creationId="{6379B321-37C5-AFF1-879D-6194C4D847F7}"/>
          </ac:picMkLst>
        </pc:picChg>
        <pc:picChg chg="add del mod">
          <ac:chgData name="Uderzo Marco" userId="5d25d1a0-8130-48db-a9f0-bed0112b2e0a" providerId="ADAL" clId="{C3DD1394-B4D8-4AF4-960A-3AA4574F90C6}" dt="2023-06-23T08:58:13.191" v="2151" actId="478"/>
          <ac:picMkLst>
            <pc:docMk/>
            <pc:sldMk cId="3517274675" sldId="269"/>
            <ac:picMk id="6148" creationId="{A953D632-46FB-82F9-B7F8-59A19446242F}"/>
          </ac:picMkLst>
        </pc:picChg>
        <pc:inkChg chg="add del">
          <ac:chgData name="Uderzo Marco" userId="5d25d1a0-8130-48db-a9f0-bed0112b2e0a" providerId="ADAL" clId="{C3DD1394-B4D8-4AF4-960A-3AA4574F90C6}" dt="2023-06-24T07:22:55.939" v="5682" actId="9405"/>
          <ac:inkMkLst>
            <pc:docMk/>
            <pc:sldMk cId="3517274675" sldId="269"/>
            <ac:inkMk id="2" creationId="{CB1008F5-343C-1E35-B934-98175B2F28C4}"/>
          </ac:inkMkLst>
        </pc:inkChg>
      </pc:sldChg>
      <pc:sldChg chg="addSp delSp modSp add mod">
        <pc:chgData name="Uderzo Marco" userId="5d25d1a0-8130-48db-a9f0-bed0112b2e0a" providerId="ADAL" clId="{C3DD1394-B4D8-4AF4-960A-3AA4574F90C6}" dt="2023-06-24T15:25:57.319" v="12309" actId="20577"/>
        <pc:sldMkLst>
          <pc:docMk/>
          <pc:sldMk cId="1310167981" sldId="270"/>
        </pc:sldMkLst>
        <pc:spChg chg="add mod">
          <ac:chgData name="Uderzo Marco" userId="5d25d1a0-8130-48db-a9f0-bed0112b2e0a" providerId="ADAL" clId="{C3DD1394-B4D8-4AF4-960A-3AA4574F90C6}" dt="2023-06-24T08:45:40.435" v="6837" actId="1076"/>
          <ac:spMkLst>
            <pc:docMk/>
            <pc:sldMk cId="1310167981" sldId="270"/>
            <ac:spMk id="2" creationId="{FD4E9773-1B1F-8E26-DBA3-633F27960FFA}"/>
          </ac:spMkLst>
        </pc:spChg>
        <pc:spChg chg="add del">
          <ac:chgData name="Uderzo Marco" userId="5d25d1a0-8130-48db-a9f0-bed0112b2e0a" providerId="ADAL" clId="{C3DD1394-B4D8-4AF4-960A-3AA4574F90C6}" dt="2023-06-23T12:53:42.988" v="4395"/>
          <ac:spMkLst>
            <pc:docMk/>
            <pc:sldMk cId="1310167981" sldId="270"/>
            <ac:spMk id="3" creationId="{9E2F3CE2-8E90-501E-4291-CAD6497CE6D9}"/>
          </ac:spMkLst>
        </pc:spChg>
        <pc:spChg chg="add del">
          <ac:chgData name="Uderzo Marco" userId="5d25d1a0-8130-48db-a9f0-bed0112b2e0a" providerId="ADAL" clId="{C3DD1394-B4D8-4AF4-960A-3AA4574F90C6}" dt="2023-06-23T12:53:54.257" v="4402" actId="478"/>
          <ac:spMkLst>
            <pc:docMk/>
            <pc:sldMk cId="1310167981" sldId="270"/>
            <ac:spMk id="4" creationId="{679E238F-BFAA-BD6F-FD63-A48CF455A130}"/>
          </ac:spMkLst>
        </pc:spChg>
        <pc:spChg chg="mod">
          <ac:chgData name="Uderzo Marco" userId="5d25d1a0-8130-48db-a9f0-bed0112b2e0a" providerId="ADAL" clId="{C3DD1394-B4D8-4AF4-960A-3AA4574F90C6}" dt="2023-06-23T07:56:45.550" v="1161" actId="20577"/>
          <ac:spMkLst>
            <pc:docMk/>
            <pc:sldMk cId="1310167981" sldId="270"/>
            <ac:spMk id="161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4T15:25:57.319" v="12309" actId="20577"/>
          <ac:spMkLst>
            <pc:docMk/>
            <pc:sldMk cId="1310167981" sldId="270"/>
            <ac:spMk id="162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4T13:19:04.976" v="9041" actId="20577"/>
          <ac:spMkLst>
            <pc:docMk/>
            <pc:sldMk cId="1310167981" sldId="270"/>
            <ac:spMk id="163" creationId="{00000000-0000-0000-0000-000000000000}"/>
          </ac:spMkLst>
        </pc:spChg>
        <pc:picChg chg="add del mod">
          <ac:chgData name="Uderzo Marco" userId="5d25d1a0-8130-48db-a9f0-bed0112b2e0a" providerId="ADAL" clId="{C3DD1394-B4D8-4AF4-960A-3AA4574F90C6}" dt="2023-06-24T08:42:10.352" v="6780" actId="478"/>
          <ac:picMkLst>
            <pc:docMk/>
            <pc:sldMk cId="1310167981" sldId="270"/>
            <ac:picMk id="4" creationId="{439E4DE0-E93C-8344-891C-09A41CE2D7F2}"/>
          </ac:picMkLst>
        </pc:picChg>
        <pc:picChg chg="add mod">
          <ac:chgData name="Uderzo Marco" userId="5d25d1a0-8130-48db-a9f0-bed0112b2e0a" providerId="ADAL" clId="{C3DD1394-B4D8-4AF4-960A-3AA4574F90C6}" dt="2023-06-24T08:46:01.583" v="6844" actId="1076"/>
          <ac:picMkLst>
            <pc:docMk/>
            <pc:sldMk cId="1310167981" sldId="270"/>
            <ac:picMk id="6" creationId="{35A7E7C0-7011-F579-7E8E-685C0EA6172B}"/>
          </ac:picMkLst>
        </pc:picChg>
        <pc:picChg chg="add mod">
          <ac:chgData name="Uderzo Marco" userId="5d25d1a0-8130-48db-a9f0-bed0112b2e0a" providerId="ADAL" clId="{C3DD1394-B4D8-4AF4-960A-3AA4574F90C6}" dt="2023-06-24T14:40:35.435" v="11139" actId="1076"/>
          <ac:picMkLst>
            <pc:docMk/>
            <pc:sldMk cId="1310167981" sldId="270"/>
            <ac:picMk id="8" creationId="{94C5AFB5-D549-9F78-E369-475A05AD3811}"/>
          </ac:picMkLst>
        </pc:picChg>
        <pc:picChg chg="del mod">
          <ac:chgData name="Uderzo Marco" userId="5d25d1a0-8130-48db-a9f0-bed0112b2e0a" providerId="ADAL" clId="{C3DD1394-B4D8-4AF4-960A-3AA4574F90C6}" dt="2023-06-23T07:56:51.119" v="1163" actId="478"/>
          <ac:picMkLst>
            <pc:docMk/>
            <pc:sldMk cId="1310167981" sldId="270"/>
            <ac:picMk id="6148" creationId="{A953D632-46FB-82F9-B7F8-59A19446242F}"/>
          </ac:picMkLst>
        </pc:picChg>
        <pc:picChg chg="add mod">
          <ac:chgData name="Uderzo Marco" userId="5d25d1a0-8130-48db-a9f0-bed0112b2e0a" providerId="ADAL" clId="{C3DD1394-B4D8-4AF4-960A-3AA4574F90C6}" dt="2023-06-24T14:39:14.418" v="11127" actId="1076"/>
          <ac:picMkLst>
            <pc:docMk/>
            <pc:sldMk cId="1310167981" sldId="270"/>
            <ac:picMk id="9218" creationId="{1F276547-2FB0-4EDD-4533-EB18A5B83178}"/>
          </ac:picMkLst>
        </pc:picChg>
      </pc:sldChg>
      <pc:sldChg chg="addSp modSp add del mod">
        <pc:chgData name="Uderzo Marco" userId="5d25d1a0-8130-48db-a9f0-bed0112b2e0a" providerId="ADAL" clId="{C3DD1394-B4D8-4AF4-960A-3AA4574F90C6}" dt="2023-06-23T09:58:39.039" v="4389" actId="2696"/>
        <pc:sldMkLst>
          <pc:docMk/>
          <pc:sldMk cId="3515706090" sldId="271"/>
        </pc:sldMkLst>
        <pc:spChg chg="mod">
          <ac:chgData name="Uderzo Marco" userId="5d25d1a0-8130-48db-a9f0-bed0112b2e0a" providerId="ADAL" clId="{C3DD1394-B4D8-4AF4-960A-3AA4574F90C6}" dt="2023-06-23T08:13:13.325" v="2096" actId="20577"/>
          <ac:spMkLst>
            <pc:docMk/>
            <pc:sldMk cId="3515706090" sldId="271"/>
            <ac:spMk id="162" creationId="{00000000-0000-0000-0000-000000000000}"/>
          </ac:spMkLst>
        </pc:spChg>
        <pc:picChg chg="add mod">
          <ac:chgData name="Uderzo Marco" userId="5d25d1a0-8130-48db-a9f0-bed0112b2e0a" providerId="ADAL" clId="{C3DD1394-B4D8-4AF4-960A-3AA4574F90C6}" dt="2023-06-23T08:13:27.957" v="2099" actId="1076"/>
          <ac:picMkLst>
            <pc:docMk/>
            <pc:sldMk cId="3515706090" sldId="271"/>
            <ac:picMk id="8194" creationId="{8BBADDC2-D57A-472C-790F-074FC9A2194E}"/>
          </ac:picMkLst>
        </pc:picChg>
      </pc:sldChg>
      <pc:sldChg chg="addSp delSp modSp add mod">
        <pc:chgData name="Uderzo Marco" userId="5d25d1a0-8130-48db-a9f0-bed0112b2e0a" providerId="ADAL" clId="{C3DD1394-B4D8-4AF4-960A-3AA4574F90C6}" dt="2023-06-24T15:26:00.329" v="12310" actId="20577"/>
        <pc:sldMkLst>
          <pc:docMk/>
          <pc:sldMk cId="1746712422" sldId="272"/>
        </pc:sldMkLst>
        <pc:spChg chg="add mod">
          <ac:chgData name="Uderzo Marco" userId="5d25d1a0-8130-48db-a9f0-bed0112b2e0a" providerId="ADAL" clId="{C3DD1394-B4D8-4AF4-960A-3AA4574F90C6}" dt="2023-06-24T14:40:27.047" v="11138" actId="1076"/>
          <ac:spMkLst>
            <pc:docMk/>
            <pc:sldMk cId="1746712422" sldId="272"/>
            <ac:spMk id="2" creationId="{EC580E4C-29A8-ADAA-F9C4-7C9A76BF3681}"/>
          </ac:spMkLst>
        </pc:spChg>
        <pc:spChg chg="add del">
          <ac:chgData name="Uderzo Marco" userId="5d25d1a0-8130-48db-a9f0-bed0112b2e0a" providerId="ADAL" clId="{C3DD1394-B4D8-4AF4-960A-3AA4574F90C6}" dt="2023-06-23T08:15:54.196" v="2127" actId="22"/>
          <ac:spMkLst>
            <pc:docMk/>
            <pc:sldMk cId="1746712422" sldId="272"/>
            <ac:spMk id="3" creationId="{DA811AEB-113E-1820-93F4-D0622C3B3257}"/>
          </ac:spMkLst>
        </pc:spChg>
        <pc:spChg chg="mod">
          <ac:chgData name="Uderzo Marco" userId="5d25d1a0-8130-48db-a9f0-bed0112b2e0a" providerId="ADAL" clId="{C3DD1394-B4D8-4AF4-960A-3AA4574F90C6}" dt="2023-06-23T08:13:58.735" v="2118" actId="20577"/>
          <ac:spMkLst>
            <pc:docMk/>
            <pc:sldMk cId="1746712422" sldId="272"/>
            <ac:spMk id="161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4T15:26:00.329" v="12310" actId="20577"/>
          <ac:spMkLst>
            <pc:docMk/>
            <pc:sldMk cId="1746712422" sldId="272"/>
            <ac:spMk id="162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4T13:19:08.587" v="9043" actId="20577"/>
          <ac:spMkLst>
            <pc:docMk/>
            <pc:sldMk cId="1746712422" sldId="272"/>
            <ac:spMk id="163" creationId="{00000000-0000-0000-0000-000000000000}"/>
          </ac:spMkLst>
        </pc:spChg>
        <pc:picChg chg="add mod">
          <ac:chgData name="Uderzo Marco" userId="5d25d1a0-8130-48db-a9f0-bed0112b2e0a" providerId="ADAL" clId="{C3DD1394-B4D8-4AF4-960A-3AA4574F90C6}" dt="2023-06-24T14:40:27.047" v="11138" actId="1076"/>
          <ac:picMkLst>
            <pc:docMk/>
            <pc:sldMk cId="1746712422" sldId="272"/>
            <ac:picMk id="4" creationId="{0BA308BC-CDE8-CD12-989C-CB74EBFFE779}"/>
          </ac:picMkLst>
        </pc:picChg>
        <pc:picChg chg="add mod">
          <ac:chgData name="Uderzo Marco" userId="5d25d1a0-8130-48db-a9f0-bed0112b2e0a" providerId="ADAL" clId="{C3DD1394-B4D8-4AF4-960A-3AA4574F90C6}" dt="2023-06-24T14:40:08.679" v="11137" actId="1076"/>
          <ac:picMkLst>
            <pc:docMk/>
            <pc:sldMk cId="1746712422" sldId="272"/>
            <ac:picMk id="2050" creationId="{53144D98-698C-3210-011C-40912AB429D5}"/>
          </ac:picMkLst>
        </pc:picChg>
        <pc:picChg chg="del mod">
          <ac:chgData name="Uderzo Marco" userId="5d25d1a0-8130-48db-a9f0-bed0112b2e0a" providerId="ADAL" clId="{C3DD1394-B4D8-4AF4-960A-3AA4574F90C6}" dt="2023-06-23T08:13:52.581" v="2102" actId="478"/>
          <ac:picMkLst>
            <pc:docMk/>
            <pc:sldMk cId="1746712422" sldId="272"/>
            <ac:picMk id="8194" creationId="{8BBADDC2-D57A-472C-790F-074FC9A2194E}"/>
          </ac:picMkLst>
        </pc:picChg>
      </pc:sldChg>
      <pc:sldChg chg="addSp delSp modSp add mod">
        <pc:chgData name="Uderzo Marco" userId="5d25d1a0-8130-48db-a9f0-bed0112b2e0a" providerId="ADAL" clId="{C3DD1394-B4D8-4AF4-960A-3AA4574F90C6}" dt="2023-06-24T15:32:43.752" v="12349" actId="113"/>
        <pc:sldMkLst>
          <pc:docMk/>
          <pc:sldMk cId="3339340731" sldId="273"/>
        </pc:sldMkLst>
        <pc:spChg chg="add mod">
          <ac:chgData name="Uderzo Marco" userId="5d25d1a0-8130-48db-a9f0-bed0112b2e0a" providerId="ADAL" clId="{C3DD1394-B4D8-4AF4-960A-3AA4574F90C6}" dt="2023-06-24T15:27:00.877" v="12319" actId="1076"/>
          <ac:spMkLst>
            <pc:docMk/>
            <pc:sldMk cId="3339340731" sldId="273"/>
            <ac:spMk id="2" creationId="{8B15CE1D-738B-26CF-AAEB-642FD4462BEB}"/>
          </ac:spMkLst>
        </pc:spChg>
        <pc:spChg chg="mod">
          <ac:chgData name="Uderzo Marco" userId="5d25d1a0-8130-48db-a9f0-bed0112b2e0a" providerId="ADAL" clId="{C3DD1394-B4D8-4AF4-960A-3AA4574F90C6}" dt="2023-06-23T13:26:30.046" v="4551" actId="20577"/>
          <ac:spMkLst>
            <pc:docMk/>
            <pc:sldMk cId="3339340731" sldId="273"/>
            <ac:spMk id="161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4T15:32:43.752" v="12349" actId="113"/>
          <ac:spMkLst>
            <pc:docMk/>
            <pc:sldMk cId="3339340731" sldId="273"/>
            <ac:spMk id="162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4T13:19:13.217" v="9045" actId="20577"/>
          <ac:spMkLst>
            <pc:docMk/>
            <pc:sldMk cId="3339340731" sldId="273"/>
            <ac:spMk id="163" creationId="{00000000-0000-0000-0000-000000000000}"/>
          </ac:spMkLst>
        </pc:spChg>
        <pc:picChg chg="add del mod">
          <ac:chgData name="Uderzo Marco" userId="5d25d1a0-8130-48db-a9f0-bed0112b2e0a" providerId="ADAL" clId="{C3DD1394-B4D8-4AF4-960A-3AA4574F90C6}" dt="2023-06-23T13:30:56.095" v="4571"/>
          <ac:picMkLst>
            <pc:docMk/>
            <pc:sldMk cId="3339340731" sldId="273"/>
            <ac:picMk id="3074" creationId="{59C1F746-95A3-152D-7012-E399AF5F8411}"/>
          </ac:picMkLst>
        </pc:picChg>
        <pc:picChg chg="add mod">
          <ac:chgData name="Uderzo Marco" userId="5d25d1a0-8130-48db-a9f0-bed0112b2e0a" providerId="ADAL" clId="{C3DD1394-B4D8-4AF4-960A-3AA4574F90C6}" dt="2023-06-24T15:26:58.523" v="12318" actId="1076"/>
          <ac:picMkLst>
            <pc:docMk/>
            <pc:sldMk cId="3339340731" sldId="273"/>
            <ac:picMk id="3076" creationId="{BC71F6D5-0B84-57BA-935A-83049AF1DEDE}"/>
          </ac:picMkLst>
        </pc:picChg>
      </pc:sldChg>
      <pc:sldChg chg="addSp delSp modSp add mod ord">
        <pc:chgData name="Uderzo Marco" userId="5d25d1a0-8130-48db-a9f0-bed0112b2e0a" providerId="ADAL" clId="{C3DD1394-B4D8-4AF4-960A-3AA4574F90C6}" dt="2023-06-24T15:31:42.423" v="12346" actId="113"/>
        <pc:sldMkLst>
          <pc:docMk/>
          <pc:sldMk cId="247467842" sldId="274"/>
        </pc:sldMkLst>
        <pc:spChg chg="add mod">
          <ac:chgData name="Uderzo Marco" userId="5d25d1a0-8130-48db-a9f0-bed0112b2e0a" providerId="ADAL" clId="{C3DD1394-B4D8-4AF4-960A-3AA4574F90C6}" dt="2023-06-24T15:25:09.225" v="12303" actId="1076"/>
          <ac:spMkLst>
            <pc:docMk/>
            <pc:sldMk cId="247467842" sldId="274"/>
            <ac:spMk id="3" creationId="{5325EBB5-9CE9-BBFE-0842-02855C39D6BE}"/>
          </ac:spMkLst>
        </pc:spChg>
        <pc:spChg chg="mod">
          <ac:chgData name="Uderzo Marco" userId="5d25d1a0-8130-48db-a9f0-bed0112b2e0a" providerId="ADAL" clId="{C3DD1394-B4D8-4AF4-960A-3AA4574F90C6}" dt="2023-06-23T09:39:58.138" v="3314" actId="20577"/>
          <ac:spMkLst>
            <pc:docMk/>
            <pc:sldMk cId="247467842" sldId="274"/>
            <ac:spMk id="161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4T15:31:42.423" v="12346" actId="113"/>
          <ac:spMkLst>
            <pc:docMk/>
            <pc:sldMk cId="247467842" sldId="274"/>
            <ac:spMk id="162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4T13:18:46.253" v="9031" actId="20577"/>
          <ac:spMkLst>
            <pc:docMk/>
            <pc:sldMk cId="247467842" sldId="274"/>
            <ac:spMk id="163" creationId="{00000000-0000-0000-0000-000000000000}"/>
          </ac:spMkLst>
        </pc:spChg>
        <pc:picChg chg="add del mod">
          <ac:chgData name="Uderzo Marco" userId="5d25d1a0-8130-48db-a9f0-bed0112b2e0a" providerId="ADAL" clId="{C3DD1394-B4D8-4AF4-960A-3AA4574F90C6}" dt="2023-06-24T15:14:28.335" v="12152" actId="1076"/>
          <ac:picMkLst>
            <pc:docMk/>
            <pc:sldMk cId="247467842" sldId="274"/>
            <ac:picMk id="10242" creationId="{B5D26AB9-8901-1FAA-AE58-6E1791769B43}"/>
          </ac:picMkLst>
        </pc:picChg>
      </pc:sldChg>
      <pc:sldChg chg="modSp add del mod">
        <pc:chgData name="Uderzo Marco" userId="5d25d1a0-8130-48db-a9f0-bed0112b2e0a" providerId="ADAL" clId="{C3DD1394-B4D8-4AF4-960A-3AA4574F90C6}" dt="2023-06-23T13:40:35.365" v="4789" actId="2696"/>
        <pc:sldMkLst>
          <pc:docMk/>
          <pc:sldMk cId="1632228203" sldId="275"/>
        </pc:sldMkLst>
        <pc:spChg chg="mod">
          <ac:chgData name="Uderzo Marco" userId="5d25d1a0-8130-48db-a9f0-bed0112b2e0a" providerId="ADAL" clId="{C3DD1394-B4D8-4AF4-960A-3AA4574F90C6}" dt="2023-06-23T13:25:51.917" v="4484" actId="20577"/>
          <ac:spMkLst>
            <pc:docMk/>
            <pc:sldMk cId="1632228203" sldId="275"/>
            <ac:spMk id="161" creationId="{00000000-0000-0000-0000-000000000000}"/>
          </ac:spMkLst>
        </pc:spChg>
      </pc:sldChg>
      <pc:sldChg chg="modSp add mod ord">
        <pc:chgData name="Uderzo Marco" userId="5d25d1a0-8130-48db-a9f0-bed0112b2e0a" providerId="ADAL" clId="{C3DD1394-B4D8-4AF4-960A-3AA4574F90C6}" dt="2023-06-24T15:32:14.506" v="12348" actId="113"/>
        <pc:sldMkLst>
          <pc:docMk/>
          <pc:sldMk cId="1899438522" sldId="276"/>
        </pc:sldMkLst>
        <pc:spChg chg="mod">
          <ac:chgData name="Uderzo Marco" userId="5d25d1a0-8130-48db-a9f0-bed0112b2e0a" providerId="ADAL" clId="{C3DD1394-B4D8-4AF4-960A-3AA4574F90C6}" dt="2023-06-23T09:46:27.071" v="3573" actId="20577"/>
          <ac:spMkLst>
            <pc:docMk/>
            <pc:sldMk cId="1899438522" sldId="276"/>
            <ac:spMk id="161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4T15:32:14.506" v="12348" actId="113"/>
          <ac:spMkLst>
            <pc:docMk/>
            <pc:sldMk cId="1899438522" sldId="276"/>
            <ac:spMk id="162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4T13:19:02.163" v="9039" actId="20577"/>
          <ac:spMkLst>
            <pc:docMk/>
            <pc:sldMk cId="1899438522" sldId="276"/>
            <ac:spMk id="163" creationId="{00000000-0000-0000-0000-000000000000}"/>
          </ac:spMkLst>
        </pc:spChg>
      </pc:sldChg>
      <pc:sldChg chg="addSp delSp modSp add mod ord">
        <pc:chgData name="Uderzo Marco" userId="5d25d1a0-8130-48db-a9f0-bed0112b2e0a" providerId="ADAL" clId="{C3DD1394-B4D8-4AF4-960A-3AA4574F90C6}" dt="2023-06-24T15:30:58.051" v="12333" actId="113"/>
        <pc:sldMkLst>
          <pc:docMk/>
          <pc:sldMk cId="2820540259" sldId="277"/>
        </pc:sldMkLst>
        <pc:spChg chg="mod">
          <ac:chgData name="Uderzo Marco" userId="5d25d1a0-8130-48db-a9f0-bed0112b2e0a" providerId="ADAL" clId="{C3DD1394-B4D8-4AF4-960A-3AA4574F90C6}" dt="2023-06-24T14:34:35.740" v="11060" actId="20577"/>
          <ac:spMkLst>
            <pc:docMk/>
            <pc:sldMk cId="2820540259" sldId="277"/>
            <ac:spMk id="161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4T15:30:58.051" v="12333" actId="113"/>
          <ac:spMkLst>
            <pc:docMk/>
            <pc:sldMk cId="2820540259" sldId="277"/>
            <ac:spMk id="162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4T13:18:53.794" v="9035" actId="20577"/>
          <ac:spMkLst>
            <pc:docMk/>
            <pc:sldMk cId="2820540259" sldId="277"/>
            <ac:spMk id="163" creationId="{00000000-0000-0000-0000-000000000000}"/>
          </ac:spMkLst>
        </pc:spChg>
        <pc:picChg chg="add del mod">
          <ac:chgData name="Uderzo Marco" userId="5d25d1a0-8130-48db-a9f0-bed0112b2e0a" providerId="ADAL" clId="{C3DD1394-B4D8-4AF4-960A-3AA4574F90C6}" dt="2023-06-24T14:35:03.638" v="11069" actId="478"/>
          <ac:picMkLst>
            <pc:docMk/>
            <pc:sldMk cId="2820540259" sldId="277"/>
            <ac:picMk id="3" creationId="{A240BECC-8300-9535-1309-82B674D00304}"/>
          </ac:picMkLst>
        </pc:picChg>
        <pc:picChg chg="add mod">
          <ac:chgData name="Uderzo Marco" userId="5d25d1a0-8130-48db-a9f0-bed0112b2e0a" providerId="ADAL" clId="{C3DD1394-B4D8-4AF4-960A-3AA4574F90C6}" dt="2023-06-24T15:17:16.220" v="12174" actId="1076"/>
          <ac:picMkLst>
            <pc:docMk/>
            <pc:sldMk cId="2820540259" sldId="277"/>
            <ac:picMk id="4" creationId="{CC846163-E775-999D-AA8C-8E7DDF72543C}"/>
          </ac:picMkLst>
        </pc:picChg>
        <pc:inkChg chg="add del">
          <ac:chgData name="Uderzo Marco" userId="5d25d1a0-8130-48db-a9f0-bed0112b2e0a" providerId="ADAL" clId="{C3DD1394-B4D8-4AF4-960A-3AA4574F90C6}" dt="2023-06-24T07:22:08.938" v="5679" actId="9405"/>
          <ac:inkMkLst>
            <pc:docMk/>
            <pc:sldMk cId="2820540259" sldId="277"/>
            <ac:inkMk id="4" creationId="{71E4CC17-A7E2-B16D-E7AA-D75FEF887D49}"/>
          </ac:inkMkLst>
        </pc:inkChg>
        <pc:inkChg chg="add del">
          <ac:chgData name="Uderzo Marco" userId="5d25d1a0-8130-48db-a9f0-bed0112b2e0a" providerId="ADAL" clId="{C3DD1394-B4D8-4AF4-960A-3AA4574F90C6}" dt="2023-06-24T14:35:03.638" v="11069" actId="478"/>
          <ac:inkMkLst>
            <pc:docMk/>
            <pc:sldMk cId="2820540259" sldId="277"/>
            <ac:inkMk id="5" creationId="{143677B7-1678-044A-9CED-84A0320FE4EB}"/>
          </ac:inkMkLst>
        </pc:inkChg>
        <pc:inkChg chg="add">
          <ac:chgData name="Uderzo Marco" userId="5d25d1a0-8130-48db-a9f0-bed0112b2e0a" providerId="ADAL" clId="{C3DD1394-B4D8-4AF4-960A-3AA4574F90C6}" dt="2023-06-24T15:18:37.656" v="12203" actId="9405"/>
          <ac:inkMkLst>
            <pc:docMk/>
            <pc:sldMk cId="2820540259" sldId="277"/>
            <ac:inkMk id="6" creationId="{919BC0CB-C555-333C-BD00-48489737A648}"/>
          </ac:inkMkLst>
        </pc:inkChg>
      </pc:sldChg>
      <pc:sldChg chg="new add del">
        <pc:chgData name="Uderzo Marco" userId="5d25d1a0-8130-48db-a9f0-bed0112b2e0a" providerId="ADAL" clId="{C3DD1394-B4D8-4AF4-960A-3AA4574F90C6}" dt="2023-06-24T06:04:26.581" v="4985" actId="680"/>
        <pc:sldMkLst>
          <pc:docMk/>
          <pc:sldMk cId="351995185" sldId="278"/>
        </pc:sldMkLst>
      </pc:sldChg>
      <pc:sldChg chg="addSp delSp modSp add mod">
        <pc:chgData name="Uderzo Marco" userId="5d25d1a0-8130-48db-a9f0-bed0112b2e0a" providerId="ADAL" clId="{C3DD1394-B4D8-4AF4-960A-3AA4574F90C6}" dt="2023-06-24T15:27:56.100" v="12325" actId="9405"/>
        <pc:sldMkLst>
          <pc:docMk/>
          <pc:sldMk cId="454970424" sldId="278"/>
        </pc:sldMkLst>
        <pc:spChg chg="del mod">
          <ac:chgData name="Uderzo Marco" userId="5d25d1a0-8130-48db-a9f0-bed0112b2e0a" providerId="ADAL" clId="{C3DD1394-B4D8-4AF4-960A-3AA4574F90C6}" dt="2023-06-24T06:51:46.567" v="5088" actId="478"/>
          <ac:spMkLst>
            <pc:docMk/>
            <pc:sldMk cId="454970424" sldId="278"/>
            <ac:spMk id="2" creationId="{8B15CE1D-738B-26CF-AAEB-642FD4462BEB}"/>
          </ac:spMkLst>
        </pc:spChg>
        <pc:spChg chg="add mod">
          <ac:chgData name="Uderzo Marco" userId="5d25d1a0-8130-48db-a9f0-bed0112b2e0a" providerId="ADAL" clId="{C3DD1394-B4D8-4AF4-960A-3AA4574F90C6}" dt="2023-06-24T14:54:25.265" v="11394" actId="20577"/>
          <ac:spMkLst>
            <pc:docMk/>
            <pc:sldMk cId="454970424" sldId="278"/>
            <ac:spMk id="3" creationId="{9560F0C2-AC7E-18BE-1209-20FCA97EB70A}"/>
          </ac:spMkLst>
        </pc:spChg>
        <pc:spChg chg="mod">
          <ac:chgData name="Uderzo Marco" userId="5d25d1a0-8130-48db-a9f0-bed0112b2e0a" providerId="ADAL" clId="{C3DD1394-B4D8-4AF4-960A-3AA4574F90C6}" dt="2023-06-24T14:55:11.793" v="11407" actId="20577"/>
          <ac:spMkLst>
            <pc:docMk/>
            <pc:sldMk cId="454970424" sldId="278"/>
            <ac:spMk id="161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4T15:26:10.888" v="12312" actId="20577"/>
          <ac:spMkLst>
            <pc:docMk/>
            <pc:sldMk cId="454970424" sldId="278"/>
            <ac:spMk id="162" creationId="{00000000-0000-0000-0000-000000000000}"/>
          </ac:spMkLst>
        </pc:spChg>
        <pc:spChg chg="add del mod">
          <ac:chgData name="Uderzo Marco" userId="5d25d1a0-8130-48db-a9f0-bed0112b2e0a" providerId="ADAL" clId="{C3DD1394-B4D8-4AF4-960A-3AA4574F90C6}" dt="2023-06-24T13:19:16.029" v="9047" actId="20577"/>
          <ac:spMkLst>
            <pc:docMk/>
            <pc:sldMk cId="454970424" sldId="278"/>
            <ac:spMk id="163" creationId="{00000000-0000-0000-0000-000000000000}"/>
          </ac:spMkLst>
        </pc:spChg>
        <pc:picChg chg="add mod">
          <ac:chgData name="Uderzo Marco" userId="5d25d1a0-8130-48db-a9f0-bed0112b2e0a" providerId="ADAL" clId="{C3DD1394-B4D8-4AF4-960A-3AA4574F90C6}" dt="2023-06-24T14:53:43.169" v="11388" actId="1076"/>
          <ac:picMkLst>
            <pc:docMk/>
            <pc:sldMk cId="454970424" sldId="278"/>
            <ac:picMk id="4" creationId="{E7FB9106-C269-D531-22B5-D88F282CDCD7}"/>
          </ac:picMkLst>
        </pc:picChg>
        <pc:picChg chg="add mod">
          <ac:chgData name="Uderzo Marco" userId="5d25d1a0-8130-48db-a9f0-bed0112b2e0a" providerId="ADAL" clId="{C3DD1394-B4D8-4AF4-960A-3AA4574F90C6}" dt="2023-06-24T14:52:11.337" v="11354" actId="14100"/>
          <ac:picMkLst>
            <pc:docMk/>
            <pc:sldMk cId="454970424" sldId="278"/>
            <ac:picMk id="1026" creationId="{D60701F7-1F02-1354-AFEF-51621AE7F5F1}"/>
          </ac:picMkLst>
        </pc:picChg>
        <pc:picChg chg="del">
          <ac:chgData name="Uderzo Marco" userId="5d25d1a0-8130-48db-a9f0-bed0112b2e0a" providerId="ADAL" clId="{C3DD1394-B4D8-4AF4-960A-3AA4574F90C6}" dt="2023-06-24T06:51:17.276" v="5082" actId="478"/>
          <ac:picMkLst>
            <pc:docMk/>
            <pc:sldMk cId="454970424" sldId="278"/>
            <ac:picMk id="3076" creationId="{BC71F6D5-0B84-57BA-935A-83049AF1DEDE}"/>
          </ac:picMkLst>
        </pc:picChg>
        <pc:inkChg chg="add del">
          <ac:chgData name="Uderzo Marco" userId="5d25d1a0-8130-48db-a9f0-bed0112b2e0a" providerId="ADAL" clId="{C3DD1394-B4D8-4AF4-960A-3AA4574F90C6}" dt="2023-06-24T15:27:19.732" v="12321" actId="9405"/>
          <ac:inkMkLst>
            <pc:docMk/>
            <pc:sldMk cId="454970424" sldId="278"/>
            <ac:inkMk id="5" creationId="{851D60C5-0B97-879C-589C-A229F9AE49A5}"/>
          </ac:inkMkLst>
        </pc:inkChg>
        <pc:inkChg chg="add del">
          <ac:chgData name="Uderzo Marco" userId="5d25d1a0-8130-48db-a9f0-bed0112b2e0a" providerId="ADAL" clId="{C3DD1394-B4D8-4AF4-960A-3AA4574F90C6}" dt="2023-06-24T15:27:34.592" v="12323" actId="9405"/>
          <ac:inkMkLst>
            <pc:docMk/>
            <pc:sldMk cId="454970424" sldId="278"/>
            <ac:inkMk id="6" creationId="{27AB114C-132E-1CE6-3353-FE2F098FB688}"/>
          </ac:inkMkLst>
        </pc:inkChg>
        <pc:inkChg chg="add del">
          <ac:chgData name="Uderzo Marco" userId="5d25d1a0-8130-48db-a9f0-bed0112b2e0a" providerId="ADAL" clId="{C3DD1394-B4D8-4AF4-960A-3AA4574F90C6}" dt="2023-06-24T15:27:56.100" v="12325" actId="9405"/>
          <ac:inkMkLst>
            <pc:docMk/>
            <pc:sldMk cId="454970424" sldId="278"/>
            <ac:inkMk id="7" creationId="{6C20C603-514E-16ED-6675-4872A7F59DE4}"/>
          </ac:inkMkLst>
        </pc:inkChg>
      </pc:sldChg>
      <pc:sldChg chg="delSp modSp add mod">
        <pc:chgData name="Uderzo Marco" userId="5d25d1a0-8130-48db-a9f0-bed0112b2e0a" providerId="ADAL" clId="{C3DD1394-B4D8-4AF4-960A-3AA4574F90C6}" dt="2023-06-24T15:26:14.836" v="12313" actId="20577"/>
        <pc:sldMkLst>
          <pc:docMk/>
          <pc:sldMk cId="3604238010" sldId="279"/>
        </pc:sldMkLst>
        <pc:spChg chg="mod">
          <ac:chgData name="Uderzo Marco" userId="5d25d1a0-8130-48db-a9f0-bed0112b2e0a" providerId="ADAL" clId="{C3DD1394-B4D8-4AF4-960A-3AA4574F90C6}" dt="2023-06-24T09:05:07.543" v="7417" actId="20577"/>
          <ac:spMkLst>
            <pc:docMk/>
            <pc:sldMk cId="3604238010" sldId="279"/>
            <ac:spMk id="161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4T15:26:14.836" v="12313" actId="20577"/>
          <ac:spMkLst>
            <pc:docMk/>
            <pc:sldMk cId="3604238010" sldId="279"/>
            <ac:spMk id="162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4T13:19:18.723" v="9049" actId="20577"/>
          <ac:spMkLst>
            <pc:docMk/>
            <pc:sldMk cId="3604238010" sldId="279"/>
            <ac:spMk id="163" creationId="{00000000-0000-0000-0000-000000000000}"/>
          </ac:spMkLst>
        </pc:spChg>
        <pc:picChg chg="del">
          <ac:chgData name="Uderzo Marco" userId="5d25d1a0-8130-48db-a9f0-bed0112b2e0a" providerId="ADAL" clId="{C3DD1394-B4D8-4AF4-960A-3AA4574F90C6}" dt="2023-06-24T09:03:14.437" v="7258" actId="478"/>
          <ac:picMkLst>
            <pc:docMk/>
            <pc:sldMk cId="3604238010" sldId="279"/>
            <ac:picMk id="4" creationId="{E7FB9106-C269-D531-22B5-D88F282CDCD7}"/>
          </ac:picMkLst>
        </pc:picChg>
        <pc:picChg chg="del">
          <ac:chgData name="Uderzo Marco" userId="5d25d1a0-8130-48db-a9f0-bed0112b2e0a" providerId="ADAL" clId="{C3DD1394-B4D8-4AF4-960A-3AA4574F90C6}" dt="2023-06-24T09:03:09.197" v="7257" actId="478"/>
          <ac:picMkLst>
            <pc:docMk/>
            <pc:sldMk cId="3604238010" sldId="279"/>
            <ac:picMk id="1026" creationId="{D60701F7-1F02-1354-AFEF-51621AE7F5F1}"/>
          </ac:picMkLst>
        </pc:picChg>
      </pc:sldChg>
      <pc:sldChg chg="addSp delSp modSp add mod ord">
        <pc:chgData name="Uderzo Marco" userId="5d25d1a0-8130-48db-a9f0-bed0112b2e0a" providerId="ADAL" clId="{C3DD1394-B4D8-4AF4-960A-3AA4574F90C6}" dt="2023-06-24T14:59:32.664" v="11603" actId="20577"/>
        <pc:sldMkLst>
          <pc:docMk/>
          <pc:sldMk cId="2528327959" sldId="280"/>
        </pc:sldMkLst>
        <pc:spChg chg="mod">
          <ac:chgData name="Uderzo Marco" userId="5d25d1a0-8130-48db-a9f0-bed0112b2e0a" providerId="ADAL" clId="{C3DD1394-B4D8-4AF4-960A-3AA4574F90C6}" dt="2023-06-24T13:45:26.682" v="9669" actId="20577"/>
          <ac:spMkLst>
            <pc:docMk/>
            <pc:sldMk cId="2528327959" sldId="280"/>
            <ac:spMk id="161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4T14:59:32.664" v="11603" actId="20577"/>
          <ac:spMkLst>
            <pc:docMk/>
            <pc:sldMk cId="2528327959" sldId="280"/>
            <ac:spMk id="162" creationId="{00000000-0000-0000-0000-000000000000}"/>
          </ac:spMkLst>
        </pc:spChg>
        <pc:picChg chg="add mod">
          <ac:chgData name="Uderzo Marco" userId="5d25d1a0-8130-48db-a9f0-bed0112b2e0a" providerId="ADAL" clId="{C3DD1394-B4D8-4AF4-960A-3AA4574F90C6}" dt="2023-06-24T13:52:35.459" v="9915" actId="14100"/>
          <ac:picMkLst>
            <pc:docMk/>
            <pc:sldMk cId="2528327959" sldId="280"/>
            <ac:picMk id="2" creationId="{FE35E22F-482F-4A51-C3E8-56BA95000D3F}"/>
          </ac:picMkLst>
        </pc:picChg>
        <pc:picChg chg="add mod">
          <ac:chgData name="Uderzo Marco" userId="5d25d1a0-8130-48db-a9f0-bed0112b2e0a" providerId="ADAL" clId="{C3DD1394-B4D8-4AF4-960A-3AA4574F90C6}" dt="2023-06-24T13:52:56.541" v="9919" actId="1076"/>
          <ac:picMkLst>
            <pc:docMk/>
            <pc:sldMk cId="2528327959" sldId="280"/>
            <ac:picMk id="3" creationId="{D486662D-A47A-1ADC-4A97-3A0B96B51609}"/>
          </ac:picMkLst>
        </pc:picChg>
        <pc:picChg chg="add del mod">
          <ac:chgData name="Uderzo Marco" userId="5d25d1a0-8130-48db-a9f0-bed0112b2e0a" providerId="ADAL" clId="{C3DD1394-B4D8-4AF4-960A-3AA4574F90C6}" dt="2023-06-24T13:47:47.040" v="9848" actId="478"/>
          <ac:picMkLst>
            <pc:docMk/>
            <pc:sldMk cId="2528327959" sldId="280"/>
            <ac:picMk id="1026" creationId="{01116F38-D65E-78A8-E890-EF02F00CEFE4}"/>
          </ac:picMkLst>
        </pc:picChg>
        <pc:picChg chg="add mod">
          <ac:chgData name="Uderzo Marco" userId="5d25d1a0-8130-48db-a9f0-bed0112b2e0a" providerId="ADAL" clId="{C3DD1394-B4D8-4AF4-960A-3AA4574F90C6}" dt="2023-06-24T13:52:59.637" v="9920" actId="1076"/>
          <ac:picMkLst>
            <pc:docMk/>
            <pc:sldMk cId="2528327959" sldId="280"/>
            <ac:picMk id="1028" creationId="{3F7E55CF-144D-E6B9-5D06-E154C925EAB4}"/>
          </ac:picMkLst>
        </pc:picChg>
      </pc:sldChg>
      <pc:sldChg chg="delSp modSp add mod ord">
        <pc:chgData name="Uderzo Marco" userId="5d25d1a0-8130-48db-a9f0-bed0112b2e0a" providerId="ADAL" clId="{C3DD1394-B4D8-4AF4-960A-3AA4574F90C6}" dt="2023-06-24T15:05:35.156" v="11811" actId="20577"/>
        <pc:sldMkLst>
          <pc:docMk/>
          <pc:sldMk cId="335260547" sldId="281"/>
        </pc:sldMkLst>
        <pc:spChg chg="del">
          <ac:chgData name="Uderzo Marco" userId="5d25d1a0-8130-48db-a9f0-bed0112b2e0a" providerId="ADAL" clId="{C3DD1394-B4D8-4AF4-960A-3AA4574F90C6}" dt="2023-06-24T14:03:27.952" v="10314" actId="478"/>
          <ac:spMkLst>
            <pc:docMk/>
            <pc:sldMk cId="335260547" sldId="281"/>
            <ac:spMk id="2" creationId="{D1CC31C2-1ADF-765B-FD29-D6D92CAF5733}"/>
          </ac:spMkLst>
        </pc:spChg>
        <pc:spChg chg="mod">
          <ac:chgData name="Uderzo Marco" userId="5d25d1a0-8130-48db-a9f0-bed0112b2e0a" providerId="ADAL" clId="{C3DD1394-B4D8-4AF4-960A-3AA4574F90C6}" dt="2023-06-24T15:05:06.913" v="11756" actId="20577"/>
          <ac:spMkLst>
            <pc:docMk/>
            <pc:sldMk cId="335260547" sldId="281"/>
            <ac:spMk id="161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4T15:05:35.156" v="11811" actId="20577"/>
          <ac:spMkLst>
            <pc:docMk/>
            <pc:sldMk cId="335260547" sldId="281"/>
            <ac:spMk id="162" creationId="{00000000-0000-0000-0000-000000000000}"/>
          </ac:spMkLst>
        </pc:spChg>
        <pc:picChg chg="del">
          <ac:chgData name="Uderzo Marco" userId="5d25d1a0-8130-48db-a9f0-bed0112b2e0a" providerId="ADAL" clId="{C3DD1394-B4D8-4AF4-960A-3AA4574F90C6}" dt="2023-06-24T14:03:26.534" v="10313" actId="478"/>
          <ac:picMkLst>
            <pc:docMk/>
            <pc:sldMk cId="335260547" sldId="281"/>
            <ac:picMk id="4098" creationId="{004834EF-2ED5-013A-807A-8E8ED4F5A323}"/>
          </ac:picMkLst>
        </pc:picChg>
        <pc:picChg chg="del mod">
          <ac:chgData name="Uderzo Marco" userId="5d25d1a0-8130-48db-a9f0-bed0112b2e0a" providerId="ADAL" clId="{C3DD1394-B4D8-4AF4-960A-3AA4574F90C6}" dt="2023-06-24T14:03:28.384" v="10316" actId="478"/>
          <ac:picMkLst>
            <pc:docMk/>
            <pc:sldMk cId="335260547" sldId="281"/>
            <ac:picMk id="4100" creationId="{77FFED81-4B4B-2DE8-78AC-237A580753B9}"/>
          </ac:picMkLst>
        </pc:picChg>
      </pc:sldChg>
      <pc:sldChg chg="addSp delSp modSp add mod">
        <pc:chgData name="Uderzo Marco" userId="5d25d1a0-8130-48db-a9f0-bed0112b2e0a" providerId="ADAL" clId="{C3DD1394-B4D8-4AF4-960A-3AA4574F90C6}" dt="2023-06-24T15:29:57.235" v="12332" actId="20577"/>
        <pc:sldMkLst>
          <pc:docMk/>
          <pc:sldMk cId="261104281" sldId="282"/>
        </pc:sldMkLst>
        <pc:spChg chg="mod">
          <ac:chgData name="Uderzo Marco" userId="5d25d1a0-8130-48db-a9f0-bed0112b2e0a" providerId="ADAL" clId="{C3DD1394-B4D8-4AF4-960A-3AA4574F90C6}" dt="2023-06-24T14:16:14.074" v="10717" actId="20577"/>
          <ac:spMkLst>
            <pc:docMk/>
            <pc:sldMk cId="261104281" sldId="282"/>
            <ac:spMk id="161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4T15:29:57.235" v="12332" actId="20577"/>
          <ac:spMkLst>
            <pc:docMk/>
            <pc:sldMk cId="261104281" sldId="282"/>
            <ac:spMk id="162" creationId="{00000000-0000-0000-0000-000000000000}"/>
          </ac:spMkLst>
        </pc:spChg>
        <pc:picChg chg="del mod">
          <ac:chgData name="Uderzo Marco" userId="5d25d1a0-8130-48db-a9f0-bed0112b2e0a" providerId="ADAL" clId="{C3DD1394-B4D8-4AF4-960A-3AA4574F90C6}" dt="2023-06-24T14:19:04.773" v="10790" actId="478"/>
          <ac:picMkLst>
            <pc:docMk/>
            <pc:sldMk cId="261104281" sldId="282"/>
            <ac:picMk id="3" creationId="{A240BECC-8300-9535-1309-82B674D00304}"/>
          </ac:picMkLst>
        </pc:picChg>
        <pc:picChg chg="add mod">
          <ac:chgData name="Uderzo Marco" userId="5d25d1a0-8130-48db-a9f0-bed0112b2e0a" providerId="ADAL" clId="{C3DD1394-B4D8-4AF4-960A-3AA4574F90C6}" dt="2023-06-24T15:15:53.579" v="12168" actId="1076"/>
          <ac:picMkLst>
            <pc:docMk/>
            <pc:sldMk cId="261104281" sldId="282"/>
            <ac:picMk id="4" creationId="{9CD8454D-F483-0F73-2C23-2D5478D0FA1E}"/>
          </ac:picMkLst>
        </pc:picChg>
        <pc:picChg chg="add mod">
          <ac:chgData name="Uderzo Marco" userId="5d25d1a0-8130-48db-a9f0-bed0112b2e0a" providerId="ADAL" clId="{C3DD1394-B4D8-4AF4-960A-3AA4574F90C6}" dt="2023-06-24T15:15:53.579" v="12168" actId="1076"/>
          <ac:picMkLst>
            <pc:docMk/>
            <pc:sldMk cId="261104281" sldId="282"/>
            <ac:picMk id="7" creationId="{4F612EB5-FFB7-E6FA-0D4A-60B1C7B121CB}"/>
          </ac:picMkLst>
        </pc:picChg>
        <pc:inkChg chg="del mod">
          <ac:chgData name="Uderzo Marco" userId="5d25d1a0-8130-48db-a9f0-bed0112b2e0a" providerId="ADAL" clId="{C3DD1394-B4D8-4AF4-960A-3AA4574F90C6}" dt="2023-06-24T14:19:04.773" v="10790" actId="478"/>
          <ac:inkMkLst>
            <pc:docMk/>
            <pc:sldMk cId="261104281" sldId="282"/>
            <ac:inkMk id="5" creationId="{143677B7-1678-044A-9CED-84A0320FE4EB}"/>
          </ac:inkMkLst>
        </pc:inkChg>
        <pc:inkChg chg="add mod">
          <ac:chgData name="Uderzo Marco" userId="5d25d1a0-8130-48db-a9f0-bed0112b2e0a" providerId="ADAL" clId="{C3DD1394-B4D8-4AF4-960A-3AA4574F90C6}" dt="2023-06-24T15:15:53.579" v="12168" actId="1076"/>
          <ac:inkMkLst>
            <pc:docMk/>
            <pc:sldMk cId="261104281" sldId="282"/>
            <ac:inkMk id="8" creationId="{24269DFC-71C5-C6D8-91A9-BA0CB8AD0B3B}"/>
          </ac:inkMkLst>
        </pc:inkChg>
        <pc:inkChg chg="add mod">
          <ac:chgData name="Uderzo Marco" userId="5d25d1a0-8130-48db-a9f0-bed0112b2e0a" providerId="ADAL" clId="{C3DD1394-B4D8-4AF4-960A-3AA4574F90C6}" dt="2023-06-24T15:15:53.579" v="12168" actId="1076"/>
          <ac:inkMkLst>
            <pc:docMk/>
            <pc:sldMk cId="261104281" sldId="282"/>
            <ac:inkMk id="9" creationId="{0907539D-8C88-A9CF-3DD2-DC55B3447A7C}"/>
          </ac:inkMkLst>
        </pc:inkChg>
      </pc:sldChg>
      <pc:sldMasterChg chg="addSldLayout delSldLayout">
        <pc:chgData name="Uderzo Marco" userId="5d25d1a0-8130-48db-a9f0-bed0112b2e0a" providerId="ADAL" clId="{C3DD1394-B4D8-4AF4-960A-3AA4574F90C6}" dt="2023-06-24T06:04:26.254" v="4984" actId="47"/>
        <pc:sldMasterMkLst>
          <pc:docMk/>
          <pc:sldMasterMk cId="0" sldId="2147483664"/>
        </pc:sldMasterMkLst>
        <pc:sldLayoutChg chg="add del">
          <pc:chgData name="Uderzo Marco" userId="5d25d1a0-8130-48db-a9f0-bed0112b2e0a" providerId="ADAL" clId="{C3DD1394-B4D8-4AF4-960A-3AA4574F90C6}" dt="2023-06-24T06:04:26.254" v="4984" actId="47"/>
          <pc:sldLayoutMkLst>
            <pc:docMk/>
            <pc:sldMasterMk cId="0" sldId="2147483664"/>
            <pc:sldLayoutMk cId="0" sldId="2147483649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4T14:29:18.59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 36,'1492'0,"-1478"0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4T14:29:21.41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56 8,'1541'0,"-1527"0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4T15:18:37.65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0,'1229'0,"-1215"0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205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6870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8938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62862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55740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21833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66706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13612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56483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5534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15037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4363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062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4217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9843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8197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uota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‹N›</a:t>
            </a:fld>
            <a:endParaRPr sz="13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2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‹N›</a:t>
            </a:fld>
            <a:endParaRPr sz="13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3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‹N›</a:t>
            </a:fld>
            <a:endParaRPr sz="13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spcFirstLastPara="1" wrap="square" lIns="82925" tIns="82925" rIns="82925" bIns="829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Font typeface="Lato"/>
              <a:buChar char="●"/>
              <a:defRPr sz="4800" b="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spcFirstLastPara="1" wrap="square" lIns="82925" tIns="82925" rIns="82925" bIns="829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13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200"/>
              </a:spcBef>
              <a:spcAft>
                <a:spcPts val="20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ource Sans Pro"/>
              <a:buChar char="●"/>
              <a:defRPr sz="3000" b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960725"/>
            <a:ext cx="8229600" cy="5578500"/>
          </a:xfrm>
          <a:prstGeom prst="rect">
            <a:avLst/>
          </a:prstGeom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68300" rtl="0">
              <a:spcBef>
                <a:spcPts val="13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68300" rtl="0">
              <a:spcBef>
                <a:spcPts val="1000"/>
              </a:spcBef>
              <a:spcAft>
                <a:spcPts val="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68300" rtl="0">
              <a:spcBef>
                <a:spcPts val="70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68300" rtl="0">
              <a:spcBef>
                <a:spcPts val="5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68300" rtl="0">
              <a:spcBef>
                <a:spcPts val="200"/>
              </a:spcBef>
              <a:spcAft>
                <a:spcPts val="20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Shape 22"/>
          <p:cNvSpPr txBox="1">
            <a:spLocks noGrp="1"/>
          </p:cNvSpPr>
          <p:nvPr>
            <p:ph type="subTitle" idx="2"/>
          </p:nvPr>
        </p:nvSpPr>
        <p:spPr>
          <a:xfrm>
            <a:off x="4404025" y="-324175"/>
            <a:ext cx="2916300" cy="1129200"/>
          </a:xfrm>
          <a:prstGeom prst="rect">
            <a:avLst/>
          </a:prstGeom>
        </p:spPr>
        <p:txBody>
          <a:bodyPr spcFirstLastPara="1" wrap="square" lIns="82925" tIns="82925" rIns="82925" bIns="829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 rtl="0">
              <a:spcBef>
                <a:spcPts val="130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130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130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130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130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130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130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1300"/>
              </a:spcBef>
              <a:spcAft>
                <a:spcPts val="1300"/>
              </a:spcAft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pic>
        <p:nvPicPr>
          <p:cNvPr id="23" name="Shape 23" descr="unipdlog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24575" y="51550"/>
            <a:ext cx="1460950" cy="65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/>
          <p:nvPr/>
        </p:nvSpPr>
        <p:spPr>
          <a:xfrm>
            <a:off x="7392000" y="0"/>
            <a:ext cx="1752000" cy="7119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" name="Shape 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3400" y="-92125"/>
            <a:ext cx="2130600" cy="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6480" y="1604328"/>
            <a:ext cx="8190600" cy="44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457200" marR="0" lvl="0" indent="-3111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marR="0" lvl="1" indent="-311150" algn="l" rtl="0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marR="0" lvl="2" indent="-311150" algn="l" rtl="0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marR="0" lvl="3" indent="-311150" algn="l" rtl="0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marR="0" lvl="4" indent="-31115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marR="0" lvl="5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marR="0" lvl="6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marR="0" lvl="7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marR="0" lvl="8" indent="-311150" algn="l" rtl="0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456480" y="6247376"/>
            <a:ext cx="20925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3127680" y="6247376"/>
            <a:ext cx="28614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554880" y="6247376"/>
            <a:ext cx="20925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endParaRPr sz="1300"/>
          </a:p>
        </p:txBody>
      </p:sp>
      <p:pic>
        <p:nvPicPr>
          <p:cNvPr id="10" name="Shape 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0"/>
            <a:ext cx="9142500" cy="71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520" y="6215693"/>
            <a:ext cx="9142500" cy="66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62720" y="-184339"/>
            <a:ext cx="8190600" cy="11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13" name="Shape 13"/>
          <p:cNvSpPr txBox="1"/>
          <p:nvPr/>
        </p:nvSpPr>
        <p:spPr>
          <a:xfrm>
            <a:off x="8163359" y="6559888"/>
            <a:ext cx="4563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50" tIns="42450" rIns="81650" bIns="42450" anchor="t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D9CFAB"/>
              </a:buClr>
              <a:buFont typeface="Arial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D9CFAB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r>
              <a:rPr lang="en" sz="900" b="0" i="0" u="none" strike="noStrike" cap="none">
                <a:solidFill>
                  <a:srgbClr val="D9CFAB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" sz="900">
                <a:solidFill>
                  <a:srgbClr val="D9CFAB"/>
                </a:solidFill>
              </a:rPr>
              <a:t>10</a:t>
            </a:r>
            <a:endParaRPr sz="13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‹N›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0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customXml" Target="../ink/ink1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customXml" Target="../ink/ink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unipd_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51" y="1446974"/>
            <a:ext cx="932141" cy="9144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Shape 81"/>
          <p:cNvCxnSpPr/>
          <p:nvPr/>
        </p:nvCxnSpPr>
        <p:spPr>
          <a:xfrm>
            <a:off x="1101750" y="1587651"/>
            <a:ext cx="0" cy="633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2835" y="1657989"/>
            <a:ext cx="2349316" cy="42203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/>
          <p:nvPr/>
        </p:nvSpPr>
        <p:spPr>
          <a:xfrm>
            <a:off x="-19225" y="0"/>
            <a:ext cx="9163206" cy="6553170"/>
          </a:xfrm>
          <a:prstGeom prst="flowChartDocument">
            <a:avLst/>
          </a:prstGeom>
          <a:solidFill>
            <a:srgbClr val="666666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" name="Shape 84"/>
          <p:cNvSpPr/>
          <p:nvPr/>
        </p:nvSpPr>
        <p:spPr>
          <a:xfrm>
            <a:off x="-19225" y="-19250"/>
            <a:ext cx="9163206" cy="6476976"/>
          </a:xfrm>
          <a:prstGeom prst="flowChartDocument">
            <a:avLst/>
          </a:prstGeom>
          <a:solidFill>
            <a:srgbClr val="990000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u="sng" dirty="0"/>
          </a:p>
        </p:txBody>
      </p:sp>
      <p:sp>
        <p:nvSpPr>
          <p:cNvPr id="85" name="Shape 85"/>
          <p:cNvSpPr txBox="1"/>
          <p:nvPr/>
        </p:nvSpPr>
        <p:spPr>
          <a:xfrm>
            <a:off x="-19249" y="1066800"/>
            <a:ext cx="9144000" cy="18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Prediction</a:t>
            </a:r>
            <a:r>
              <a:rPr lang="it-IT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lang="it-IT" sz="24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Coronary</a:t>
            </a:r>
            <a:r>
              <a:rPr lang="it-IT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4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Artery</a:t>
            </a:r>
            <a:r>
              <a:rPr lang="it-IT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4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Disease</a:t>
            </a:r>
            <a:endParaRPr lang="it-IT" sz="24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24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Statistical Learning 2, A.Y. 2022/23</a:t>
            </a:r>
            <a:endParaRPr sz="18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" name="Shape 86"/>
          <p:cNvCxnSpPr/>
          <p:nvPr/>
        </p:nvCxnSpPr>
        <p:spPr>
          <a:xfrm>
            <a:off x="666551" y="2819399"/>
            <a:ext cx="777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7" name="Shape 87"/>
          <p:cNvCxnSpPr/>
          <p:nvPr/>
        </p:nvCxnSpPr>
        <p:spPr>
          <a:xfrm>
            <a:off x="685800" y="1219200"/>
            <a:ext cx="777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8" name="Shape 88"/>
          <p:cNvSpPr txBox="1"/>
          <p:nvPr/>
        </p:nvSpPr>
        <p:spPr>
          <a:xfrm>
            <a:off x="1447800" y="228601"/>
            <a:ext cx="266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UNIVERSITY OF PADUA</a:t>
            </a:r>
            <a:endParaRPr sz="1800">
              <a:solidFill>
                <a:srgbClr val="FFFFFF"/>
              </a:solidFill>
              <a:latin typeface="Cuprum"/>
              <a:ea typeface="Cuprum"/>
              <a:cs typeface="Cuprum"/>
              <a:sym typeface="Cuprum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UNIVERSITA’ DEGLI STUDI DI PADOVA</a:t>
            </a:r>
            <a:endParaRPr>
              <a:solidFill>
                <a:srgbClr val="FFFFFF"/>
              </a:solidFill>
              <a:latin typeface="Cuprum"/>
              <a:ea typeface="Cuprum"/>
              <a:cs typeface="Cuprum"/>
              <a:sym typeface="Cuprum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0" y="6781800"/>
            <a:ext cx="9144000" cy="76200"/>
          </a:xfrm>
          <a:prstGeom prst="rect">
            <a:avLst/>
          </a:prstGeom>
          <a:solidFill>
            <a:srgbClr val="9900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-19300" y="4012725"/>
            <a:ext cx="9144000" cy="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5765858" y="2908189"/>
            <a:ext cx="2788633" cy="1384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>
              <a:lnSpc>
                <a:spcPts val="0"/>
              </a:lnSpc>
              <a:spcBef>
                <a:spcPts val="2400"/>
              </a:spcBef>
            </a:pPr>
            <a:r>
              <a:rPr lang="it-IT" sz="1600" i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Marco Uderzo, 2096998</a:t>
            </a:r>
          </a:p>
          <a:p>
            <a:pPr marL="0" lvl="0" indent="0" algn="r" rtl="0">
              <a:lnSpc>
                <a:spcPts val="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it-IT" sz="1600" i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Francesco Vo, 1234567 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4977475" y="4419600"/>
            <a:ext cx="3724500" cy="10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93" name="Shape 93" descr="unipdlogo.png"/>
          <p:cNvPicPr preferRelativeResize="0"/>
          <p:nvPr/>
        </p:nvPicPr>
        <p:blipFill rotWithShape="1">
          <a:blip r:embed="rId5">
            <a:alphaModFix/>
          </a:blip>
          <a:srcRect r="50721"/>
          <a:stretch/>
        </p:blipFill>
        <p:spPr>
          <a:xfrm>
            <a:off x="711125" y="283663"/>
            <a:ext cx="781250" cy="707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 descr="http://www.math.unipd.it/it/img/layout/logoDM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18525" y="5996550"/>
            <a:ext cx="3158976" cy="48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818489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 err="1">
                <a:solidFill>
                  <a:srgbClr val="FFFFFF"/>
                </a:solidFill>
              </a:rPr>
              <a:t>Quadratic</a:t>
            </a:r>
            <a:r>
              <a:rPr lang="it-IT" sz="3000" b="1" dirty="0">
                <a:solidFill>
                  <a:srgbClr val="FFFFFF"/>
                </a:solidFill>
              </a:rPr>
              <a:t> </a:t>
            </a:r>
            <a:r>
              <a:rPr lang="it-IT" sz="3000" b="1" dirty="0" err="1">
                <a:solidFill>
                  <a:srgbClr val="FFFFFF"/>
                </a:solidFill>
              </a:rPr>
              <a:t>Discriminant</a:t>
            </a:r>
            <a:r>
              <a:rPr lang="it-IT" sz="3000" b="1" dirty="0">
                <a:solidFill>
                  <a:srgbClr val="FFFFFF"/>
                </a:solidFill>
              </a:rPr>
              <a:t> Analysis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0" y="1049154"/>
            <a:ext cx="4914163" cy="5808846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0" indent="0">
              <a:spcAft>
                <a:spcPts val="1300"/>
              </a:spcAft>
              <a:buNone/>
            </a:pPr>
            <a:r>
              <a:rPr lang="en-US" sz="1800" b="1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Quadratic Discriminant Analysis 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(QDA) doesn’t assume the equal variance of the classes. For this reason the decision boundary is not linear but quadratic.</a:t>
            </a:r>
          </a:p>
          <a:p>
            <a:pPr marL="0" indent="0">
              <a:spcAft>
                <a:spcPts val="1300"/>
              </a:spcAft>
              <a:buNone/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0" indent="0">
              <a:spcAft>
                <a:spcPts val="1300"/>
              </a:spcAft>
              <a:buNone/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0" indent="0">
              <a:spcAft>
                <a:spcPts val="1300"/>
              </a:spcAft>
              <a:buNone/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  <a:p>
            <a:pPr marL="800100" lvl="1" indent="-342900">
              <a:spcAft>
                <a:spcPts val="1300"/>
              </a:spcAft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8</a:t>
            </a:r>
            <a:endParaRPr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AA8FE8E-50BE-B5A1-905F-21F977ABE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163" y="960733"/>
            <a:ext cx="3967206" cy="2833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3D3F373D-9A92-6245-2B55-232AAD0A8B18}"/>
              </a:ext>
            </a:extLst>
          </p:cNvPr>
          <p:cNvSpPr txBox="1"/>
          <p:nvPr/>
        </p:nvSpPr>
        <p:spPr>
          <a:xfrm>
            <a:off x="4865438" y="3794255"/>
            <a:ext cx="4064656" cy="670127"/>
          </a:xfrm>
          <a:prstGeom prst="rect">
            <a:avLst/>
          </a:prstGeom>
          <a:noFill/>
        </p:spPr>
        <p:txBody>
          <a:bodyPr wrap="square" numCol="3">
            <a:spAutoFit/>
          </a:bodyPr>
          <a:lstStyle/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b="0" i="0" dirty="0">
                <a:solidFill>
                  <a:srgbClr val="333333"/>
                </a:solidFill>
                <a:effectLst/>
                <a:latin typeface="Helvetica Neue"/>
              </a:rPr>
              <a:t>Accuracy: 0.86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Precision: 0.87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Recall: 0.87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b="0" i="0" dirty="0">
                <a:solidFill>
                  <a:srgbClr val="333333"/>
                </a:solidFill>
                <a:effectLst/>
                <a:latin typeface="Helvetica Neue"/>
              </a:rPr>
              <a:t>F1-Score: 0.87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AUC: 0.90</a:t>
            </a:r>
            <a:endParaRPr lang="en-US" sz="10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34959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818489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>
                <a:solidFill>
                  <a:srgbClr val="FFFFFF"/>
                </a:solidFill>
              </a:rPr>
              <a:t>GLM: </a:t>
            </a:r>
            <a:r>
              <a:rPr lang="it-IT" sz="3000" b="1" dirty="0" err="1">
                <a:solidFill>
                  <a:srgbClr val="FFFFFF"/>
                </a:solidFill>
              </a:rPr>
              <a:t>Generalized</a:t>
            </a:r>
            <a:r>
              <a:rPr lang="it-IT" sz="3000" b="1" dirty="0">
                <a:solidFill>
                  <a:srgbClr val="FFFFFF"/>
                </a:solidFill>
              </a:rPr>
              <a:t> Linear Model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3521" y="712891"/>
            <a:ext cx="5036844" cy="5808846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0" indent="0">
              <a:spcAft>
                <a:spcPts val="1300"/>
              </a:spcAft>
              <a:buNone/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  <a:p>
            <a:pPr marL="342900" indent="-342900">
              <a:spcAft>
                <a:spcPts val="1300"/>
              </a:spcAft>
            </a:pPr>
            <a:r>
              <a:rPr lang="en-US" sz="1800" b="1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Logistic Regression 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is the easiest and most common model to perform binary classification. To do so, we use a </a:t>
            </a:r>
            <a:r>
              <a:rPr lang="en-US" sz="1800" b="1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Generalized Linear Model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.</a:t>
            </a: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342900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All predictors are initially included</a:t>
            </a:r>
          </a:p>
          <a:p>
            <a:pPr marL="342900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Decision Threshold initially not optimized</a:t>
            </a:r>
          </a:p>
          <a:p>
            <a:pPr marL="342900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Variable Selection:</a:t>
            </a:r>
          </a:p>
          <a:p>
            <a:pPr marL="800100" lvl="1" indent="-342900">
              <a:spcAft>
                <a:spcPts val="1300"/>
              </a:spcAft>
            </a:pPr>
            <a:r>
              <a:rPr lang="en-US" sz="1800" b="1" dirty="0">
                <a:solidFill>
                  <a:srgbClr val="333333"/>
                </a:solidFill>
                <a:latin typeface="Bahnschrift SemiLight" panose="020B0502040204020203" pitchFamily="34" charset="0"/>
              </a:rPr>
              <a:t>Iterative Backward Selection</a:t>
            </a: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, removing weak predictors based on their p-value</a:t>
            </a:r>
          </a:p>
          <a:p>
            <a:pPr marL="342900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Model Selection and Verification using:</a:t>
            </a:r>
          </a:p>
          <a:p>
            <a:pPr marL="800100" lvl="1" indent="-342900">
              <a:spcAft>
                <a:spcPts val="1300"/>
              </a:spcAft>
            </a:pPr>
            <a:r>
              <a:rPr lang="en-US" sz="1800" b="1" dirty="0">
                <a:solidFill>
                  <a:srgbClr val="333333"/>
                </a:solidFill>
                <a:latin typeface="Bahnschrift SemiLight" panose="020B0502040204020203" pitchFamily="34" charset="0"/>
              </a:rPr>
              <a:t>Variance Inflation Factor</a:t>
            </a:r>
          </a:p>
          <a:p>
            <a:pPr marL="800100" lvl="1" indent="-342900">
              <a:spcAft>
                <a:spcPts val="1300"/>
              </a:spcAft>
            </a:pPr>
            <a:r>
              <a:rPr lang="en-US" sz="1800" b="1" dirty="0">
                <a:solidFill>
                  <a:srgbClr val="333333"/>
                </a:solidFill>
                <a:latin typeface="Bahnschrift SemiLight" panose="020B0502040204020203" pitchFamily="34" charset="0"/>
              </a:rPr>
              <a:t>Bayesian Information Criterion</a:t>
            </a:r>
          </a:p>
          <a:p>
            <a:pPr marL="342900" indent="-342900">
              <a:spcAft>
                <a:spcPts val="1300"/>
              </a:spcAft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342900" indent="-342900">
              <a:spcAft>
                <a:spcPts val="1300"/>
              </a:spcAft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0" indent="0">
              <a:spcAft>
                <a:spcPts val="1300"/>
              </a:spcAft>
              <a:buNone/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342900" indent="-342900">
              <a:spcAft>
                <a:spcPts val="1300"/>
              </a:spcAft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9</a:t>
            </a:r>
            <a:endParaRPr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325EBB5-9CE9-BBFE-0842-02855C39D6BE}"/>
              </a:ext>
            </a:extLst>
          </p:cNvPr>
          <p:cNvSpPr txBox="1"/>
          <p:nvPr/>
        </p:nvSpPr>
        <p:spPr>
          <a:xfrm>
            <a:off x="5167835" y="3803982"/>
            <a:ext cx="4076454" cy="940963"/>
          </a:xfrm>
          <a:prstGeom prst="rect">
            <a:avLst/>
          </a:prstGeom>
          <a:noFill/>
        </p:spPr>
        <p:txBody>
          <a:bodyPr wrap="square" numCol="3">
            <a:spAutoFit/>
          </a:bodyPr>
          <a:lstStyle/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b="0" i="0" dirty="0">
                <a:solidFill>
                  <a:srgbClr val="333333"/>
                </a:solidFill>
                <a:effectLst/>
                <a:latin typeface="Helvetica Neue"/>
              </a:rPr>
              <a:t>Accuracy: 0.86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Precision: 0.9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Recall: 0.84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b="0" i="0" dirty="0">
                <a:solidFill>
                  <a:srgbClr val="333333"/>
                </a:solidFill>
                <a:effectLst/>
                <a:latin typeface="Helvetica Neue"/>
              </a:rPr>
              <a:t>F1-Score: 0.87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AUC: 0.91</a:t>
            </a:r>
            <a:endParaRPr lang="en-US" sz="10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5D26AB9-8901-1FAA-AE58-6E1791769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549" y="1124484"/>
            <a:ext cx="3751556" cy="267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67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197555" y="-182567"/>
            <a:ext cx="7196668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>
                <a:solidFill>
                  <a:srgbClr val="FFFFFF"/>
                </a:solidFill>
              </a:rPr>
              <a:t>GLM: </a:t>
            </a:r>
            <a:r>
              <a:rPr lang="it-IT" sz="3000" b="1" dirty="0" err="1">
                <a:solidFill>
                  <a:srgbClr val="FFFFFF"/>
                </a:solidFill>
              </a:rPr>
              <a:t>Backward</a:t>
            </a:r>
            <a:r>
              <a:rPr lang="it-IT" sz="3000" b="1" dirty="0">
                <a:solidFill>
                  <a:srgbClr val="FFFFFF"/>
                </a:solidFill>
              </a:rPr>
              <a:t> </a:t>
            </a:r>
            <a:r>
              <a:rPr lang="it-IT" sz="3000" b="1" dirty="0" err="1">
                <a:solidFill>
                  <a:srgbClr val="FFFFFF"/>
                </a:solidFill>
              </a:rPr>
              <a:t>Selection</a:t>
            </a:r>
            <a:r>
              <a:rPr lang="it-IT" sz="3000" b="1" dirty="0">
                <a:solidFill>
                  <a:srgbClr val="FFFFFF"/>
                </a:solidFill>
              </a:rPr>
              <a:t> with p-</a:t>
            </a:r>
            <a:r>
              <a:rPr lang="it-IT" sz="3000" b="1" dirty="0" err="1">
                <a:solidFill>
                  <a:srgbClr val="FFFFFF"/>
                </a:solidFill>
              </a:rPr>
              <a:t>value</a:t>
            </a:r>
            <a:r>
              <a:rPr lang="it-IT" sz="3000" b="1" dirty="0">
                <a:solidFill>
                  <a:srgbClr val="FFFFFF"/>
                </a:solidFill>
              </a:rPr>
              <a:t> 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0" y="1049154"/>
            <a:ext cx="5474126" cy="5808846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342900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Removed Predictors: </a:t>
            </a:r>
          </a:p>
          <a:p>
            <a:pPr marL="800100" lvl="1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Age, </a:t>
            </a:r>
            <a:r>
              <a:rPr lang="en-US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RestingECG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MaxHR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RestingBP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Best Predictors (p &lt;= 0.001):</a:t>
            </a:r>
          </a:p>
          <a:p>
            <a:pPr marL="800100" lvl="1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Sex[“M”], </a:t>
            </a:r>
            <a:r>
              <a:rPr lang="en-US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ChestPainType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[“ATA”, “NAP”], </a:t>
            </a:r>
            <a:r>
              <a:rPr lang="en-US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FastingBS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Oldpeak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 marL="342900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Considerations:</a:t>
            </a:r>
          </a:p>
          <a:p>
            <a:pPr marL="800100" lvl="1" indent="-342900">
              <a:spcAft>
                <a:spcPts val="1300"/>
              </a:spcAft>
            </a:pPr>
            <a:r>
              <a:rPr lang="en-US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RestingBP</a:t>
            </a: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 only contains systolic BP, not considering diastolic and pulse pressure, so it is not very informative</a:t>
            </a:r>
          </a:p>
          <a:p>
            <a:pPr marL="800100" lvl="1" indent="-342900">
              <a:spcAft>
                <a:spcPts val="1300"/>
              </a:spcAft>
            </a:pPr>
            <a:r>
              <a:rPr lang="en-US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ST_Slope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[“Up”]</a:t>
            </a: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 (ST segment elevation) is a good predictor of CAD, so we kept it despite p-value &gt; 0.05</a:t>
            </a:r>
          </a:p>
          <a:p>
            <a:pPr marL="800100" lvl="1" indent="-342900">
              <a:spcAft>
                <a:spcPts val="1300"/>
              </a:spcAft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342900" indent="-342900">
              <a:spcAft>
                <a:spcPts val="1300"/>
              </a:spcAft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342900" indent="-342900">
              <a:spcAft>
                <a:spcPts val="1300"/>
              </a:spcAft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10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04C0B8C-2F47-B7B6-2E2E-6CC5419C9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491" y="1499297"/>
            <a:ext cx="3416010" cy="1864196"/>
          </a:xfrm>
          <a:prstGeom prst="rect">
            <a:avLst/>
          </a:prstGeom>
        </p:spPr>
      </p:pic>
      <p:pic>
        <p:nvPicPr>
          <p:cNvPr id="2052" name="Picture 4" descr="CV Physiology | Electrophysiological Changes During Cardiac Ischemia">
            <a:extLst>
              <a:ext uri="{FF2B5EF4-FFF2-40B4-BE49-F238E27FC236}">
                <a16:creationId xmlns:a16="http://schemas.microsoft.com/office/drawing/2014/main" id="{6D52BF45-D520-ABE5-32DF-77552E77D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491" y="4189450"/>
            <a:ext cx="3450112" cy="1366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996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330365" y="-182567"/>
            <a:ext cx="7185414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>
                <a:solidFill>
                  <a:srgbClr val="FFFFFF"/>
                </a:solidFill>
              </a:rPr>
              <a:t>GLM: VIF &amp; BIC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-1" y="733778"/>
            <a:ext cx="5852161" cy="6124222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342900" indent="-342900">
              <a:spcAft>
                <a:spcPts val="1300"/>
              </a:spcAft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342900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The </a:t>
            </a:r>
            <a:r>
              <a:rPr lang="en-US" sz="1800" b="1" dirty="0">
                <a:solidFill>
                  <a:srgbClr val="333333"/>
                </a:solidFill>
                <a:latin typeface="Bahnschrift SemiLight" panose="020B0502040204020203" pitchFamily="34" charset="0"/>
              </a:rPr>
              <a:t>Variance Inflation Factor </a:t>
            </a: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measures how much 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the variance of the estimated regression coefficient for a given independent variable is inflated due to multicollinearity.</a:t>
            </a:r>
          </a:p>
          <a:p>
            <a:pPr marL="342900" indent="-342900">
              <a:spcAft>
                <a:spcPts val="13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The </a:t>
            </a:r>
            <a:r>
              <a:rPr lang="en-US" sz="1800" b="1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Bayesian Information Criterion 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is a metric that is used to compare the goodness-of-fit of different regression models.</a:t>
            </a:r>
          </a:p>
          <a:p>
            <a:pPr marL="342900" indent="-342900">
              <a:spcAft>
                <a:spcPts val="1300"/>
              </a:spcAft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  <a:p>
            <a:pPr marL="800100" lvl="1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Both VIF and BIC consistently dropped after removal of predictors with high p-value </a:t>
            </a:r>
          </a:p>
          <a:p>
            <a:pPr marL="800100" lvl="1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VIF indicates some minor correlation between predictors.</a:t>
            </a:r>
          </a:p>
          <a:p>
            <a:pPr marL="800100" lvl="1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Best GLM Model: 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glm.model.4</a:t>
            </a:r>
          </a:p>
          <a:p>
            <a:pPr marL="914400" lvl="2" indent="0">
              <a:spcAft>
                <a:spcPts val="1300"/>
              </a:spcAft>
              <a:buNone/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800100" lvl="1" indent="-342900">
              <a:spcAft>
                <a:spcPts val="1300"/>
              </a:spcAft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800100" lvl="1" indent="-342900">
              <a:spcAft>
                <a:spcPts val="1300"/>
              </a:spcAft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800100" lvl="1" indent="-342900">
              <a:spcAft>
                <a:spcPts val="1300"/>
              </a:spcAft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  <a:p>
            <a:pPr marL="800100" lvl="1" indent="-342900">
              <a:spcAft>
                <a:spcPts val="1300"/>
              </a:spcAft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  <a:p>
            <a:pPr marL="342900" indent="-342900">
              <a:spcAft>
                <a:spcPts val="1300"/>
              </a:spcAft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  <a:p>
            <a:pPr marL="342900" indent="-342900">
              <a:spcAft>
                <a:spcPts val="1300"/>
              </a:spcAft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  <a:p>
            <a:pPr marL="0" indent="0">
              <a:spcAft>
                <a:spcPts val="1300"/>
              </a:spcAft>
              <a:buNone/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11</a:t>
            </a:r>
            <a:endParaRPr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CD8454D-F483-0F73-2C23-2D5478D0F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798" y="4911094"/>
            <a:ext cx="2482978" cy="104145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F612EB5-FFB7-E6FA-0D4A-60B1C7B12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8200" y="3429000"/>
            <a:ext cx="2457576" cy="94619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24269DFC-71C5-C6D8-91A9-BA0CB8AD0B3B}"/>
                  </a:ext>
                </a:extLst>
              </p14:cNvPr>
              <p14:cNvContentPartPr/>
              <p14:nvPr/>
            </p14:nvContentPartPr>
            <p14:xfrm>
              <a:off x="8076346" y="4255661"/>
              <a:ext cx="542520" cy="360"/>
            </p14:xfrm>
          </p:contentPart>
        </mc:Choice>
        <mc:Fallback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24269DFC-71C5-C6D8-91A9-BA0CB8AD0B3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22346" y="4147661"/>
                <a:ext cx="6501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0907539D-8C88-A9CF-3DD2-DC55B3447A7C}"/>
                  </a:ext>
                </a:extLst>
              </p14:cNvPr>
              <p14:cNvContentPartPr/>
              <p14:nvPr/>
            </p14:nvContentPartPr>
            <p14:xfrm>
              <a:off x="8046826" y="5807261"/>
              <a:ext cx="560160" cy="360"/>
            </p14:xfrm>
          </p:contentPart>
        </mc:Choice>
        <mc:Fallback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0907539D-8C88-A9CF-3DD2-DC55B3447A7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92826" y="5699261"/>
                <a:ext cx="6678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104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330365" y="-182567"/>
            <a:ext cx="7185414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>
                <a:solidFill>
                  <a:srgbClr val="FFFFFF"/>
                </a:solidFill>
              </a:rPr>
              <a:t>GLM: Analysis of </a:t>
            </a:r>
            <a:r>
              <a:rPr lang="it-IT" sz="3000" b="1" dirty="0" err="1">
                <a:solidFill>
                  <a:srgbClr val="FFFFFF"/>
                </a:solidFill>
              </a:rPr>
              <a:t>Deviance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-1" y="775073"/>
            <a:ext cx="9061409" cy="6124222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0" indent="0">
              <a:spcAft>
                <a:spcPts val="1300"/>
              </a:spcAft>
              <a:buNone/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285750" indent="-285750">
              <a:spcAft>
                <a:spcPts val="1300"/>
              </a:spcAft>
            </a:pPr>
            <a:r>
              <a:rPr lang="en-US" sz="1800" b="1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Deviance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 is a quality-of-fit statistic for a model that is often used for statistical hypothesis testing.</a:t>
            </a:r>
          </a:p>
          <a:p>
            <a:pPr marL="800100" lvl="1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Deviance difference test using ANOVA yields a p-value of 0.2043</a:t>
            </a:r>
          </a:p>
          <a:p>
            <a:pPr marL="1257300" lvl="2" indent="-342900">
              <a:spcAft>
                <a:spcPts val="13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Reduced model is not significantly different from the full model</a:t>
            </a:r>
          </a:p>
          <a:p>
            <a:pPr marL="1257300" lvl="2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R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emoved predictors are indeed not useful</a:t>
            </a:r>
          </a:p>
          <a:p>
            <a:pPr marL="342900" indent="-342900">
              <a:spcAft>
                <a:spcPts val="1300"/>
              </a:spcAft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11</a:t>
            </a:r>
            <a:endParaRPr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C846163-E775-999D-AA8C-8E7DDF725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846" y="4043803"/>
            <a:ext cx="5200917" cy="162568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919BC0CB-C555-333C-BD00-48489737A648}"/>
                  </a:ext>
                </a:extLst>
              </p14:cNvPr>
              <p14:cNvContentPartPr/>
              <p14:nvPr/>
            </p14:nvContentPartPr>
            <p14:xfrm>
              <a:off x="3604332" y="5545428"/>
              <a:ext cx="447840" cy="360"/>
            </p14:xfrm>
          </p:contentPart>
        </mc:Choice>
        <mc:Fallback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919BC0CB-C555-333C-BD00-48489737A64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50692" y="5437428"/>
                <a:ext cx="55548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0540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818489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>
                <a:solidFill>
                  <a:srgbClr val="FFFFFF"/>
                </a:solidFill>
              </a:rPr>
              <a:t>GLM: </a:t>
            </a:r>
            <a:r>
              <a:rPr lang="it-IT" sz="3000" b="1" dirty="0" err="1">
                <a:solidFill>
                  <a:srgbClr val="FFFFFF"/>
                </a:solidFill>
              </a:rPr>
              <a:t>Threshold</a:t>
            </a:r>
            <a:r>
              <a:rPr lang="it-IT" sz="3000" b="1" dirty="0">
                <a:solidFill>
                  <a:srgbClr val="FFFFFF"/>
                </a:solidFill>
              </a:rPr>
              <a:t> </a:t>
            </a:r>
            <a:r>
              <a:rPr lang="it-IT" sz="3000" b="1" dirty="0" err="1">
                <a:solidFill>
                  <a:srgbClr val="FFFFFF"/>
                </a:solidFill>
              </a:rPr>
              <a:t>Selection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-1" y="733778"/>
            <a:ext cx="5469467" cy="6124222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342900" indent="-342900">
              <a:spcAft>
                <a:spcPts val="1300"/>
              </a:spcAft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342900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Objective: maximize Recall, in order to minimize wrongly discharged patients with CAD. At the same time, other metrics must be acceptable.</a:t>
            </a:r>
          </a:p>
          <a:p>
            <a:pPr marL="342900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Thresholds: 0.3, 0.4, 0.5, 0.6</a:t>
            </a:r>
          </a:p>
          <a:p>
            <a:pPr marL="800100" lvl="1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0.3 Maximized Recall but Accuracy and Precision would suffer</a:t>
            </a:r>
          </a:p>
          <a:p>
            <a:pPr marL="800100" lvl="1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Best Overall Threshold: 0.4</a:t>
            </a:r>
          </a:p>
          <a:p>
            <a:pPr marL="0" indent="0">
              <a:spcAft>
                <a:spcPts val="1300"/>
              </a:spcAft>
              <a:buNone/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12</a:t>
            </a:r>
            <a:endParaRPr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04B9C6B-D44D-A5CC-6C48-1A5F6F9D8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517" y="4293275"/>
            <a:ext cx="7607170" cy="1520140"/>
          </a:xfrm>
          <a:prstGeom prst="rect">
            <a:avLst/>
          </a:prstGeom>
        </p:spPr>
      </p:pic>
      <p:pic>
        <p:nvPicPr>
          <p:cNvPr id="2" name="Picture 6">
            <a:extLst>
              <a:ext uri="{FF2B5EF4-FFF2-40B4-BE49-F238E27FC236}">
                <a16:creationId xmlns:a16="http://schemas.microsoft.com/office/drawing/2014/main" id="{B52E17DE-F3ED-E303-01B4-6EF2569BE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466" y="733778"/>
            <a:ext cx="3493910" cy="24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281370E9-B4CD-04DF-C264-23A957F9832A}"/>
              </a:ext>
            </a:extLst>
          </p:cNvPr>
          <p:cNvSpPr txBox="1"/>
          <p:nvPr/>
        </p:nvSpPr>
        <p:spPr>
          <a:xfrm>
            <a:off x="5230988" y="3267625"/>
            <a:ext cx="4089400" cy="612092"/>
          </a:xfrm>
          <a:prstGeom prst="rect">
            <a:avLst/>
          </a:prstGeom>
          <a:noFill/>
        </p:spPr>
        <p:txBody>
          <a:bodyPr wrap="square" numCol="3">
            <a:spAutoFit/>
          </a:bodyPr>
          <a:lstStyle/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b="0" i="0" dirty="0">
                <a:solidFill>
                  <a:srgbClr val="333333"/>
                </a:solidFill>
                <a:effectLst/>
                <a:latin typeface="Helvetica Neue"/>
              </a:rPr>
              <a:t>Accuracy: 0.88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Precision: 0.87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highlight>
                  <a:srgbClr val="00FF00"/>
                </a:highlight>
                <a:latin typeface="Helvetica Neue"/>
              </a:rPr>
              <a:t>Recall: 0.92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b="0" i="0" dirty="0">
                <a:solidFill>
                  <a:srgbClr val="333333"/>
                </a:solidFill>
                <a:effectLst/>
                <a:latin typeface="Helvetica Neue"/>
              </a:rPr>
              <a:t>F1-Score: 0.89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AUC: 0.92</a:t>
            </a:r>
            <a:endParaRPr lang="en-US" sz="10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517274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818489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 err="1">
                <a:solidFill>
                  <a:srgbClr val="FFFFFF"/>
                </a:solidFill>
              </a:rPr>
              <a:t>Regularized</a:t>
            </a:r>
            <a:r>
              <a:rPr lang="it-IT" sz="3000" b="1" dirty="0">
                <a:solidFill>
                  <a:srgbClr val="FFFFFF"/>
                </a:solidFill>
              </a:rPr>
              <a:t> </a:t>
            </a:r>
            <a:r>
              <a:rPr lang="it-IT" sz="3000" b="1" dirty="0" err="1">
                <a:solidFill>
                  <a:srgbClr val="FFFFFF"/>
                </a:solidFill>
              </a:rPr>
              <a:t>Regression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0" y="733778"/>
            <a:ext cx="9144000" cy="6124222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342900" indent="-342900">
              <a:spcAft>
                <a:spcPts val="1300"/>
              </a:spcAft>
            </a:pPr>
            <a:endParaRPr lang="en-US" sz="20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342900" indent="-342900">
              <a:spcAft>
                <a:spcPts val="1300"/>
              </a:spcAft>
            </a:pPr>
            <a:r>
              <a:rPr lang="en-US" sz="20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Generalized models with some penalizations according to </a:t>
            </a:r>
            <a:r>
              <a:rPr lang="el-GR" sz="2000" b="1" i="0" dirty="0">
                <a:solidFill>
                  <a:srgbClr val="202122"/>
                </a:solidFill>
                <a:effectLst/>
                <a:latin typeface="Bahnschrift SemiLight" panose="020B0502040204020203" pitchFamily="34" charset="0"/>
              </a:rPr>
              <a:t>λ</a:t>
            </a:r>
            <a:r>
              <a:rPr lang="it-IT" sz="2000" b="1" i="0" dirty="0">
                <a:solidFill>
                  <a:srgbClr val="202122"/>
                </a:solidFill>
                <a:effectLst/>
                <a:latin typeface="Bahnschrift SemiLight" panose="020B0502040204020203" pitchFamily="34" charset="0"/>
              </a:rPr>
              <a:t> </a:t>
            </a:r>
            <a:r>
              <a:rPr lang="it-IT" sz="2000" i="0" dirty="0" err="1">
                <a:solidFill>
                  <a:srgbClr val="202122"/>
                </a:solidFill>
                <a:effectLst/>
                <a:latin typeface="Bahnschrift SemiLight" panose="020B0502040204020203" pitchFamily="34" charset="0"/>
              </a:rPr>
              <a:t>value</a:t>
            </a:r>
            <a:endParaRPr lang="en-US" sz="20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342900" indent="-342900">
              <a:spcAft>
                <a:spcPts val="1300"/>
              </a:spcAft>
            </a:pPr>
            <a:r>
              <a:rPr lang="en-US" sz="20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Estimators with very large variants and small bias can lead to multicollinearity and produce poor estimates (overfitting)</a:t>
            </a:r>
          </a:p>
          <a:p>
            <a:pPr marL="342900" indent="-342900">
              <a:spcAft>
                <a:spcPts val="1300"/>
              </a:spcAft>
            </a:pPr>
            <a:r>
              <a:rPr lang="en-US" sz="20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Regularized Regression methods use automatic selection of variables through shrinkage on the coefficients of the predictors:</a:t>
            </a:r>
          </a:p>
          <a:p>
            <a:pPr marL="800100" lvl="1" indent="-342900">
              <a:spcAft>
                <a:spcPts val="1300"/>
              </a:spcAft>
            </a:pPr>
            <a:r>
              <a:rPr lang="en-US" sz="2000" b="1" dirty="0">
                <a:solidFill>
                  <a:srgbClr val="333333"/>
                </a:solidFill>
                <a:latin typeface="Bahnschrift SemiLight" panose="020B0502040204020203" pitchFamily="34" charset="0"/>
              </a:rPr>
              <a:t>Ridge Regression</a:t>
            </a:r>
            <a:r>
              <a:rPr lang="en-US" sz="20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: coefficients assume values very close to zero</a:t>
            </a:r>
          </a:p>
          <a:p>
            <a:pPr marL="800100" lvl="1" indent="-342900">
              <a:spcAft>
                <a:spcPts val="1300"/>
              </a:spcAft>
            </a:pPr>
            <a:r>
              <a:rPr lang="en-US" sz="2000" b="1" dirty="0">
                <a:solidFill>
                  <a:srgbClr val="333333"/>
                </a:solidFill>
                <a:latin typeface="Bahnschrift SemiLight" panose="020B0502040204020203" pitchFamily="34" charset="0"/>
              </a:rPr>
              <a:t>Lasso Regression</a:t>
            </a:r>
            <a:r>
              <a:rPr lang="en-US" sz="20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: coefficients assume values that can even be zero</a:t>
            </a:r>
          </a:p>
        </p:txBody>
      </p:sp>
      <p:sp>
        <p:nvSpPr>
          <p:cNvPr id="163" name="Shape 163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13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9438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818489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>
                <a:solidFill>
                  <a:srgbClr val="FFFFFF"/>
                </a:solidFill>
              </a:rPr>
              <a:t>Lasso </a:t>
            </a:r>
            <a:r>
              <a:rPr lang="it-IT" sz="3000" b="1" dirty="0" err="1">
                <a:solidFill>
                  <a:srgbClr val="FFFFFF"/>
                </a:solidFill>
              </a:rPr>
              <a:t>Regression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0" y="733778"/>
            <a:ext cx="5132478" cy="6124222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285750" indent="-285750">
              <a:spcAft>
                <a:spcPts val="1300"/>
              </a:spcAft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285750" indent="-28575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Cross-validation performed with </a:t>
            </a:r>
            <a:r>
              <a:rPr lang="en-US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glmnet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742950" lvl="1" indent="-28575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Best </a:t>
            </a:r>
            <a:r>
              <a:rPr lang="el-GR" sz="1800" b="1" i="0" dirty="0">
                <a:solidFill>
                  <a:srgbClr val="202122"/>
                </a:solidFill>
                <a:effectLst/>
                <a:latin typeface="Bahnschrift SemiLight" panose="020B0502040204020203" pitchFamily="34" charset="0"/>
              </a:rPr>
              <a:t>λ</a:t>
            </a: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: </a:t>
            </a:r>
            <a:r>
              <a:rPr lang="it-IT" sz="1800" b="0" i="0" u="none" strike="noStrike" baseline="0" dirty="0">
                <a:latin typeface="Bahnschrift SemiLight" panose="020B0502040204020203" pitchFamily="34" charset="0"/>
              </a:rPr>
              <a:t>~ </a:t>
            </a: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0.036</a:t>
            </a:r>
          </a:p>
          <a:p>
            <a:pPr marL="0" indent="0">
              <a:spcAft>
                <a:spcPts val="1300"/>
              </a:spcAft>
              <a:buNone/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285750" indent="-285750">
              <a:spcAft>
                <a:spcPts val="13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Removed Predictors:</a:t>
            </a:r>
          </a:p>
          <a:p>
            <a:pPr marL="742950" lvl="1" indent="-285750">
              <a:spcAft>
                <a:spcPts val="1300"/>
              </a:spcAft>
            </a:pPr>
            <a:r>
              <a:rPr lang="en-US" sz="18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RestingECG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[“Normal”, “ST”],  </a:t>
            </a:r>
            <a:r>
              <a:rPr lang="en-US" sz="18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RestingBP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sz="18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ChestPainType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[“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TA”] </a:t>
            </a:r>
          </a:p>
          <a:p>
            <a:pPr marL="457200" lvl="1" indent="0">
              <a:spcAft>
                <a:spcPts val="1300"/>
              </a:spcAft>
              <a:buNone/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285750" indent="-28575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Best Predictors (largest absolute magnitude):</a:t>
            </a:r>
          </a:p>
          <a:p>
            <a:pPr marL="742950" lvl="1" indent="-28575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Sex[“M”], </a:t>
            </a:r>
            <a:r>
              <a:rPr lang="en-US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ChestPainType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[“ATA, “NAP”], </a:t>
            </a:r>
            <a:r>
              <a:rPr lang="en-US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ST_Slope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[“Up”, “Flat”]</a:t>
            </a:r>
          </a:p>
          <a:p>
            <a:pPr marL="742950" lvl="1" indent="-285750">
              <a:spcAft>
                <a:spcPts val="1300"/>
              </a:spcAft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285750" indent="-285750">
              <a:spcAft>
                <a:spcPts val="1300"/>
              </a:spcAft>
            </a:pPr>
            <a:endParaRPr lang="en-US" sz="1800" u="sng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14</a:t>
            </a:r>
            <a:endParaRPr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1F276547-2FB0-4EDD-4533-EB18A5B83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737" y="717859"/>
            <a:ext cx="3044114" cy="217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FD4E9773-1B1F-8E26-DBA3-633F27960FFA}"/>
              </a:ext>
            </a:extLst>
          </p:cNvPr>
          <p:cNvSpPr txBox="1"/>
          <p:nvPr/>
        </p:nvSpPr>
        <p:spPr>
          <a:xfrm>
            <a:off x="4843370" y="2908467"/>
            <a:ext cx="4247536" cy="887422"/>
          </a:xfrm>
          <a:prstGeom prst="rect">
            <a:avLst/>
          </a:prstGeom>
          <a:noFill/>
        </p:spPr>
        <p:txBody>
          <a:bodyPr wrap="square" numCol="3">
            <a:spAutoFit/>
          </a:bodyPr>
          <a:lstStyle/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b="0" i="0" dirty="0">
                <a:solidFill>
                  <a:srgbClr val="333333"/>
                </a:solidFill>
                <a:effectLst/>
                <a:latin typeface="Helvetica Neue"/>
              </a:rPr>
              <a:t>Accuracy: 0.85,   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Precision: 0.83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endParaRPr lang="en-US" sz="1000" dirty="0">
              <a:solidFill>
                <a:srgbClr val="333333"/>
              </a:solidFill>
              <a:latin typeface="Helvetica Neue"/>
            </a:endParaRP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Recall: 0.89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b="0" i="0" dirty="0">
                <a:solidFill>
                  <a:srgbClr val="333333"/>
                </a:solidFill>
                <a:effectLst/>
                <a:latin typeface="Helvetica Neue"/>
              </a:rPr>
              <a:t>F1-Score: 0.86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endParaRPr lang="en-US" sz="1000" dirty="0">
              <a:solidFill>
                <a:srgbClr val="333333"/>
              </a:solidFill>
              <a:latin typeface="Helvetica Neue"/>
            </a:endParaRP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AUC: 0.91</a:t>
            </a:r>
            <a:endParaRPr lang="en-US" sz="10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5A7E7C0-7011-F579-7E8E-685C0EA61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5343" y="3710043"/>
            <a:ext cx="1921304" cy="2276454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4C5AFB5-D549-9F78-E369-475A05AD38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8523" y="3710043"/>
            <a:ext cx="1289116" cy="214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167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818489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>
                <a:solidFill>
                  <a:srgbClr val="FFFFFF"/>
                </a:solidFill>
              </a:rPr>
              <a:t>Ridge </a:t>
            </a:r>
            <a:r>
              <a:rPr lang="it-IT" sz="3000" b="1" dirty="0" err="1">
                <a:solidFill>
                  <a:srgbClr val="FFFFFF"/>
                </a:solidFill>
              </a:rPr>
              <a:t>Regression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0" y="733778"/>
            <a:ext cx="5368413" cy="6124222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342900" indent="-342900">
              <a:spcAft>
                <a:spcPts val="1300"/>
              </a:spcAft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342900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Cross-validation performed with </a:t>
            </a:r>
            <a:r>
              <a:rPr lang="en-US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glmnet</a:t>
            </a:r>
            <a:endParaRPr lang="en-US" sz="18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spcAft>
                <a:spcPts val="13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Best </a:t>
            </a:r>
            <a:r>
              <a:rPr lang="el-GR" sz="1800" b="1" i="0" dirty="0">
                <a:solidFill>
                  <a:srgbClr val="202122"/>
                </a:solidFill>
                <a:effectLst/>
                <a:latin typeface="Bahnschrift SemiLight" panose="020B0502040204020203" pitchFamily="34" charset="0"/>
              </a:rPr>
              <a:t>λ</a:t>
            </a: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: </a:t>
            </a:r>
            <a:r>
              <a:rPr lang="it-IT" sz="1800" b="0" i="0" u="none" strike="noStrike" baseline="0" dirty="0">
                <a:latin typeface="Bahnschrift SemiLight" panose="020B0502040204020203" pitchFamily="34" charset="0"/>
              </a:rPr>
              <a:t>~ 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0.031</a:t>
            </a:r>
          </a:p>
          <a:p>
            <a:pPr marL="457200" lvl="1" indent="0">
              <a:spcAft>
                <a:spcPts val="13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	</a:t>
            </a:r>
          </a:p>
          <a:p>
            <a:pPr marL="285750" indent="-28575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Less Important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 Predictors:</a:t>
            </a:r>
          </a:p>
          <a:p>
            <a:pPr marL="742950" lvl="1" indent="-285750">
              <a:spcAft>
                <a:spcPts val="1300"/>
              </a:spcAft>
            </a:pPr>
            <a:r>
              <a:rPr lang="en-US" sz="18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RestingBP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RestingECG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[“Normal”, “ST”], </a:t>
            </a:r>
            <a:r>
              <a:rPr lang="en-US" sz="18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MaxHR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Oldpeak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742950" lvl="1" indent="-285750">
              <a:spcAft>
                <a:spcPts val="1300"/>
              </a:spcAft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285750" indent="-28575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Best Predictors (largest absolute magnitude):</a:t>
            </a:r>
          </a:p>
          <a:p>
            <a:pPr marL="742950" lvl="1" indent="-285750">
              <a:spcAft>
                <a:spcPts val="1300"/>
              </a:spcAft>
            </a:pPr>
            <a:r>
              <a:rPr lang="en-US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SexM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ChestPainType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[“ATA, “NAP”], </a:t>
            </a:r>
            <a:r>
              <a:rPr lang="en-US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ST_Slope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[“Up”, “Flat”]</a:t>
            </a:r>
          </a:p>
          <a:p>
            <a:pPr marL="457200" lvl="1" indent="0">
              <a:spcAft>
                <a:spcPts val="1300"/>
              </a:spcAft>
              <a:buNone/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  <a:p>
            <a:pPr marL="457200" lvl="1" indent="0">
              <a:spcAft>
                <a:spcPts val="1300"/>
              </a:spcAft>
              <a:buNone/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  <a:p>
            <a:pPr marL="0" indent="0">
              <a:spcAft>
                <a:spcPts val="1300"/>
              </a:spcAft>
              <a:buNone/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15</a:t>
            </a: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3144D98-698C-3210-011C-40912AB42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624" y="770649"/>
            <a:ext cx="3049966" cy="2178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EC580E4C-29A8-ADAA-F9C4-7C9A76BF3681}"/>
              </a:ext>
            </a:extLst>
          </p:cNvPr>
          <p:cNvSpPr txBox="1"/>
          <p:nvPr/>
        </p:nvSpPr>
        <p:spPr>
          <a:xfrm>
            <a:off x="5002653" y="2949044"/>
            <a:ext cx="4141347" cy="934358"/>
          </a:xfrm>
          <a:prstGeom prst="rect">
            <a:avLst/>
          </a:prstGeom>
          <a:noFill/>
        </p:spPr>
        <p:txBody>
          <a:bodyPr wrap="square" numCol="3">
            <a:spAutoFit/>
          </a:bodyPr>
          <a:lstStyle/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b="0" i="0" dirty="0">
                <a:solidFill>
                  <a:srgbClr val="333333"/>
                </a:solidFill>
                <a:effectLst/>
                <a:latin typeface="Helvetica Neue"/>
              </a:rPr>
              <a:t>Accuracy: 0.87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Precision: 0.85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endParaRPr lang="en-US" sz="1000" dirty="0">
              <a:solidFill>
                <a:srgbClr val="333333"/>
              </a:solidFill>
              <a:latin typeface="Helvetica Neue"/>
            </a:endParaRP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Recall: 0.91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b="0" i="0" dirty="0">
                <a:solidFill>
                  <a:srgbClr val="333333"/>
                </a:solidFill>
                <a:effectLst/>
                <a:latin typeface="Helvetica Neue"/>
              </a:rPr>
              <a:t>F1-Score: 0.88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endParaRPr lang="en-US" sz="1000" dirty="0">
              <a:solidFill>
                <a:srgbClr val="333333"/>
              </a:solidFill>
              <a:latin typeface="Helvetica Neue"/>
            </a:endParaRP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AUC: 0.92</a:t>
            </a:r>
            <a:endParaRPr lang="en-US" sz="10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BA308BC-CDE8-CD12-989C-CB74EBFFE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114" y="3741008"/>
            <a:ext cx="1900384" cy="221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712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818489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 err="1">
                <a:solidFill>
                  <a:srgbClr val="FFFFFF"/>
                </a:solidFill>
              </a:rPr>
              <a:t>Naive</a:t>
            </a:r>
            <a:r>
              <a:rPr lang="it-IT" sz="3000" b="1" dirty="0">
                <a:solidFill>
                  <a:srgbClr val="FFFFFF"/>
                </a:solidFill>
              </a:rPr>
              <a:t> </a:t>
            </a:r>
            <a:r>
              <a:rPr lang="it-IT" sz="3000" b="1" dirty="0" err="1">
                <a:solidFill>
                  <a:srgbClr val="FFFFFF"/>
                </a:solidFill>
              </a:rPr>
              <a:t>Bayes</a:t>
            </a:r>
            <a:r>
              <a:rPr lang="it-IT" sz="3000" b="1" dirty="0">
                <a:solidFill>
                  <a:srgbClr val="FFFFFF"/>
                </a:solidFill>
              </a:rPr>
              <a:t> </a:t>
            </a:r>
            <a:r>
              <a:rPr lang="it-IT" sz="3000" b="1" dirty="0" err="1">
                <a:solidFill>
                  <a:srgbClr val="FFFFFF"/>
                </a:solidFill>
              </a:rPr>
              <a:t>Classifier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0" y="732209"/>
            <a:ext cx="4802075" cy="5420817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0" indent="0">
              <a:spcAft>
                <a:spcPts val="1300"/>
              </a:spcAft>
              <a:buNone/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  <a:p>
            <a:pPr marL="285750" indent="-285750">
              <a:spcAft>
                <a:spcPts val="13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The </a:t>
            </a:r>
            <a:r>
              <a:rPr lang="en-US" sz="1800" b="1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Naive Bayes Classifier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 is a classification technique based on Bayes’ Theorem with an independence assumption among predictors. </a:t>
            </a:r>
          </a:p>
          <a:p>
            <a:pPr marL="285750" indent="-285750">
              <a:spcAft>
                <a:spcPts val="13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Does not perform explicit feature selection</a:t>
            </a:r>
          </a:p>
          <a:p>
            <a:pPr marL="285750" indent="-285750">
              <a:spcAft>
                <a:spcPts val="13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But assigns higher importance to features that have a stronger influence on class probabilities</a:t>
            </a:r>
          </a:p>
          <a:p>
            <a:pPr marL="285750" indent="-285750">
              <a:spcAft>
                <a:spcPts val="13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Best threshold: 0.6</a:t>
            </a:r>
          </a:p>
          <a:p>
            <a:pPr marL="0" indent="0">
              <a:spcAft>
                <a:spcPts val="1300"/>
              </a:spcAft>
              <a:buNone/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0" indent="0">
              <a:spcAft>
                <a:spcPts val="1300"/>
              </a:spcAft>
              <a:buNone/>
            </a:pPr>
            <a:endParaRPr lang="en-US" sz="1800" u="sng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16</a:t>
            </a:r>
            <a:endParaRPr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B15CE1D-738B-26CF-AAEB-642FD4462BEB}"/>
              </a:ext>
            </a:extLst>
          </p:cNvPr>
          <p:cNvSpPr txBox="1"/>
          <p:nvPr/>
        </p:nvSpPr>
        <p:spPr>
          <a:xfrm>
            <a:off x="4681967" y="3651949"/>
            <a:ext cx="4389120" cy="733534"/>
          </a:xfrm>
          <a:prstGeom prst="rect">
            <a:avLst/>
          </a:prstGeom>
          <a:noFill/>
        </p:spPr>
        <p:txBody>
          <a:bodyPr wrap="square" numCol="3">
            <a:spAutoFit/>
          </a:bodyPr>
          <a:lstStyle/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b="0" i="0" dirty="0">
                <a:solidFill>
                  <a:srgbClr val="333333"/>
                </a:solidFill>
                <a:effectLst/>
                <a:latin typeface="Helvetica Neue"/>
              </a:rPr>
              <a:t>Accuracy: 0.87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Precision: 0.85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Recall: 0.91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b="0" i="0" dirty="0">
                <a:solidFill>
                  <a:srgbClr val="333333"/>
                </a:solidFill>
                <a:effectLst/>
                <a:latin typeface="Helvetica Neue"/>
              </a:rPr>
              <a:t>F1-Score: 0.88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AUC: 0.92</a:t>
            </a:r>
            <a:endParaRPr lang="en-US" sz="10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BC71F6D5-0B84-57BA-935A-83049AF1D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475" y="836122"/>
            <a:ext cx="3809326" cy="272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340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 err="1">
                <a:solidFill>
                  <a:srgbClr val="FFFFFF"/>
                </a:solidFill>
              </a:rPr>
              <a:t>Context</a:t>
            </a:r>
            <a:r>
              <a:rPr lang="it-IT" sz="3000" b="1" dirty="0">
                <a:solidFill>
                  <a:srgbClr val="FFFFFF"/>
                </a:solidFill>
              </a:rPr>
              <a:t> and </a:t>
            </a:r>
            <a:r>
              <a:rPr lang="it-IT" sz="3000" b="1" dirty="0" err="1">
                <a:solidFill>
                  <a:srgbClr val="FFFFFF"/>
                </a:solidFill>
              </a:rPr>
              <a:t>Motivation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4294967295"/>
          </p:nvPr>
        </p:nvSpPr>
        <p:spPr>
          <a:xfrm>
            <a:off x="0" y="699911"/>
            <a:ext cx="9144000" cy="6158089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algn="l" fontAlgn="base"/>
            <a:endParaRPr lang="en-US" sz="1800" b="0" i="0" dirty="0">
              <a:solidFill>
                <a:srgbClr val="3C4043"/>
              </a:solidFill>
              <a:effectLst/>
              <a:latin typeface="Bahnschrift SemiLight" panose="020B0502040204020203" pitchFamily="34" charset="0"/>
            </a:endParaRPr>
          </a:p>
          <a:p>
            <a:pPr algn="l" fontAlgn="base"/>
            <a:endParaRPr lang="en-US" sz="1800" dirty="0">
              <a:solidFill>
                <a:srgbClr val="3C4043"/>
              </a:solidFill>
              <a:latin typeface="Bahnschrift SemiLight" panose="020B0502040204020203" pitchFamily="34" charset="0"/>
            </a:endParaRPr>
          </a:p>
          <a:p>
            <a:pPr algn="l" fontAlgn="base"/>
            <a:endParaRPr lang="en-US" sz="1800" b="0" i="0" dirty="0">
              <a:solidFill>
                <a:srgbClr val="3C4043"/>
              </a:solidFill>
              <a:effectLst/>
              <a:latin typeface="Bahnschrift SemiLight" panose="020B0502040204020203" pitchFamily="34" charset="0"/>
            </a:endParaRPr>
          </a:p>
          <a:p>
            <a:pPr algn="l" fontAlgn="base"/>
            <a:r>
              <a:rPr lang="en-US" sz="1800" b="0" i="0" dirty="0">
                <a:solidFill>
                  <a:srgbClr val="3C4043"/>
                </a:solidFill>
                <a:effectLst/>
                <a:latin typeface="Bahnschrift SemiLight" panose="020B0502040204020203" pitchFamily="34" charset="0"/>
              </a:rPr>
              <a:t>Cardiovascular diseases (CVDs) are the number one cause of death globally</a:t>
            </a:r>
            <a:r>
              <a:rPr lang="en-US" sz="1800" dirty="0">
                <a:solidFill>
                  <a:srgbClr val="3C4043"/>
                </a:solidFill>
                <a:latin typeface="Bahnschrift SemiLight" panose="020B0502040204020203" pitchFamily="34" charset="0"/>
              </a:rPr>
              <a:t>.</a:t>
            </a:r>
          </a:p>
          <a:p>
            <a:pPr marL="146050" indent="0" algn="l" fontAlgn="base">
              <a:buNone/>
            </a:pPr>
            <a:endParaRPr lang="en-US" sz="1800" dirty="0">
              <a:solidFill>
                <a:srgbClr val="3C4043"/>
              </a:solidFill>
              <a:latin typeface="Bahnschrift SemiLight" panose="020B0502040204020203" pitchFamily="34" charset="0"/>
            </a:endParaRPr>
          </a:p>
          <a:p>
            <a:pPr algn="l" fontAlgn="base"/>
            <a:r>
              <a:rPr lang="en-US" sz="1800" b="0" i="0" dirty="0">
                <a:solidFill>
                  <a:srgbClr val="3C4043"/>
                </a:solidFill>
                <a:effectLst/>
                <a:latin typeface="Bahnschrift SemiLight" panose="020B0502040204020203" pitchFamily="34" charset="0"/>
              </a:rPr>
              <a:t>Coronary Artery Disease (CAD) is a common and very deadly occurrence, and this dataset contains 11 features that can be used to predict </a:t>
            </a:r>
            <a:r>
              <a:rPr lang="en-US" sz="1800" dirty="0">
                <a:solidFill>
                  <a:srgbClr val="3C4043"/>
                </a:solidFill>
                <a:latin typeface="Bahnschrift SemiLight" panose="020B0502040204020203" pitchFamily="34" charset="0"/>
              </a:rPr>
              <a:t>it.</a:t>
            </a:r>
            <a:endParaRPr lang="en-US" sz="1800" b="0" i="0" dirty="0">
              <a:solidFill>
                <a:srgbClr val="3C4043"/>
              </a:solidFill>
              <a:effectLst/>
              <a:latin typeface="Bahnschrift SemiLight" panose="020B0502040204020203" pitchFamily="34" charset="0"/>
            </a:endParaRPr>
          </a:p>
          <a:p>
            <a:pPr algn="l" fontAlgn="base"/>
            <a:endParaRPr lang="en-US" sz="1800" b="0" i="0" dirty="0">
              <a:solidFill>
                <a:srgbClr val="3C4043"/>
              </a:solidFill>
              <a:effectLst/>
              <a:latin typeface="Bahnschrift SemiLight" panose="020B0502040204020203" pitchFamily="34" charset="0"/>
            </a:endParaRPr>
          </a:p>
          <a:p>
            <a:pPr algn="l" fontAlgn="base"/>
            <a:r>
              <a:rPr lang="en-US" sz="1800" b="0" i="0" dirty="0">
                <a:solidFill>
                  <a:srgbClr val="3C4043"/>
                </a:solidFill>
                <a:effectLst/>
                <a:latin typeface="Bahnschrift SemiLight" panose="020B0502040204020203" pitchFamily="34" charset="0"/>
              </a:rPr>
              <a:t>People with cardiovascular diseases or who are at high cardiovascular risk need early detection wherein statistical learning models can be of great help.</a:t>
            </a:r>
          </a:p>
          <a:p>
            <a:pPr marL="76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2400"/>
              <a:buNone/>
            </a:pPr>
            <a:endParaRPr lang="it-IT" sz="1800" dirty="0">
              <a:latin typeface="Bahnschrift SemiLight" panose="020B0502040204020203" pitchFamily="34" charset="0"/>
            </a:endParaRPr>
          </a:p>
          <a:p>
            <a:pPr marL="76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2400"/>
              <a:buNone/>
            </a:pPr>
            <a:endParaRPr lang="it-IT" sz="1800" dirty="0">
              <a:latin typeface="Bahnschrift SemiLight" panose="020B0502040204020203" pitchFamily="34" charset="0"/>
            </a:endParaRPr>
          </a:p>
          <a:p>
            <a:pPr marL="76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2400"/>
              <a:buNone/>
            </a:pPr>
            <a:endParaRPr lang="it-IT" sz="1800" dirty="0">
              <a:latin typeface="Bahnschrift SemiLight" panose="020B0502040204020203" pitchFamily="34" charset="0"/>
            </a:endParaRPr>
          </a:p>
          <a:p>
            <a:pPr marL="76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2400"/>
              <a:buNone/>
            </a:pPr>
            <a:endParaRPr sz="1800" dirty="0">
              <a:latin typeface="Bahnschrift SemiLight" panose="020B0502040204020203" pitchFamily="34" charset="0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8190111" y="6373512"/>
            <a:ext cx="540933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/>
                </a:solidFill>
              </a:rPr>
              <a:t>1/18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818489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 err="1">
                <a:solidFill>
                  <a:srgbClr val="FFFFFF"/>
                </a:solidFill>
              </a:rPr>
              <a:t>Conclusions</a:t>
            </a:r>
            <a:r>
              <a:rPr lang="it-IT" sz="3000" b="1" dirty="0">
                <a:solidFill>
                  <a:srgbClr val="FFFFFF"/>
                </a:solidFill>
              </a:rPr>
              <a:t>: Best Models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-1" y="733778"/>
            <a:ext cx="4454013" cy="6124222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285750" indent="-285750">
              <a:spcAft>
                <a:spcPts val="1300"/>
              </a:spcAft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  <a:p>
            <a:pPr marL="285750" indent="-285750">
              <a:spcAft>
                <a:spcPts val="13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All models perform relatively good, with similar ROCs and each with their own strengths and weaknesses in their metrics.</a:t>
            </a:r>
          </a:p>
          <a:p>
            <a:pPr marL="285750" indent="-28575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Considering Recall as most important, the best models are:</a:t>
            </a:r>
          </a:p>
          <a:p>
            <a:pPr marL="742950" lvl="1" indent="-285750">
              <a:spcAft>
                <a:spcPts val="13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highlight>
                  <a:srgbClr val="00FF00"/>
                </a:highlight>
                <a:latin typeface="Bahnschrift SemiLight" panose="020B0502040204020203" pitchFamily="34" charset="0"/>
              </a:rPr>
              <a:t>GLM: Logistic Regression </a:t>
            </a:r>
            <a:r>
              <a:rPr lang="en-US" sz="1000" b="0" i="0" dirty="0">
                <a:solidFill>
                  <a:srgbClr val="333333"/>
                </a:solidFill>
                <a:effectLst/>
                <a:highlight>
                  <a:srgbClr val="00FF00"/>
                </a:highlight>
                <a:latin typeface="Bahnschrift SemiLight" panose="020B0502040204020203" pitchFamily="34" charset="0"/>
              </a:rPr>
              <a:t>(threshold: 0.4) </a:t>
            </a:r>
            <a:endParaRPr lang="en-US" sz="1800" b="0" i="0" dirty="0">
              <a:solidFill>
                <a:srgbClr val="333333"/>
              </a:solidFill>
              <a:effectLst/>
              <a:highlight>
                <a:srgbClr val="00FF00"/>
              </a:highlight>
              <a:latin typeface="Bahnschrift SemiLight" panose="020B0502040204020203" pitchFamily="34" charset="0"/>
            </a:endParaRPr>
          </a:p>
          <a:p>
            <a:pPr marL="742950" lvl="1" indent="-28575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Ridge Regression</a:t>
            </a:r>
          </a:p>
          <a:p>
            <a:pPr marL="742950" lvl="1" indent="-285750">
              <a:spcAft>
                <a:spcPts val="13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Naive Bayes </a:t>
            </a:r>
          </a:p>
          <a:p>
            <a:pPr marL="742950" lvl="1" indent="-285750">
              <a:spcAft>
                <a:spcPts val="1300"/>
              </a:spcAft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742950" lvl="1" indent="-285750">
              <a:spcAft>
                <a:spcPts val="1300"/>
              </a:spcAft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  <a:p>
            <a:pPr marL="742950" lvl="1" indent="-285750">
              <a:spcAft>
                <a:spcPts val="1300"/>
              </a:spcAft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742950" lvl="1" indent="-285750">
              <a:spcAft>
                <a:spcPts val="1300"/>
              </a:spcAft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  <a:p>
            <a:pPr marL="285750" indent="-285750">
              <a:spcAft>
                <a:spcPts val="1300"/>
              </a:spcAft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  <a:p>
            <a:pPr marL="0" indent="0">
              <a:spcAft>
                <a:spcPts val="1300"/>
              </a:spcAft>
              <a:buNone/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0" indent="0">
              <a:spcAft>
                <a:spcPts val="1300"/>
              </a:spcAft>
              <a:buNone/>
            </a:pPr>
            <a:endParaRPr lang="en-US" sz="1800" u="sng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17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60701F7-1F02-1354-AFEF-51621AE7F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928" y="855406"/>
            <a:ext cx="4436976" cy="316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7FB9106-C269-D531-22B5-D88F282CD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4121" y="4259335"/>
            <a:ext cx="3904590" cy="1073374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9560F0C2-AC7E-18BE-1209-20FCA97EB70A}"/>
              </a:ext>
            </a:extLst>
          </p:cNvPr>
          <p:cNvSpPr txBox="1"/>
          <p:nvPr/>
        </p:nvSpPr>
        <p:spPr>
          <a:xfrm>
            <a:off x="134271" y="5672526"/>
            <a:ext cx="88006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300"/>
              </a:spcAft>
            </a:pPr>
            <a:r>
              <a:rPr lang="en-US" sz="1800" b="1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➡ GLM </a:t>
            </a:r>
            <a:r>
              <a:rPr lang="en-US" sz="1800" b="1" dirty="0">
                <a:solidFill>
                  <a:srgbClr val="333333"/>
                </a:solidFill>
                <a:latin typeface="Bahnschrift SemiLight" panose="020B0502040204020203" pitchFamily="34" charset="0"/>
              </a:rPr>
              <a:t>with </a:t>
            </a:r>
            <a:r>
              <a:rPr lang="en-US" sz="1800" b="1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Logistic Regression 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can predict CAD with 87% accuracy and 92% recall.</a:t>
            </a:r>
          </a:p>
        </p:txBody>
      </p:sp>
    </p:spTree>
    <p:extLst>
      <p:ext uri="{BB962C8B-B14F-4D97-AF65-F5344CB8AC3E}">
        <p14:creationId xmlns:p14="http://schemas.microsoft.com/office/powerpoint/2010/main" val="454970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818489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 err="1">
                <a:solidFill>
                  <a:srgbClr val="FFFFFF"/>
                </a:solidFill>
              </a:rPr>
              <a:t>Conclusions</a:t>
            </a:r>
            <a:r>
              <a:rPr lang="it-IT" sz="3000" b="1" dirty="0">
                <a:solidFill>
                  <a:srgbClr val="FFFFFF"/>
                </a:solidFill>
              </a:rPr>
              <a:t>: Best </a:t>
            </a:r>
            <a:r>
              <a:rPr lang="it-IT" sz="3000" b="1" dirty="0" err="1">
                <a:solidFill>
                  <a:srgbClr val="FFFFFF"/>
                </a:solidFill>
              </a:rPr>
              <a:t>Predictors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0" y="733778"/>
            <a:ext cx="9144000" cy="6124222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285750" indent="-285750">
              <a:spcAft>
                <a:spcPts val="1300"/>
              </a:spcAft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  <a:p>
            <a:pPr marL="285750" indent="-285750">
              <a:spcAft>
                <a:spcPts val="13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Goal: predicting Coronary Artery Disease (CAD/CHD)</a:t>
            </a:r>
          </a:p>
          <a:p>
            <a:pPr marL="285750" indent="-285750">
              <a:spcAft>
                <a:spcPts val="13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Medical </a:t>
            </a: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l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iterature was also briefly checked </a:t>
            </a: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to confirm our findings</a:t>
            </a:r>
          </a:p>
          <a:p>
            <a:pPr marL="285750" indent="-285750">
              <a:spcAft>
                <a:spcPts val="13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Considering al</a:t>
            </a: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l models, the very best predictors are:</a:t>
            </a:r>
          </a:p>
          <a:p>
            <a:pPr marL="742950" lvl="1" indent="-285750">
              <a:spcAft>
                <a:spcPts val="1300"/>
              </a:spcAft>
            </a:pPr>
            <a:r>
              <a:rPr lang="en-US" sz="1800" b="1" dirty="0">
                <a:solidFill>
                  <a:srgbClr val="333333"/>
                </a:solidFill>
                <a:latin typeface="Consolas" panose="020B0609020204030204" pitchFamily="49" charset="0"/>
              </a:rPr>
              <a:t>Sex[“M”]</a:t>
            </a:r>
            <a:r>
              <a:rPr lang="en-US" sz="1800" b="1" dirty="0">
                <a:solidFill>
                  <a:srgbClr val="333333"/>
                </a:solidFill>
                <a:latin typeface="Bahnschrift SemiLight" panose="020B0502040204020203" pitchFamily="34" charset="0"/>
              </a:rPr>
              <a:t>:</a:t>
            </a: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 males are more likely to suffer from CAD.</a:t>
            </a:r>
          </a:p>
          <a:p>
            <a:pPr marL="742950" lvl="1" indent="-285750">
              <a:spcAft>
                <a:spcPts val="1300"/>
              </a:spcAft>
            </a:pPr>
            <a:r>
              <a:rPr lang="en-US" sz="18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ChestPainType</a:t>
            </a:r>
            <a:r>
              <a:rPr lang="en-US" sz="1800" b="1" dirty="0">
                <a:solidFill>
                  <a:srgbClr val="333333"/>
                </a:solidFill>
                <a:latin typeface="Consolas" panose="020B0609020204030204" pitchFamily="49" charset="0"/>
              </a:rPr>
              <a:t>[“ATA, “NAP”]</a:t>
            </a:r>
            <a:r>
              <a:rPr lang="en-US" sz="1800" b="1" dirty="0">
                <a:solidFill>
                  <a:srgbClr val="333333"/>
                </a:solidFill>
                <a:latin typeface="Bahnschrift SemiLight" panose="020B0502040204020203" pitchFamily="34" charset="0"/>
              </a:rPr>
              <a:t>: </a:t>
            </a: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Atypical Angina is a known symptom preceding Myocardial Infarction. Non-Anginal Pain is non-ischemic related.</a:t>
            </a:r>
          </a:p>
          <a:p>
            <a:pPr marL="742950" lvl="1" indent="-285750">
              <a:spcAft>
                <a:spcPts val="1300"/>
              </a:spcAft>
            </a:pPr>
            <a:r>
              <a:rPr lang="en-US" sz="18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ST_Slope</a:t>
            </a:r>
            <a:r>
              <a:rPr lang="en-US" sz="1800" b="1" dirty="0">
                <a:solidFill>
                  <a:srgbClr val="333333"/>
                </a:solidFill>
                <a:latin typeface="Consolas" panose="020B0609020204030204" pitchFamily="49" charset="0"/>
              </a:rPr>
              <a:t>[“Up”, “Flat”]</a:t>
            </a:r>
            <a:r>
              <a:rPr lang="en-US" sz="1800" b="1" dirty="0">
                <a:solidFill>
                  <a:srgbClr val="333333"/>
                </a:solidFill>
                <a:latin typeface="Bahnschrift SemiLight" panose="020B0502040204020203" pitchFamily="34" charset="0"/>
              </a:rPr>
              <a:t>: </a:t>
            </a: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ST Segment Elevation is a known anomaly of the electrophysiology of heart due to coronary blockage and therefore myocardial ischemia.</a:t>
            </a:r>
          </a:p>
          <a:p>
            <a:pPr marL="742950" lvl="1" indent="-285750">
              <a:spcAft>
                <a:spcPts val="1300"/>
              </a:spcAft>
            </a:pPr>
            <a:r>
              <a:rPr lang="en-US" sz="18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Oldpeak</a:t>
            </a:r>
            <a:r>
              <a:rPr lang="en-US" sz="1800" b="1" dirty="0">
                <a:solidFill>
                  <a:srgbClr val="333333"/>
                </a:solidFill>
                <a:latin typeface="Bahnschrift SemiLight" panose="020B0502040204020203" pitchFamily="34" charset="0"/>
              </a:rPr>
              <a:t>: </a:t>
            </a: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ST Segment Depression induced by exercise relative to rest might indicate myocardial ischemia.</a:t>
            </a:r>
          </a:p>
          <a:p>
            <a:pPr marL="0" indent="0">
              <a:spcAft>
                <a:spcPts val="1300"/>
              </a:spcAft>
              <a:buNone/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  <a:p>
            <a:pPr marL="285750" indent="-285750">
              <a:spcAft>
                <a:spcPts val="1300"/>
              </a:spcAft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  <a:p>
            <a:pPr marL="0" indent="0">
              <a:spcAft>
                <a:spcPts val="1300"/>
              </a:spcAft>
              <a:buNone/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0" indent="0">
              <a:spcAft>
                <a:spcPts val="1300"/>
              </a:spcAft>
              <a:buNone/>
            </a:pPr>
            <a:endParaRPr lang="en-US" sz="1800" u="sng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18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4238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>
                <a:solidFill>
                  <a:srgbClr val="FFFFFF"/>
                </a:solidFill>
              </a:rPr>
              <a:t>The Dataset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4294967295"/>
          </p:nvPr>
        </p:nvSpPr>
        <p:spPr>
          <a:xfrm>
            <a:off x="0" y="707457"/>
            <a:ext cx="9144000" cy="6150543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304800" lvl="0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2400" dirty="0">
              <a:solidFill>
                <a:schemeClr val="dk1"/>
              </a:solidFill>
            </a:endParaRPr>
          </a:p>
          <a:p>
            <a:pPr marL="304800" lvl="0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8182800" y="6381675"/>
            <a:ext cx="536446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/>
                </a:solidFill>
              </a:rPr>
              <a:t>2/18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4045725" y="1480150"/>
            <a:ext cx="1019700" cy="62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2647825" y="4259525"/>
            <a:ext cx="384600" cy="46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6270325" y="4346150"/>
            <a:ext cx="384600" cy="46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3199325" y="2870375"/>
            <a:ext cx="384600" cy="46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3466825" y="2870375"/>
            <a:ext cx="384600" cy="46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5285700" y="2870375"/>
            <a:ext cx="384600" cy="46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5670300" y="2870375"/>
            <a:ext cx="384600" cy="46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4252975" y="4806650"/>
            <a:ext cx="384600" cy="46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4569800" y="4806650"/>
            <a:ext cx="384600" cy="46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4045725" y="3603875"/>
            <a:ext cx="384600" cy="46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4496375" y="3603875"/>
            <a:ext cx="384600" cy="46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4796775" y="3603875"/>
            <a:ext cx="384600" cy="46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3733250" y="1726825"/>
            <a:ext cx="16776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2200" b="1" dirty="0"/>
          </a:p>
        </p:txBody>
      </p:sp>
      <p:sp>
        <p:nvSpPr>
          <p:cNvPr id="140" name="Shape 140"/>
          <p:cNvSpPr txBox="1"/>
          <p:nvPr/>
        </p:nvSpPr>
        <p:spPr>
          <a:xfrm>
            <a:off x="2137975" y="4346150"/>
            <a:ext cx="1595400" cy="9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048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dirty="0"/>
          </a:p>
        </p:txBody>
      </p:sp>
      <p:sp>
        <p:nvSpPr>
          <p:cNvPr id="141" name="Shape 141"/>
          <p:cNvSpPr txBox="1"/>
          <p:nvPr/>
        </p:nvSpPr>
        <p:spPr>
          <a:xfrm>
            <a:off x="5285700" y="4189850"/>
            <a:ext cx="1940400" cy="7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2200" b="1" dirty="0"/>
          </a:p>
        </p:txBody>
      </p:sp>
      <p:sp>
        <p:nvSpPr>
          <p:cNvPr id="142" name="Shape 142"/>
          <p:cNvSpPr txBox="1"/>
          <p:nvPr/>
        </p:nvSpPr>
        <p:spPr>
          <a:xfrm>
            <a:off x="3032425" y="2952600"/>
            <a:ext cx="9540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1800" i="1" dirty="0"/>
          </a:p>
        </p:txBody>
      </p:sp>
      <p:sp>
        <p:nvSpPr>
          <p:cNvPr id="143" name="Shape 143"/>
          <p:cNvSpPr txBox="1"/>
          <p:nvPr/>
        </p:nvSpPr>
        <p:spPr>
          <a:xfrm>
            <a:off x="5157175" y="2952600"/>
            <a:ext cx="9540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i="1" dirty="0"/>
          </a:p>
        </p:txBody>
      </p:sp>
      <p:sp>
        <p:nvSpPr>
          <p:cNvPr id="145" name="Shape 145"/>
          <p:cNvSpPr txBox="1"/>
          <p:nvPr/>
        </p:nvSpPr>
        <p:spPr>
          <a:xfrm>
            <a:off x="3851425" y="3519450"/>
            <a:ext cx="14343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9B0014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B2B10F0-4BF3-594E-D941-24E6DDA30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89" y="2105050"/>
            <a:ext cx="8029972" cy="3949364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4ADA1967-FCCD-E239-F994-AC2435603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4034" y="1283178"/>
            <a:ext cx="1500340" cy="606806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474C97D7-E50A-C7AF-54A8-00A5C73806EE}"/>
              </a:ext>
            </a:extLst>
          </p:cNvPr>
          <p:cNvSpPr txBox="1"/>
          <p:nvPr/>
        </p:nvSpPr>
        <p:spPr>
          <a:xfrm>
            <a:off x="126776" y="924598"/>
            <a:ext cx="6499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>
                <a:latin typeface="Bahnschrift SemiLight" panose="020B0502040204020203" pitchFamily="34" charset="0"/>
              </a:rPr>
              <a:t>The dataset </a:t>
            </a:r>
            <a:r>
              <a:rPr lang="it-IT" sz="1800" dirty="0" err="1">
                <a:latin typeface="Bahnschrift SemiLight" panose="020B0502040204020203" pitchFamily="34" charset="0"/>
              </a:rPr>
              <a:t>contains</a:t>
            </a:r>
            <a:r>
              <a:rPr lang="it-IT" sz="1800" dirty="0">
                <a:latin typeface="Bahnschrift SemiLight" panose="020B0502040204020203" pitchFamily="34" charset="0"/>
              </a:rPr>
              <a:t> 12 </a:t>
            </a:r>
            <a:r>
              <a:rPr lang="it-IT" sz="1800" dirty="0" err="1">
                <a:latin typeface="Bahnschrift SemiLight" panose="020B0502040204020203" pitchFamily="34" charset="0"/>
              </a:rPr>
              <a:t>parameters</a:t>
            </a:r>
            <a:r>
              <a:rPr lang="it-IT" sz="1800" dirty="0">
                <a:latin typeface="Bahnschrift SemiLight" panose="020B0502040204020203" pitchFamily="34" charset="0"/>
              </a:rPr>
              <a:t> and 918 </a:t>
            </a:r>
            <a:r>
              <a:rPr lang="it-IT" sz="1800" dirty="0" err="1">
                <a:latin typeface="Bahnschrift SemiLight" panose="020B0502040204020203" pitchFamily="34" charset="0"/>
              </a:rPr>
              <a:t>observations</a:t>
            </a:r>
            <a:r>
              <a:rPr lang="it-IT" sz="1800" dirty="0">
                <a:latin typeface="Bahnschrift SemiLight" panose="020B05020402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>
                <a:latin typeface="Bahnschrift SemiLight" panose="020B0502040204020203" pitchFamily="34" charset="0"/>
              </a:rPr>
              <a:t>The target </a:t>
            </a:r>
            <a:r>
              <a:rPr lang="it-IT" sz="1800" dirty="0" err="1">
                <a:latin typeface="Bahnschrift SemiLight" panose="020B0502040204020203" pitchFamily="34" charset="0"/>
              </a:rPr>
              <a:t>variable</a:t>
            </a:r>
            <a:r>
              <a:rPr lang="it-IT" sz="1800" dirty="0">
                <a:latin typeface="Bahnschrift SemiLight" panose="020B0502040204020203" pitchFamily="34" charset="0"/>
              </a:rPr>
              <a:t> </a:t>
            </a:r>
            <a:r>
              <a:rPr lang="it-IT" sz="1800" dirty="0" err="1">
                <a:latin typeface="Bahnschrift SemiLight" panose="020B0502040204020203" pitchFamily="34" charset="0"/>
              </a:rPr>
              <a:t>is</a:t>
            </a:r>
            <a:r>
              <a:rPr lang="it-IT" sz="1800" dirty="0">
                <a:latin typeface="Bahnschrift SemiLight" panose="020B0502040204020203" pitchFamily="34" charset="0"/>
              </a:rPr>
              <a:t> </a:t>
            </a:r>
            <a:r>
              <a:rPr lang="it-IT" sz="1800" dirty="0" err="1">
                <a:latin typeface="Bahnschrift SemiLight" panose="020B0502040204020203" pitchFamily="34" charset="0"/>
              </a:rPr>
              <a:t>quite</a:t>
            </a:r>
            <a:r>
              <a:rPr lang="it-IT" sz="1800" dirty="0">
                <a:latin typeface="Bahnschrift SemiLight" panose="020B0502040204020203" pitchFamily="34" charset="0"/>
              </a:rPr>
              <a:t> </a:t>
            </a:r>
            <a:r>
              <a:rPr lang="it-IT" sz="1800" dirty="0" err="1">
                <a:latin typeface="Bahnschrift SemiLight" panose="020B0502040204020203" pitchFamily="34" charset="0"/>
              </a:rPr>
              <a:t>balanced</a:t>
            </a:r>
            <a:r>
              <a:rPr lang="it-IT" sz="1800" dirty="0">
                <a:latin typeface="Bahnschrift SemiLight" panose="020B0502040204020203" pitchFamily="34" charset="0"/>
              </a:rPr>
              <a:t>.</a:t>
            </a:r>
          </a:p>
          <a:p>
            <a:endParaRPr lang="it-IT" sz="1800" dirty="0">
              <a:latin typeface="Bahnschrift SemiLight" panose="020B0502040204020203" pitchFamily="34" charset="0"/>
            </a:endParaRPr>
          </a:p>
          <a:p>
            <a:endParaRPr lang="it-IT" sz="1800" dirty="0">
              <a:latin typeface="Bahnschrift SemiLight" panose="020B0502040204020203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6270978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>
                <a:solidFill>
                  <a:srgbClr val="FFFFFF"/>
                </a:solidFill>
              </a:rPr>
              <a:t>Data </a:t>
            </a:r>
            <a:r>
              <a:rPr lang="it-IT" sz="3000" b="1" dirty="0" err="1">
                <a:solidFill>
                  <a:srgbClr val="FFFFFF"/>
                </a:solidFill>
              </a:rPr>
              <a:t>Visualization</a:t>
            </a:r>
            <a:endParaRPr sz="1600" b="1" dirty="0">
              <a:solidFill>
                <a:srgbClr val="FFFFFF"/>
              </a:solidFill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8182800" y="6381675"/>
            <a:ext cx="654434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/>
                </a:solidFill>
              </a:rPr>
              <a:t>3/18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0BCBC45-8C06-2FBC-567F-20668EC5B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333" y="877669"/>
            <a:ext cx="3080806" cy="221154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DBFED95-0DBF-01CB-796E-B7CEB8485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2726" y="960733"/>
            <a:ext cx="2881274" cy="204541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A6389DD3-1931-C877-FB72-319F9BF73C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55" y="832335"/>
            <a:ext cx="3097678" cy="225688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9CEEE88-28D5-DFBE-2EFC-C1BCF252B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78" y="3429000"/>
            <a:ext cx="3702756" cy="264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8204148-CE3E-025C-4CCF-845BEC847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776" y="3428999"/>
            <a:ext cx="3702758" cy="264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9DC3A02-CCFC-9CFE-5B82-ADD02E3999A6}"/>
              </a:ext>
            </a:extLst>
          </p:cNvPr>
          <p:cNvSpPr txBox="1"/>
          <p:nvPr/>
        </p:nvSpPr>
        <p:spPr>
          <a:xfrm>
            <a:off x="1055985" y="3356733"/>
            <a:ext cx="7014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highlight>
                  <a:srgbClr val="FF0000"/>
                </a:highlight>
              </a:rPr>
              <a:t>WHAT TO PUT HERE? CHANGING SOMETHING? MISSING PLOTS?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6270978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>
                <a:solidFill>
                  <a:srgbClr val="FFFFFF"/>
                </a:solidFill>
              </a:rPr>
              <a:t>Data </a:t>
            </a:r>
            <a:r>
              <a:rPr lang="it-IT" sz="3000" b="1" dirty="0" err="1">
                <a:solidFill>
                  <a:srgbClr val="FFFFFF"/>
                </a:solidFill>
              </a:rPr>
              <a:t>Visualization</a:t>
            </a:r>
            <a:endParaRPr sz="1600" b="1" dirty="0">
              <a:solidFill>
                <a:srgbClr val="FFFFFF"/>
              </a:solidFill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4</a:t>
            </a:r>
            <a:endParaRPr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14C3C63-4062-2C55-4F79-A376AC03F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28" y="1076974"/>
            <a:ext cx="3449672" cy="246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48ED04A3-D67F-0788-AC83-6CAE77EB6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602" y="1024700"/>
            <a:ext cx="3522860" cy="251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42A74983-D856-E4EF-958A-F86960A5B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030" y="3738182"/>
            <a:ext cx="3478432" cy="248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66B6CC0C-14C6-8839-E82C-28EFCCCD9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406" y="3738182"/>
            <a:ext cx="3546166" cy="253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580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 err="1">
                <a:solidFill>
                  <a:srgbClr val="FFFFFF"/>
                </a:solidFill>
              </a:rPr>
              <a:t>Missing</a:t>
            </a:r>
            <a:r>
              <a:rPr lang="it-IT" sz="3000" b="1" dirty="0">
                <a:solidFill>
                  <a:srgbClr val="FFFFFF"/>
                </a:solidFill>
              </a:rPr>
              <a:t> </a:t>
            </a:r>
            <a:r>
              <a:rPr lang="it-IT" sz="3000" b="1" dirty="0" err="1">
                <a:solidFill>
                  <a:srgbClr val="FFFFFF"/>
                </a:solidFill>
              </a:rPr>
              <a:t>Values</a:t>
            </a:r>
            <a:r>
              <a:rPr lang="it-IT" sz="3000" b="1" dirty="0">
                <a:solidFill>
                  <a:srgbClr val="FFFFFF"/>
                </a:solidFill>
              </a:rPr>
              <a:t> &amp; </a:t>
            </a:r>
            <a:r>
              <a:rPr lang="it-IT" sz="3000" b="1" dirty="0" err="1">
                <a:solidFill>
                  <a:srgbClr val="FFFFFF"/>
                </a:solidFill>
              </a:rPr>
              <a:t>Outliers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-1" y="1049154"/>
            <a:ext cx="5627986" cy="5808846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342900" indent="-342900">
              <a:spcAft>
                <a:spcPts val="13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We have seen from the plots that there are 172 variables in </a:t>
            </a:r>
            <a:r>
              <a:rPr lang="en-US" sz="1800" dirty="0">
                <a:latin typeface="Consolas" panose="020B0609020204030204" pitchFamily="49" charset="0"/>
              </a:rPr>
              <a:t>Cholesterol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 that have value equal to 0. The corresponding patients are also very likely to have CAD.</a:t>
            </a:r>
          </a:p>
          <a:p>
            <a:pPr marL="342900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Reasons could be related to the dataset itself.</a:t>
            </a:r>
          </a:p>
          <a:p>
            <a:pPr marL="342900" indent="-342900">
              <a:spcAft>
                <a:spcPts val="13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Cholesterol, although clinically relevant, did not affect the prediction that much, so we removed it from the dataset’s parameters.</a:t>
            </a:r>
          </a:p>
          <a:p>
            <a:pPr marL="0" indent="0">
              <a:spcAft>
                <a:spcPts val="1300"/>
              </a:spcAft>
              <a:buNone/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  <a:p>
            <a:pPr marL="342900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Outliers in continuous variables: </a:t>
            </a:r>
          </a:p>
          <a:p>
            <a:pPr marL="800100" lvl="1" indent="-342900">
              <a:spcAft>
                <a:spcPts val="1300"/>
              </a:spcAft>
            </a:pPr>
            <a:r>
              <a:rPr lang="en-US" sz="180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RestingBP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: plausible</a:t>
            </a:r>
            <a:r>
              <a:rPr lang="en-US" sz="1800" b="0" i="0" dirty="0">
                <a:solidFill>
                  <a:srgbClr val="333333"/>
                </a:solidFill>
                <a:effectLst/>
                <a:highlight>
                  <a:srgbClr val="FF0000"/>
                </a:highlight>
                <a:latin typeface="Bahnschrift SemiLight" panose="020B0502040204020203" pitchFamily="34" charset="0"/>
              </a:rPr>
              <a:t> (what is wrong with it?)</a:t>
            </a:r>
          </a:p>
          <a:p>
            <a:pPr marL="800100" lvl="1" indent="-342900">
              <a:spcAft>
                <a:spcPts val="1300"/>
              </a:spcAft>
            </a:pPr>
            <a:r>
              <a:rPr lang="en-US" sz="180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Oldpeak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: abundance of near-zero values that correlate with absence of CAD.</a:t>
            </a:r>
          </a:p>
          <a:p>
            <a:pPr marL="800100" lvl="1" indent="-342900">
              <a:spcAft>
                <a:spcPts val="1300"/>
              </a:spcAft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5</a:t>
            </a:r>
            <a:endParaRPr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FE35E22F-482F-4A51-C3E8-56BA95000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535" y="907535"/>
            <a:ext cx="2381888" cy="17353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486662D-A47A-1ADC-4A97-3A0B96B51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992" y="4484101"/>
            <a:ext cx="2328974" cy="166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F7E55CF-144D-E6B9-5D06-E154C925E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992" y="2703595"/>
            <a:ext cx="2328974" cy="166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327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6660444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 err="1">
                <a:solidFill>
                  <a:srgbClr val="FFFFFF"/>
                </a:solidFill>
              </a:rPr>
              <a:t>Correlations</a:t>
            </a:r>
            <a:r>
              <a:rPr lang="it-IT" sz="3000" b="1" dirty="0">
                <a:solidFill>
                  <a:srgbClr val="FFFFFF"/>
                </a:solidFill>
              </a:rPr>
              <a:t>: Matrix and </a:t>
            </a:r>
            <a:r>
              <a:rPr lang="it-IT" sz="3000" b="1" dirty="0" err="1">
                <a:solidFill>
                  <a:srgbClr val="FFFFFF"/>
                </a:solidFill>
              </a:rPr>
              <a:t>Graph</a:t>
            </a:r>
            <a:r>
              <a:rPr lang="it-IT" sz="3000" b="1" dirty="0">
                <a:solidFill>
                  <a:srgbClr val="FFFFFF"/>
                </a:solidFill>
              </a:rPr>
              <a:t> 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6</a:t>
            </a:r>
            <a:endParaRPr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7CD7ECD-A19A-51C9-ACCC-861C1ED96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36" y="1507068"/>
            <a:ext cx="4915523" cy="351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CCD12EC2-8FA2-DD64-3459-467DC2C87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470" y="1682045"/>
            <a:ext cx="4449516" cy="333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818489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>
                <a:solidFill>
                  <a:srgbClr val="FFFFFF"/>
                </a:solidFill>
              </a:rPr>
              <a:t>Data </a:t>
            </a:r>
            <a:r>
              <a:rPr lang="it-IT" sz="3000" b="1" dirty="0" err="1">
                <a:solidFill>
                  <a:srgbClr val="FFFFFF"/>
                </a:solidFill>
              </a:rPr>
              <a:t>Preparation</a:t>
            </a:r>
            <a:r>
              <a:rPr lang="it-IT" sz="3000" b="1" dirty="0">
                <a:solidFill>
                  <a:srgbClr val="FFFFFF"/>
                </a:solidFill>
              </a:rPr>
              <a:t> &amp; General Settings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0" y="1049154"/>
            <a:ext cx="4515608" cy="5808846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0" indent="0">
              <a:spcAft>
                <a:spcPts val="13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The dataset has been divided into a training and test set</a:t>
            </a:r>
          </a:p>
          <a:p>
            <a:pPr marL="0" indent="0">
              <a:spcAft>
                <a:spcPts val="1300"/>
              </a:spcAft>
              <a:buNone/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  <a:p>
            <a:pPr marL="0" indent="0">
              <a:spcAft>
                <a:spcPts val="13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Seems a little empty here…</a:t>
            </a:r>
          </a:p>
          <a:p>
            <a:pPr marL="0" indent="0">
              <a:spcAft>
                <a:spcPts val="1300"/>
              </a:spcAft>
              <a:buNone/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0" indent="0">
              <a:spcAft>
                <a:spcPts val="1300"/>
              </a:spcAft>
              <a:buNone/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0" indent="0">
              <a:spcAft>
                <a:spcPts val="1300"/>
              </a:spcAft>
              <a:buNone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Things to be aware of</a:t>
            </a:r>
          </a:p>
          <a:p>
            <a:pPr marL="0" indent="0">
              <a:spcAft>
                <a:spcPts val="1300"/>
              </a:spcAft>
              <a:buNone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Metrics used</a:t>
            </a:r>
          </a:p>
          <a:p>
            <a:pPr marL="0" indent="0">
              <a:spcAft>
                <a:spcPts val="1300"/>
              </a:spcAft>
              <a:buNone/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  <a:p>
            <a:pPr marL="0" indent="0">
              <a:spcAft>
                <a:spcPts val="1300"/>
              </a:spcAft>
              <a:buNone/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0" indent="0">
              <a:spcAft>
                <a:spcPts val="1300"/>
              </a:spcAft>
              <a:buNone/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  <a:p>
            <a:pPr marL="0" indent="0">
              <a:spcAft>
                <a:spcPts val="1300"/>
              </a:spcAft>
              <a:buNone/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0" indent="0">
              <a:spcAft>
                <a:spcPts val="1300"/>
              </a:spcAft>
              <a:buNone/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  <a:p>
            <a:pPr marL="800100" lvl="1" indent="-342900">
              <a:spcAft>
                <a:spcPts val="1300"/>
              </a:spcAft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260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818489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>
                <a:solidFill>
                  <a:srgbClr val="FFFFFF"/>
                </a:solidFill>
              </a:rPr>
              <a:t>Linear </a:t>
            </a:r>
            <a:r>
              <a:rPr lang="it-IT" sz="3000" b="1" dirty="0" err="1">
                <a:solidFill>
                  <a:srgbClr val="FFFFFF"/>
                </a:solidFill>
              </a:rPr>
              <a:t>Discriminant</a:t>
            </a:r>
            <a:r>
              <a:rPr lang="it-IT" sz="3000" b="1" dirty="0">
                <a:solidFill>
                  <a:srgbClr val="FFFFFF"/>
                </a:solidFill>
              </a:rPr>
              <a:t> Analysis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0" y="1049154"/>
            <a:ext cx="4515608" cy="5808846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0" indent="0">
              <a:spcAft>
                <a:spcPts val="1300"/>
              </a:spcAft>
              <a:buNone/>
            </a:pPr>
            <a:r>
              <a:rPr lang="en-US" sz="1800" b="1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Linear Discriminant Analysis 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(LDA) is a classification algorithm, where a discriminant rule tries to divide the data points into K disjoint regions, where K is the number of classes (in this case K = 2).</a:t>
            </a:r>
          </a:p>
          <a:p>
            <a:pPr marL="0" indent="0">
              <a:spcAft>
                <a:spcPts val="1300"/>
              </a:spcAft>
              <a:buNone/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0" indent="0">
              <a:spcAft>
                <a:spcPts val="1300"/>
              </a:spcAft>
              <a:buNone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Maybe explain which are the most important?</a:t>
            </a:r>
          </a:p>
          <a:p>
            <a:pPr marL="0" indent="0">
              <a:spcAft>
                <a:spcPts val="1300"/>
              </a:spcAft>
              <a:buNone/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  <a:p>
            <a:pPr marL="0" indent="0">
              <a:spcAft>
                <a:spcPts val="1300"/>
              </a:spcAft>
              <a:buNone/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0" indent="0">
              <a:spcAft>
                <a:spcPts val="1300"/>
              </a:spcAft>
              <a:buNone/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  <a:p>
            <a:pPr marL="0" indent="0">
              <a:spcAft>
                <a:spcPts val="1300"/>
              </a:spcAft>
              <a:buNone/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0" indent="0">
              <a:spcAft>
                <a:spcPts val="1300"/>
              </a:spcAft>
              <a:buNone/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  <a:p>
            <a:pPr marL="800100" lvl="1" indent="-342900">
              <a:spcAft>
                <a:spcPts val="1300"/>
              </a:spcAft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7</a:t>
            </a:r>
            <a:endParaRPr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04834EF-2ED5-013A-807A-8E8ED4F5A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937" y="749853"/>
            <a:ext cx="3500414" cy="250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7FFED81-4B4B-2DE8-78AC-237A58075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028" y="3876482"/>
            <a:ext cx="3102725" cy="221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D1CC31C2-1ADF-765B-FD29-D6D92CAF5733}"/>
              </a:ext>
            </a:extLst>
          </p:cNvPr>
          <p:cNvSpPr txBox="1"/>
          <p:nvPr/>
        </p:nvSpPr>
        <p:spPr>
          <a:xfrm>
            <a:off x="4896354" y="3329273"/>
            <a:ext cx="4106062" cy="637181"/>
          </a:xfrm>
          <a:prstGeom prst="rect">
            <a:avLst/>
          </a:prstGeom>
          <a:noFill/>
        </p:spPr>
        <p:txBody>
          <a:bodyPr wrap="square" numCol="3">
            <a:spAutoFit/>
          </a:bodyPr>
          <a:lstStyle/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b="0" i="0" dirty="0">
                <a:solidFill>
                  <a:srgbClr val="333333"/>
                </a:solidFill>
                <a:effectLst/>
                <a:latin typeface="Helvetica Neue"/>
              </a:rPr>
              <a:t>Accuracy: 0.86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Precision: 0.88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Recall: 0.87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b="0" i="0" dirty="0">
                <a:solidFill>
                  <a:srgbClr val="333333"/>
                </a:solidFill>
                <a:effectLst/>
                <a:latin typeface="Helvetica Neue"/>
              </a:rPr>
              <a:t>F1-Score: 0.87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AUC: 0.92</a:t>
            </a:r>
            <a:endParaRPr lang="en-US" sz="10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03490AB-5800-EB89-2DDB-B215EA7F2B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075" y="3783574"/>
            <a:ext cx="1709841" cy="221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51141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vuoto presentazioni UniPD.potx" id="{9A24300C-EB11-488F-96B8-A0DEDFC77F1B}" vid="{036944D5-81C9-4B13-928C-0CEDD9F12C3B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vuoto presentazioni UniPD.potx" id="{9A24300C-EB11-488F-96B8-A0DEDFC77F1B}" vid="{0AD1E55E-450C-4F58-AC83-9B4747D8341F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vuoto presentazioni DM UniPD</Template>
  <TotalTime>702</TotalTime>
  <Words>1205</Words>
  <Application>Microsoft Office PowerPoint</Application>
  <PresentationFormat>Presentazione su schermo (4:3)</PresentationFormat>
  <Paragraphs>221</Paragraphs>
  <Slides>21</Slides>
  <Notes>21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21</vt:i4>
      </vt:variant>
    </vt:vector>
  </HeadingPairs>
  <TitlesOfParts>
    <vt:vector size="31" baseType="lpstr">
      <vt:lpstr>Consolas</vt:lpstr>
      <vt:lpstr>Lato</vt:lpstr>
      <vt:lpstr>Cuprum</vt:lpstr>
      <vt:lpstr>Bahnschrift SemiLight</vt:lpstr>
      <vt:lpstr>Source Sans Pro</vt:lpstr>
      <vt:lpstr>Helvetica Neue</vt:lpstr>
      <vt:lpstr>Arial</vt:lpstr>
      <vt:lpstr>Calibri</vt:lpstr>
      <vt:lpstr>Custom</vt:lpstr>
      <vt:lpstr>Simple Light</vt:lpstr>
      <vt:lpstr>Presentazione standard di PowerPoint</vt:lpstr>
      <vt:lpstr>Context and Motivation</vt:lpstr>
      <vt:lpstr>The Dataset</vt:lpstr>
      <vt:lpstr>Data Visualization</vt:lpstr>
      <vt:lpstr>Data Visualization</vt:lpstr>
      <vt:lpstr>Missing Values &amp; Outliers</vt:lpstr>
      <vt:lpstr>Correlations: Matrix and Graph </vt:lpstr>
      <vt:lpstr>Data Preparation &amp; General Settings</vt:lpstr>
      <vt:lpstr>Linear Discriminant Analysis</vt:lpstr>
      <vt:lpstr>Quadratic Discriminant Analysis</vt:lpstr>
      <vt:lpstr>GLM: Generalized Linear Model</vt:lpstr>
      <vt:lpstr>GLM: Backward Selection with p-value </vt:lpstr>
      <vt:lpstr>GLM: VIF &amp; BIC</vt:lpstr>
      <vt:lpstr>GLM: Analysis of Deviance</vt:lpstr>
      <vt:lpstr>GLM: Threshold Selection</vt:lpstr>
      <vt:lpstr>Regularized Regression</vt:lpstr>
      <vt:lpstr>Lasso Regression</vt:lpstr>
      <vt:lpstr>Ridge Regression</vt:lpstr>
      <vt:lpstr>Naive Bayes Classifier</vt:lpstr>
      <vt:lpstr>Conclusions: Best Models</vt:lpstr>
      <vt:lpstr>Conclusions: Best Predictors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Uderzo Marco</dc:creator>
  <cp:lastModifiedBy>Uderzo Marco</cp:lastModifiedBy>
  <cp:revision>1</cp:revision>
  <dcterms:created xsi:type="dcterms:W3CDTF">2023-06-23T05:47:43Z</dcterms:created>
  <dcterms:modified xsi:type="dcterms:W3CDTF">2023-06-24T15:32:55Z</dcterms:modified>
</cp:coreProperties>
</file>