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0"/>
  </p:notesMasterIdLst>
  <p:sldIdLst>
    <p:sldId id="256" r:id="rId3"/>
    <p:sldId id="257" r:id="rId4"/>
    <p:sldId id="260" r:id="rId5"/>
    <p:sldId id="261" r:id="rId6"/>
    <p:sldId id="264" r:id="rId7"/>
    <p:sldId id="262" r:id="rId8"/>
    <p:sldId id="263" r:id="rId9"/>
    <p:sldId id="266" r:id="rId10"/>
    <p:sldId id="267" r:id="rId11"/>
    <p:sldId id="274" r:id="rId12"/>
    <p:sldId id="268" r:id="rId13"/>
    <p:sldId id="269" r:id="rId14"/>
    <p:sldId id="277" r:id="rId15"/>
    <p:sldId id="276" r:id="rId16"/>
    <p:sldId id="270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D1394-B4D8-4AF4-960A-3AA4574F90C6}" v="112" dt="2023-06-23T15:59:34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erzo Marco" userId="5d25d1a0-8130-48db-a9f0-bed0112b2e0a" providerId="ADAL" clId="{C3DD1394-B4D8-4AF4-960A-3AA4574F90C6}"/>
    <pc:docChg chg="undo custSel addSld delSld modSld sldOrd">
      <pc:chgData name="Uderzo Marco" userId="5d25d1a0-8130-48db-a9f0-bed0112b2e0a" providerId="ADAL" clId="{C3DD1394-B4D8-4AF4-960A-3AA4574F90C6}" dt="2023-06-23T16:00:01.915" v="4885" actId="20577"/>
      <pc:docMkLst>
        <pc:docMk/>
      </pc:docMkLst>
      <pc:sldChg chg="modSp mod">
        <pc:chgData name="Uderzo Marco" userId="5d25d1a0-8130-48db-a9f0-bed0112b2e0a" providerId="ADAL" clId="{C3DD1394-B4D8-4AF4-960A-3AA4574F90C6}" dt="2023-06-23T07:24:22.634" v="20" actId="2711"/>
        <pc:sldMkLst>
          <pc:docMk/>
          <pc:sldMk cId="0" sldId="257"/>
        </pc:sldMkLst>
        <pc:spChg chg="mod">
          <ac:chgData name="Uderzo Marco" userId="5d25d1a0-8130-48db-a9f0-bed0112b2e0a" providerId="ADAL" clId="{C3DD1394-B4D8-4AF4-960A-3AA4574F90C6}" dt="2023-06-23T07:24:22.634" v="20" actId="2711"/>
          <ac:spMkLst>
            <pc:docMk/>
            <pc:sldMk cId="0" sldId="257"/>
            <ac:spMk id="100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3T15:56:14.039" v="4839" actId="20577"/>
        <pc:sldMkLst>
          <pc:docMk/>
          <pc:sldMk cId="0" sldId="261"/>
        </pc:sldMkLst>
        <pc:spChg chg="mod">
          <ac:chgData name="Uderzo Marco" userId="5d25d1a0-8130-48db-a9f0-bed0112b2e0a" providerId="ADAL" clId="{C3DD1394-B4D8-4AF4-960A-3AA4574F90C6}" dt="2023-06-23T15:56:14.039" v="4839" actId="20577"/>
          <ac:spMkLst>
            <pc:docMk/>
            <pc:sldMk cId="0" sldId="261"/>
            <ac:spMk id="150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3T07:24:10.188" v="18" actId="255"/>
        <pc:sldMkLst>
          <pc:docMk/>
          <pc:sldMk cId="0" sldId="262"/>
        </pc:sldMkLst>
        <pc:spChg chg="mod">
          <ac:chgData name="Uderzo Marco" userId="5d25d1a0-8130-48db-a9f0-bed0112b2e0a" providerId="ADAL" clId="{C3DD1394-B4D8-4AF4-960A-3AA4574F90C6}" dt="2023-06-23T07:24:10.188" v="18" actId="255"/>
          <ac:spMkLst>
            <pc:docMk/>
            <pc:sldMk cId="0" sldId="262"/>
            <ac:spMk id="162" creationId="{00000000-0000-0000-0000-000000000000}"/>
          </ac:spMkLst>
        </pc:spChg>
      </pc:sldChg>
      <pc:sldChg chg="modSp mod">
        <pc:chgData name="Uderzo Marco" userId="5d25d1a0-8130-48db-a9f0-bed0112b2e0a" providerId="ADAL" clId="{C3DD1394-B4D8-4AF4-960A-3AA4574F90C6}" dt="2023-06-23T15:56:18.845" v="4840" actId="20577"/>
        <pc:sldMkLst>
          <pc:docMk/>
          <pc:sldMk cId="2326580074" sldId="264"/>
        </pc:sldMkLst>
        <pc:spChg chg="mod">
          <ac:chgData name="Uderzo Marco" userId="5d25d1a0-8130-48db-a9f0-bed0112b2e0a" providerId="ADAL" clId="{C3DD1394-B4D8-4AF4-960A-3AA4574F90C6}" dt="2023-06-23T15:56:18.845" v="4840" actId="20577"/>
          <ac:spMkLst>
            <pc:docMk/>
            <pc:sldMk cId="2326580074" sldId="264"/>
            <ac:spMk id="150" creationId="{00000000-0000-0000-0000-000000000000}"/>
          </ac:spMkLst>
        </pc:spChg>
      </pc:sldChg>
      <pc:sldChg chg="addSp delSp modSp mod">
        <pc:chgData name="Uderzo Marco" userId="5d25d1a0-8130-48db-a9f0-bed0112b2e0a" providerId="ADAL" clId="{C3DD1394-B4D8-4AF4-960A-3AA4574F90C6}" dt="2023-06-23T15:58:49.759" v="4870" actId="20577"/>
        <pc:sldMkLst>
          <pc:docMk/>
          <pc:sldMk cId="1257511418" sldId="266"/>
        </pc:sldMkLst>
        <pc:spChg chg="add del">
          <ac:chgData name="Uderzo Marco" userId="5d25d1a0-8130-48db-a9f0-bed0112b2e0a" providerId="ADAL" clId="{C3DD1394-B4D8-4AF4-960A-3AA4574F90C6}" dt="2023-06-23T07:26:44.845" v="60"/>
          <ac:spMkLst>
            <pc:docMk/>
            <pc:sldMk cId="1257511418" sldId="266"/>
            <ac:spMk id="2" creationId="{C41B178F-3923-8B55-760A-F4A483B486A4}"/>
          </ac:spMkLst>
        </pc:spChg>
        <pc:spChg chg="add mod">
          <ac:chgData name="Uderzo Marco" userId="5d25d1a0-8130-48db-a9f0-bed0112b2e0a" providerId="ADAL" clId="{C3DD1394-B4D8-4AF4-960A-3AA4574F90C6}" dt="2023-06-23T15:58:49.759" v="4870" actId="20577"/>
          <ac:spMkLst>
            <pc:docMk/>
            <pc:sldMk cId="1257511418" sldId="266"/>
            <ac:spMk id="2" creationId="{D1CC31C2-1ADF-765B-FD29-D6D92CAF5733}"/>
          </ac:spMkLst>
        </pc:spChg>
        <pc:spChg chg="add del mod">
          <ac:chgData name="Uderzo Marco" userId="5d25d1a0-8130-48db-a9f0-bed0112b2e0a" providerId="ADAL" clId="{C3DD1394-B4D8-4AF4-960A-3AA4574F90C6}" dt="2023-06-23T07:26:49.933" v="64"/>
          <ac:spMkLst>
            <pc:docMk/>
            <pc:sldMk cId="1257511418" sldId="266"/>
            <ac:spMk id="3" creationId="{155DAAC2-6A3D-FD40-17CE-94B87994A8D1}"/>
          </ac:spMkLst>
        </pc:spChg>
        <pc:spChg chg="add del">
          <ac:chgData name="Uderzo Marco" userId="5d25d1a0-8130-48db-a9f0-bed0112b2e0a" providerId="ADAL" clId="{C3DD1394-B4D8-4AF4-960A-3AA4574F90C6}" dt="2023-06-23T07:26:52.703" v="66"/>
          <ac:spMkLst>
            <pc:docMk/>
            <pc:sldMk cId="1257511418" sldId="266"/>
            <ac:spMk id="4" creationId="{549AE9C5-4913-9476-998C-187D80808F6D}"/>
          </ac:spMkLst>
        </pc:spChg>
        <pc:spChg chg="mod">
          <ac:chgData name="Uderzo Marco" userId="5d25d1a0-8130-48db-a9f0-bed0112b2e0a" providerId="ADAL" clId="{C3DD1394-B4D8-4AF4-960A-3AA4574F90C6}" dt="2023-06-23T07:25:39.890" v="42" actId="20577"/>
          <ac:spMkLst>
            <pc:docMk/>
            <pc:sldMk cId="1257511418" sldId="26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15:58:04.447" v="4849" actId="20577"/>
          <ac:spMkLst>
            <pc:docMk/>
            <pc:sldMk cId="1257511418" sldId="266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15:58:20.969" v="4854" actId="1076"/>
          <ac:picMkLst>
            <pc:docMk/>
            <pc:sldMk cId="1257511418" sldId="266"/>
            <ac:picMk id="4098" creationId="{004834EF-2ED5-013A-807A-8E8ED4F5A323}"/>
          </ac:picMkLst>
        </pc:picChg>
        <pc:picChg chg="add mod">
          <ac:chgData name="Uderzo Marco" userId="5d25d1a0-8130-48db-a9f0-bed0112b2e0a" providerId="ADAL" clId="{C3DD1394-B4D8-4AF4-960A-3AA4574F90C6}" dt="2023-06-23T15:58:26.622" v="4856" actId="1076"/>
          <ac:picMkLst>
            <pc:docMk/>
            <pc:sldMk cId="1257511418" sldId="266"/>
            <ac:picMk id="4100" creationId="{77FFED81-4B4B-2DE8-78AC-237A580753B9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16:00:01.915" v="4885" actId="20577"/>
        <pc:sldMkLst>
          <pc:docMk/>
          <pc:sldMk cId="2434959197" sldId="267"/>
        </pc:sldMkLst>
        <pc:spChg chg="add mod">
          <ac:chgData name="Uderzo Marco" userId="5d25d1a0-8130-48db-a9f0-bed0112b2e0a" providerId="ADAL" clId="{C3DD1394-B4D8-4AF4-960A-3AA4574F90C6}" dt="2023-06-23T16:00:01.915" v="4885" actId="20577"/>
          <ac:spMkLst>
            <pc:docMk/>
            <pc:sldMk cId="2434959197" sldId="267"/>
            <ac:spMk id="2" creationId="{3D3F373D-9A92-6245-2B55-232AAD0A8B18}"/>
          </ac:spMkLst>
        </pc:spChg>
        <pc:spChg chg="mod">
          <ac:chgData name="Uderzo Marco" userId="5d25d1a0-8130-48db-a9f0-bed0112b2e0a" providerId="ADAL" clId="{C3DD1394-B4D8-4AF4-960A-3AA4574F90C6}" dt="2023-06-23T07:25:29.740" v="35" actId="20577"/>
          <ac:spMkLst>
            <pc:docMk/>
            <pc:sldMk cId="2434959197" sldId="267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15:59:29.700" v="4875" actId="20577"/>
          <ac:spMkLst>
            <pc:docMk/>
            <pc:sldMk cId="2434959197" sldId="267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5:59.070" v="45" actId="478"/>
          <ac:picMkLst>
            <pc:docMk/>
            <pc:sldMk cId="2434959197" sldId="267"/>
            <ac:picMk id="4098" creationId="{004834EF-2ED5-013A-807A-8E8ED4F5A323}"/>
          </ac:picMkLst>
        </pc:picChg>
        <pc:picChg chg="del">
          <ac:chgData name="Uderzo Marco" userId="5d25d1a0-8130-48db-a9f0-bed0112b2e0a" providerId="ADAL" clId="{C3DD1394-B4D8-4AF4-960A-3AA4574F90C6}" dt="2023-06-23T07:25:59.479" v="46" actId="478"/>
          <ac:picMkLst>
            <pc:docMk/>
            <pc:sldMk cId="2434959197" sldId="267"/>
            <ac:picMk id="4100" creationId="{77FFED81-4B4B-2DE8-78AC-237A580753B9}"/>
          </ac:picMkLst>
        </pc:picChg>
        <pc:picChg chg="add mod">
          <ac:chgData name="Uderzo Marco" userId="5d25d1a0-8130-48db-a9f0-bed0112b2e0a" providerId="ADAL" clId="{C3DD1394-B4D8-4AF4-960A-3AA4574F90C6}" dt="2023-06-23T15:59:28.399" v="4874" actId="1076"/>
          <ac:picMkLst>
            <pc:docMk/>
            <pc:sldMk cId="2434959197" sldId="267"/>
            <ac:picMk id="5122" creationId="{DAA8FE8E-50BE-B5A1-905F-21F977ABE9B0}"/>
          </ac:picMkLst>
        </pc:picChg>
      </pc:sldChg>
      <pc:sldChg chg="delSp modSp add mod">
        <pc:chgData name="Uderzo Marco" userId="5d25d1a0-8130-48db-a9f0-bed0112b2e0a" providerId="ADAL" clId="{C3DD1394-B4D8-4AF4-960A-3AA4574F90C6}" dt="2023-06-23T09:44:47.430" v="3548" actId="20577"/>
        <pc:sldMkLst>
          <pc:docMk/>
          <pc:sldMk cId="1687996252" sldId="268"/>
        </pc:sldMkLst>
        <pc:spChg chg="mod">
          <ac:chgData name="Uderzo Marco" userId="5d25d1a0-8130-48db-a9f0-bed0112b2e0a" providerId="ADAL" clId="{C3DD1394-B4D8-4AF4-960A-3AA4574F90C6}" dt="2023-06-23T09:19:12.086" v="2815" actId="1076"/>
          <ac:spMkLst>
            <pc:docMk/>
            <pc:sldMk cId="1687996252" sldId="268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44:47.430" v="3548" actId="20577"/>
          <ac:spMkLst>
            <pc:docMk/>
            <pc:sldMk cId="1687996252" sldId="268"/>
            <ac:spMk id="162" creationId="{00000000-0000-0000-0000-000000000000}"/>
          </ac:spMkLst>
        </pc:spChg>
        <pc:picChg chg="del">
          <ac:chgData name="Uderzo Marco" userId="5d25d1a0-8130-48db-a9f0-bed0112b2e0a" providerId="ADAL" clId="{C3DD1394-B4D8-4AF4-960A-3AA4574F90C6}" dt="2023-06-23T07:28:03.982" v="95" actId="478"/>
          <ac:picMkLst>
            <pc:docMk/>
            <pc:sldMk cId="1687996252" sldId="268"/>
            <ac:picMk id="5122" creationId="{DAA8FE8E-50BE-B5A1-905F-21F977ABE9B0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3T13:40:15.770" v="4788" actId="20577"/>
        <pc:sldMkLst>
          <pc:docMk/>
          <pc:sldMk cId="3517274675" sldId="269"/>
        </pc:sldMkLst>
        <pc:spChg chg="add del">
          <ac:chgData name="Uderzo Marco" userId="5d25d1a0-8130-48db-a9f0-bed0112b2e0a" providerId="ADAL" clId="{C3DD1394-B4D8-4AF4-960A-3AA4574F90C6}" dt="2023-06-23T13:38:39.147" v="4763"/>
          <ac:spMkLst>
            <pc:docMk/>
            <pc:sldMk cId="3517274675" sldId="269"/>
            <ac:spMk id="2" creationId="{F02CE564-139A-25C3-D3DF-3204C778D762}"/>
          </ac:spMkLst>
        </pc:spChg>
        <pc:spChg chg="add del">
          <ac:chgData name="Uderzo Marco" userId="5d25d1a0-8130-48db-a9f0-bed0112b2e0a" providerId="ADAL" clId="{C3DD1394-B4D8-4AF4-960A-3AA4574F90C6}" dt="2023-06-23T13:38:40.492" v="4765"/>
          <ac:spMkLst>
            <pc:docMk/>
            <pc:sldMk cId="3517274675" sldId="269"/>
            <ac:spMk id="3" creationId="{6BF3A81A-753D-F7AF-5C7C-9E9765D987A9}"/>
          </ac:spMkLst>
        </pc:spChg>
        <pc:spChg chg="add mod">
          <ac:chgData name="Uderzo Marco" userId="5d25d1a0-8130-48db-a9f0-bed0112b2e0a" providerId="ADAL" clId="{C3DD1394-B4D8-4AF4-960A-3AA4574F90C6}" dt="2023-06-23T13:40:15.770" v="4788" actId="20577"/>
          <ac:spMkLst>
            <pc:docMk/>
            <pc:sldMk cId="3517274675" sldId="269"/>
            <ac:spMk id="4" creationId="{CEF5359B-8A9F-DD6F-BB12-D42C0E99831B}"/>
          </ac:spMkLst>
        </pc:spChg>
        <pc:spChg chg="mod">
          <ac:chgData name="Uderzo Marco" userId="5d25d1a0-8130-48db-a9f0-bed0112b2e0a" providerId="ADAL" clId="{C3DD1394-B4D8-4AF4-960A-3AA4574F90C6}" dt="2023-06-23T09:37:11.616" v="3224" actId="20577"/>
          <ac:spMkLst>
            <pc:docMk/>
            <pc:sldMk cId="3517274675" sldId="269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13:38:12.682" v="4761" actId="20577"/>
          <ac:spMkLst>
            <pc:docMk/>
            <pc:sldMk cId="3517274675" sldId="269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13:39:05.147" v="4770" actId="1076"/>
          <ac:picMkLst>
            <pc:docMk/>
            <pc:sldMk cId="3517274675" sldId="269"/>
            <ac:picMk id="4102" creationId="{75EA15E4-0644-E734-9A72-BC533B0B3D73}"/>
          </ac:picMkLst>
        </pc:picChg>
        <pc:picChg chg="add del">
          <ac:chgData name="Uderzo Marco" userId="5d25d1a0-8130-48db-a9f0-bed0112b2e0a" providerId="ADAL" clId="{C3DD1394-B4D8-4AF4-960A-3AA4574F90C6}" dt="2023-06-23T07:48:43.716" v="965"/>
          <ac:picMkLst>
            <pc:docMk/>
            <pc:sldMk cId="3517274675" sldId="269"/>
            <ac:picMk id="6146" creationId="{6379B321-37C5-AFF1-879D-6194C4D847F7}"/>
          </ac:picMkLst>
        </pc:picChg>
        <pc:picChg chg="add del mod">
          <ac:chgData name="Uderzo Marco" userId="5d25d1a0-8130-48db-a9f0-bed0112b2e0a" providerId="ADAL" clId="{C3DD1394-B4D8-4AF4-960A-3AA4574F90C6}" dt="2023-06-23T08:58:13.191" v="2151" actId="478"/>
          <ac:picMkLst>
            <pc:docMk/>
            <pc:sldMk cId="3517274675" sldId="269"/>
            <ac:picMk id="6148" creationId="{A953D632-46FB-82F9-B7F8-59A19446242F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14:06:54.892" v="4809" actId="5793"/>
        <pc:sldMkLst>
          <pc:docMk/>
          <pc:sldMk cId="1310167981" sldId="270"/>
        </pc:sldMkLst>
        <pc:spChg chg="add mod">
          <ac:chgData name="Uderzo Marco" userId="5d25d1a0-8130-48db-a9f0-bed0112b2e0a" providerId="ADAL" clId="{C3DD1394-B4D8-4AF4-960A-3AA4574F90C6}" dt="2023-06-23T09:56:49.066" v="4388" actId="20577"/>
          <ac:spMkLst>
            <pc:docMk/>
            <pc:sldMk cId="1310167981" sldId="270"/>
            <ac:spMk id="2" creationId="{FD4E9773-1B1F-8E26-DBA3-633F27960FFA}"/>
          </ac:spMkLst>
        </pc:spChg>
        <pc:spChg chg="add del">
          <ac:chgData name="Uderzo Marco" userId="5d25d1a0-8130-48db-a9f0-bed0112b2e0a" providerId="ADAL" clId="{C3DD1394-B4D8-4AF4-960A-3AA4574F90C6}" dt="2023-06-23T12:53:42.988" v="4395"/>
          <ac:spMkLst>
            <pc:docMk/>
            <pc:sldMk cId="1310167981" sldId="270"/>
            <ac:spMk id="3" creationId="{9E2F3CE2-8E90-501E-4291-CAD6497CE6D9}"/>
          </ac:spMkLst>
        </pc:spChg>
        <pc:spChg chg="add del">
          <ac:chgData name="Uderzo Marco" userId="5d25d1a0-8130-48db-a9f0-bed0112b2e0a" providerId="ADAL" clId="{C3DD1394-B4D8-4AF4-960A-3AA4574F90C6}" dt="2023-06-23T12:53:54.257" v="4402" actId="478"/>
          <ac:spMkLst>
            <pc:docMk/>
            <pc:sldMk cId="1310167981" sldId="270"/>
            <ac:spMk id="4" creationId="{679E238F-BFAA-BD6F-FD63-A48CF455A130}"/>
          </ac:spMkLst>
        </pc:spChg>
        <pc:spChg chg="mod">
          <ac:chgData name="Uderzo Marco" userId="5d25d1a0-8130-48db-a9f0-bed0112b2e0a" providerId="ADAL" clId="{C3DD1394-B4D8-4AF4-960A-3AA4574F90C6}" dt="2023-06-23T07:56:45.550" v="1161" actId="20577"/>
          <ac:spMkLst>
            <pc:docMk/>
            <pc:sldMk cId="1310167981" sldId="270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14:06:54.892" v="4809" actId="5793"/>
          <ac:spMkLst>
            <pc:docMk/>
            <pc:sldMk cId="1310167981" sldId="270"/>
            <ac:spMk id="162" creationId="{00000000-0000-0000-0000-000000000000}"/>
          </ac:spMkLst>
        </pc:spChg>
        <pc:picChg chg="del mod">
          <ac:chgData name="Uderzo Marco" userId="5d25d1a0-8130-48db-a9f0-bed0112b2e0a" providerId="ADAL" clId="{C3DD1394-B4D8-4AF4-960A-3AA4574F90C6}" dt="2023-06-23T07:56:51.119" v="1163" actId="478"/>
          <ac:picMkLst>
            <pc:docMk/>
            <pc:sldMk cId="1310167981" sldId="270"/>
            <ac:picMk id="6148" creationId="{A953D632-46FB-82F9-B7F8-59A19446242F}"/>
          </ac:picMkLst>
        </pc:picChg>
        <pc:picChg chg="add mod">
          <ac:chgData name="Uderzo Marco" userId="5d25d1a0-8130-48db-a9f0-bed0112b2e0a" providerId="ADAL" clId="{C3DD1394-B4D8-4AF4-960A-3AA4574F90C6}" dt="2023-06-23T09:56:02.944" v="4363" actId="1076"/>
          <ac:picMkLst>
            <pc:docMk/>
            <pc:sldMk cId="1310167981" sldId="270"/>
            <ac:picMk id="9218" creationId="{1F276547-2FB0-4EDD-4533-EB18A5B83178}"/>
          </ac:picMkLst>
        </pc:picChg>
      </pc:sldChg>
      <pc:sldChg chg="addSp modSp add del mod">
        <pc:chgData name="Uderzo Marco" userId="5d25d1a0-8130-48db-a9f0-bed0112b2e0a" providerId="ADAL" clId="{C3DD1394-B4D8-4AF4-960A-3AA4574F90C6}" dt="2023-06-23T09:58:39.039" v="4389" actId="2696"/>
        <pc:sldMkLst>
          <pc:docMk/>
          <pc:sldMk cId="3515706090" sldId="271"/>
        </pc:sldMkLst>
        <pc:spChg chg="mod">
          <ac:chgData name="Uderzo Marco" userId="5d25d1a0-8130-48db-a9f0-bed0112b2e0a" providerId="ADAL" clId="{C3DD1394-B4D8-4AF4-960A-3AA4574F90C6}" dt="2023-06-23T08:13:13.325" v="2096" actId="20577"/>
          <ac:spMkLst>
            <pc:docMk/>
            <pc:sldMk cId="3515706090" sldId="271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08:13:27.957" v="2099" actId="1076"/>
          <ac:picMkLst>
            <pc:docMk/>
            <pc:sldMk cId="3515706090" sldId="271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14:07:06.620" v="4838" actId="20577"/>
        <pc:sldMkLst>
          <pc:docMk/>
          <pc:sldMk cId="1746712422" sldId="272"/>
        </pc:sldMkLst>
        <pc:spChg chg="add mod">
          <ac:chgData name="Uderzo Marco" userId="5d25d1a0-8130-48db-a9f0-bed0112b2e0a" providerId="ADAL" clId="{C3DD1394-B4D8-4AF4-960A-3AA4574F90C6}" dt="2023-06-23T13:24:04.367" v="4482" actId="20577"/>
          <ac:spMkLst>
            <pc:docMk/>
            <pc:sldMk cId="1746712422" sldId="272"/>
            <ac:spMk id="2" creationId="{EC580E4C-29A8-ADAA-F9C4-7C9A76BF3681}"/>
          </ac:spMkLst>
        </pc:spChg>
        <pc:spChg chg="add del">
          <ac:chgData name="Uderzo Marco" userId="5d25d1a0-8130-48db-a9f0-bed0112b2e0a" providerId="ADAL" clId="{C3DD1394-B4D8-4AF4-960A-3AA4574F90C6}" dt="2023-06-23T08:15:54.196" v="2127" actId="22"/>
          <ac:spMkLst>
            <pc:docMk/>
            <pc:sldMk cId="1746712422" sldId="272"/>
            <ac:spMk id="3" creationId="{DA811AEB-113E-1820-93F4-D0622C3B3257}"/>
          </ac:spMkLst>
        </pc:spChg>
        <pc:spChg chg="mod">
          <ac:chgData name="Uderzo Marco" userId="5d25d1a0-8130-48db-a9f0-bed0112b2e0a" providerId="ADAL" clId="{C3DD1394-B4D8-4AF4-960A-3AA4574F90C6}" dt="2023-06-23T08:13:58.735" v="2118" actId="20577"/>
          <ac:spMkLst>
            <pc:docMk/>
            <pc:sldMk cId="1746712422" sldId="272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14:07:06.620" v="4838" actId="20577"/>
          <ac:spMkLst>
            <pc:docMk/>
            <pc:sldMk cId="1746712422" sldId="272"/>
            <ac:spMk id="162" creationId="{00000000-0000-0000-0000-000000000000}"/>
          </ac:spMkLst>
        </pc:spChg>
        <pc:picChg chg="add mod">
          <ac:chgData name="Uderzo Marco" userId="5d25d1a0-8130-48db-a9f0-bed0112b2e0a" providerId="ADAL" clId="{C3DD1394-B4D8-4AF4-960A-3AA4574F90C6}" dt="2023-06-23T13:24:07.724" v="4483" actId="14100"/>
          <ac:picMkLst>
            <pc:docMk/>
            <pc:sldMk cId="1746712422" sldId="272"/>
            <ac:picMk id="2050" creationId="{53144D98-698C-3210-011C-40912AB429D5}"/>
          </ac:picMkLst>
        </pc:picChg>
        <pc:picChg chg="del mod">
          <ac:chgData name="Uderzo Marco" userId="5d25d1a0-8130-48db-a9f0-bed0112b2e0a" providerId="ADAL" clId="{C3DD1394-B4D8-4AF4-960A-3AA4574F90C6}" dt="2023-06-23T08:13:52.581" v="2102" actId="478"/>
          <ac:picMkLst>
            <pc:docMk/>
            <pc:sldMk cId="1746712422" sldId="272"/>
            <ac:picMk id="8194" creationId="{8BBADDC2-D57A-472C-790F-074FC9A2194E}"/>
          </ac:picMkLst>
        </pc:picChg>
      </pc:sldChg>
      <pc:sldChg chg="addSp delSp modSp add mod">
        <pc:chgData name="Uderzo Marco" userId="5d25d1a0-8130-48db-a9f0-bed0112b2e0a" providerId="ADAL" clId="{C3DD1394-B4D8-4AF4-960A-3AA4574F90C6}" dt="2023-06-23T13:31:01.537" v="4576" actId="1076"/>
        <pc:sldMkLst>
          <pc:docMk/>
          <pc:sldMk cId="3339340731" sldId="273"/>
        </pc:sldMkLst>
        <pc:spChg chg="add mod">
          <ac:chgData name="Uderzo Marco" userId="5d25d1a0-8130-48db-a9f0-bed0112b2e0a" providerId="ADAL" clId="{C3DD1394-B4D8-4AF4-960A-3AA4574F90C6}" dt="2023-06-23T13:30:55.766" v="4570" actId="14100"/>
          <ac:spMkLst>
            <pc:docMk/>
            <pc:sldMk cId="3339340731" sldId="273"/>
            <ac:spMk id="2" creationId="{8B15CE1D-738B-26CF-AAEB-642FD4462BEB}"/>
          </ac:spMkLst>
        </pc:spChg>
        <pc:spChg chg="mod">
          <ac:chgData name="Uderzo Marco" userId="5d25d1a0-8130-48db-a9f0-bed0112b2e0a" providerId="ADAL" clId="{C3DD1394-B4D8-4AF4-960A-3AA4574F90C6}" dt="2023-06-23T13:26:30.046" v="4551" actId="20577"/>
          <ac:spMkLst>
            <pc:docMk/>
            <pc:sldMk cId="3339340731" sldId="273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13:28:51.793" v="4566" actId="115"/>
          <ac:spMkLst>
            <pc:docMk/>
            <pc:sldMk cId="3339340731" sldId="273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13:30:56.095" v="4571"/>
          <ac:picMkLst>
            <pc:docMk/>
            <pc:sldMk cId="3339340731" sldId="273"/>
            <ac:picMk id="3074" creationId="{59C1F746-95A3-152D-7012-E399AF5F8411}"/>
          </ac:picMkLst>
        </pc:picChg>
        <pc:picChg chg="add mod">
          <ac:chgData name="Uderzo Marco" userId="5d25d1a0-8130-48db-a9f0-bed0112b2e0a" providerId="ADAL" clId="{C3DD1394-B4D8-4AF4-960A-3AA4574F90C6}" dt="2023-06-23T13:31:01.537" v="4576" actId="1076"/>
          <ac:picMkLst>
            <pc:docMk/>
            <pc:sldMk cId="3339340731" sldId="273"/>
            <ac:picMk id="3076" creationId="{BC71F6D5-0B84-57BA-935A-83049AF1DEDE}"/>
          </ac:picMkLst>
        </pc:picChg>
      </pc:sldChg>
      <pc:sldChg chg="addSp delSp modSp add mod ord">
        <pc:chgData name="Uderzo Marco" userId="5d25d1a0-8130-48db-a9f0-bed0112b2e0a" providerId="ADAL" clId="{C3DD1394-B4D8-4AF4-960A-3AA4574F90C6}" dt="2023-06-23T09:39:58.138" v="3314" actId="20577"/>
        <pc:sldMkLst>
          <pc:docMk/>
          <pc:sldMk cId="247467842" sldId="274"/>
        </pc:sldMkLst>
        <pc:spChg chg="add mod">
          <ac:chgData name="Uderzo Marco" userId="5d25d1a0-8130-48db-a9f0-bed0112b2e0a" providerId="ADAL" clId="{C3DD1394-B4D8-4AF4-960A-3AA4574F90C6}" dt="2023-06-23T09:25:18.589" v="3035" actId="1076"/>
          <ac:spMkLst>
            <pc:docMk/>
            <pc:sldMk cId="247467842" sldId="274"/>
            <ac:spMk id="3" creationId="{5325EBB5-9CE9-BBFE-0842-02855C39D6BE}"/>
          </ac:spMkLst>
        </pc:spChg>
        <pc:spChg chg="mod">
          <ac:chgData name="Uderzo Marco" userId="5d25d1a0-8130-48db-a9f0-bed0112b2e0a" providerId="ADAL" clId="{C3DD1394-B4D8-4AF4-960A-3AA4574F90C6}" dt="2023-06-23T09:39:58.138" v="3314" actId="20577"/>
          <ac:spMkLst>
            <pc:docMk/>
            <pc:sldMk cId="247467842" sldId="274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28:21.922" v="3079" actId="20577"/>
          <ac:spMkLst>
            <pc:docMk/>
            <pc:sldMk cId="247467842" sldId="274"/>
            <ac:spMk id="162" creationId="{00000000-0000-0000-0000-000000000000}"/>
          </ac:spMkLst>
        </pc:spChg>
        <pc:picChg chg="add del mod">
          <ac:chgData name="Uderzo Marco" userId="5d25d1a0-8130-48db-a9f0-bed0112b2e0a" providerId="ADAL" clId="{C3DD1394-B4D8-4AF4-960A-3AA4574F90C6}" dt="2023-06-23T09:28:01.229" v="3043" actId="478"/>
          <ac:picMkLst>
            <pc:docMk/>
            <pc:sldMk cId="247467842" sldId="274"/>
            <ac:picMk id="10242" creationId="{B5D26AB9-8901-1FAA-AE58-6E1791769B43}"/>
          </ac:picMkLst>
        </pc:picChg>
      </pc:sldChg>
      <pc:sldChg chg="modSp add del mod">
        <pc:chgData name="Uderzo Marco" userId="5d25d1a0-8130-48db-a9f0-bed0112b2e0a" providerId="ADAL" clId="{C3DD1394-B4D8-4AF4-960A-3AA4574F90C6}" dt="2023-06-23T13:40:35.365" v="4789" actId="2696"/>
        <pc:sldMkLst>
          <pc:docMk/>
          <pc:sldMk cId="1632228203" sldId="275"/>
        </pc:sldMkLst>
        <pc:spChg chg="mod">
          <ac:chgData name="Uderzo Marco" userId="5d25d1a0-8130-48db-a9f0-bed0112b2e0a" providerId="ADAL" clId="{C3DD1394-B4D8-4AF4-960A-3AA4574F90C6}" dt="2023-06-23T13:25:51.917" v="4484" actId="20577"/>
          <ac:spMkLst>
            <pc:docMk/>
            <pc:sldMk cId="1632228203" sldId="275"/>
            <ac:spMk id="161" creationId="{00000000-0000-0000-0000-000000000000}"/>
          </ac:spMkLst>
        </pc:spChg>
      </pc:sldChg>
      <pc:sldChg chg="modSp add mod ord">
        <pc:chgData name="Uderzo Marco" userId="5d25d1a0-8130-48db-a9f0-bed0112b2e0a" providerId="ADAL" clId="{C3DD1394-B4D8-4AF4-960A-3AA4574F90C6}" dt="2023-06-23T09:50:12.982" v="4148" actId="20577"/>
        <pc:sldMkLst>
          <pc:docMk/>
          <pc:sldMk cId="1899438522" sldId="276"/>
        </pc:sldMkLst>
        <pc:spChg chg="mod">
          <ac:chgData name="Uderzo Marco" userId="5d25d1a0-8130-48db-a9f0-bed0112b2e0a" providerId="ADAL" clId="{C3DD1394-B4D8-4AF4-960A-3AA4574F90C6}" dt="2023-06-23T09:46:27.071" v="3573" actId="20577"/>
          <ac:spMkLst>
            <pc:docMk/>
            <pc:sldMk cId="1899438522" sldId="276"/>
            <ac:spMk id="161" creationId="{00000000-0000-0000-0000-000000000000}"/>
          </ac:spMkLst>
        </pc:spChg>
        <pc:spChg chg="mod">
          <ac:chgData name="Uderzo Marco" userId="5d25d1a0-8130-48db-a9f0-bed0112b2e0a" providerId="ADAL" clId="{C3DD1394-B4D8-4AF4-960A-3AA4574F90C6}" dt="2023-06-23T09:50:12.982" v="4148" actId="20577"/>
          <ac:spMkLst>
            <pc:docMk/>
            <pc:sldMk cId="1899438522" sldId="276"/>
            <ac:spMk id="162" creationId="{00000000-0000-0000-0000-000000000000}"/>
          </ac:spMkLst>
        </pc:spChg>
      </pc:sldChg>
      <pc:sldChg chg="modSp add mod">
        <pc:chgData name="Uderzo Marco" userId="5d25d1a0-8130-48db-a9f0-bed0112b2e0a" providerId="ADAL" clId="{C3DD1394-B4D8-4AF4-960A-3AA4574F90C6}" dt="2023-06-23T13:26:08.895" v="4521" actId="20577"/>
        <pc:sldMkLst>
          <pc:docMk/>
          <pc:sldMk cId="2820540259" sldId="277"/>
        </pc:sldMkLst>
        <pc:spChg chg="mod">
          <ac:chgData name="Uderzo Marco" userId="5d25d1a0-8130-48db-a9f0-bed0112b2e0a" providerId="ADAL" clId="{C3DD1394-B4D8-4AF4-960A-3AA4574F90C6}" dt="2023-06-23T13:26:08.895" v="4521" actId="20577"/>
          <ac:spMkLst>
            <pc:docMk/>
            <pc:sldMk cId="2820540259" sldId="277"/>
            <ac:spMk id="1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87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93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2183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574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670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61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648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53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6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19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0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" y="1446974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1101750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35" y="1657989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-19225" y="-19250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-19249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Coronary</a:t>
            </a: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Heart </a:t>
            </a:r>
            <a:r>
              <a:rPr lang="it-IT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Disease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266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-19300" y="4012725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-1463164" y="2537424"/>
            <a:ext cx="9858900" cy="145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Francesco Vo, 1234567 </a:t>
            </a:r>
          </a:p>
          <a:p>
            <a:pPr marL="0" lvl="0" indent="0" algn="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Marco Uderzo, 2096998</a:t>
            </a:r>
            <a:endParaRPr sz="1800" i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977475" y="4419600"/>
            <a:ext cx="37245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Generalized</a:t>
            </a:r>
            <a:r>
              <a:rPr lang="it-IT" sz="3000" b="1" dirty="0">
                <a:solidFill>
                  <a:srgbClr val="FFFFFF"/>
                </a:solidFill>
              </a:rPr>
              <a:t> Linear Model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036844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Logistic Regression is the easiest and most common model to perform binary classification. 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The goal is to predict whether or not a patient has CHD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VIF: We consider the Variance Inflation Factor to assess multicollinearity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All predictors are included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Threshold selection not optimized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25EBB5-9CE9-BBFE-0842-02855C39D6BE}"/>
              </a:ext>
            </a:extLst>
          </p:cNvPr>
          <p:cNvSpPr txBox="1"/>
          <p:nvPr/>
        </p:nvSpPr>
        <p:spPr>
          <a:xfrm>
            <a:off x="5183599" y="3465334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0.84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D26AB9-8901-1FAA-AE58-6E179176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91" y="906117"/>
            <a:ext cx="3481410" cy="24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197555" y="-182567"/>
            <a:ext cx="719666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Backward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r>
              <a:rPr lang="it-IT" sz="3000" b="1" dirty="0">
                <a:solidFill>
                  <a:srgbClr val="FFFFFF"/>
                </a:solidFill>
              </a:rPr>
              <a:t> with p-</a:t>
            </a:r>
            <a:r>
              <a:rPr lang="it-IT" sz="3000" b="1" dirty="0" err="1">
                <a:solidFill>
                  <a:srgbClr val="FFFFFF"/>
                </a:solidFill>
              </a:rPr>
              <a:t>value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5040489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Removed Predictors: Age,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RestingECG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ST_SlopeUp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(?)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RestingBP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only contains systolic BP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MaxHR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could be useful to assess heart functioning at rest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ST_SlopeUp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 should be a good predictor of CHD</a:t>
            </a:r>
          </a:p>
          <a:p>
            <a:pPr marL="800100" lvl="1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spcAft>
                <a:spcPts val="1300"/>
              </a:spcAft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9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</a:t>
            </a:r>
            <a:r>
              <a:rPr lang="it-IT" sz="3000" b="1" dirty="0" err="1">
                <a:solidFill>
                  <a:srgbClr val="FFFFFF"/>
                </a:solidFill>
              </a:rPr>
              <a:t>Threshold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Selection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Objective: maximize Recall, in order to minimize wrongly discharged patients with CHD. At the same time, other metrics must be acceptable.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Best Threshold: 0.4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5EA15E4-0644-E734-9A72-BC533B0B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9" y="1185771"/>
            <a:ext cx="3374078" cy="24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F5359B-8A9F-DD6F-BB12-D42C0E99831B}"/>
              </a:ext>
            </a:extLst>
          </p:cNvPr>
          <p:cNvSpPr txBox="1"/>
          <p:nvPr/>
        </p:nvSpPr>
        <p:spPr>
          <a:xfrm>
            <a:off x="6209429" y="3876066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0.92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727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GLM: Analysis of </a:t>
            </a:r>
            <a:r>
              <a:rPr lang="it-IT" sz="3000" b="1" dirty="0" err="1">
                <a:solidFill>
                  <a:srgbClr val="FFFFFF"/>
                </a:solidFill>
              </a:rPr>
              <a:t>Deviance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-1" y="733778"/>
            <a:ext cx="5469467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Objective: maximize Recall, in order to minimize wrongly discharged patients with CHD.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54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Regularized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Generalized models with some penalizations according to lambda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Estimators with very large variants and small bias can lead to multicollinearity and produce poor estimates (overfitting)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Regularized Regression methods use automatic selection of variables through shrinkage on the coefficients of the predictors: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Ridge Regression: coefficients assume values very close to zero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Lasso Regression: coefficients assume values that can even be zero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43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Lasso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406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Best </a:t>
            </a:r>
            <a:r>
              <a:rPr lang="el-GR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it-IT" sz="1800" b="0" i="0" u="none" strike="noStrike" baseline="0" dirty="0">
                <a:latin typeface="CenturyGothic"/>
              </a:rPr>
              <a:t>~ </a:t>
            </a:r>
            <a:r>
              <a:rPr lang="en-US" sz="1800" dirty="0">
                <a:solidFill>
                  <a:srgbClr val="333333"/>
                </a:solidFill>
                <a:latin typeface="Helvetica Neue"/>
              </a:rPr>
              <a:t>0.036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Cross-validation?</a:t>
            </a:r>
          </a:p>
          <a:p>
            <a:pPr marL="342900" indent="-342900">
              <a:spcAft>
                <a:spcPts val="1300"/>
              </a:spcAft>
            </a:pPr>
            <a:r>
              <a:rPr lang="en-US" sz="1800" dirty="0">
                <a:solidFill>
                  <a:srgbClr val="333333"/>
                </a:solidFill>
                <a:latin typeface="Helvetica Neue"/>
              </a:rPr>
              <a:t>Considerations: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Lasso removed 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RestingECG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and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RestingBP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ChestPainType</a:t>
            </a:r>
            <a:r>
              <a:rPr lang="en-US" sz="1800" dirty="0" err="1">
                <a:solidFill>
                  <a:srgbClr val="333333"/>
                </a:solidFill>
                <a:latin typeface="Helvetica Neue"/>
              </a:rPr>
              <a:t>TA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F276547-2FB0-4EDD-4533-EB18A5B8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67010"/>
            <a:ext cx="4259594" cy="304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4E9773-1B1F-8E26-DBA3-633F27960FFA}"/>
              </a:ext>
            </a:extLst>
          </p:cNvPr>
          <p:cNvSpPr txBox="1"/>
          <p:nvPr/>
        </p:nvSpPr>
        <p:spPr>
          <a:xfrm>
            <a:off x="5766978" y="4194631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0.83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0.89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0.91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1016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Ridge </a:t>
            </a:r>
            <a:r>
              <a:rPr lang="it-IT" sz="3000" b="1" dirty="0" err="1">
                <a:solidFill>
                  <a:srgbClr val="FFFFFF"/>
                </a:solidFill>
              </a:rPr>
              <a:t>Regression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9144000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Best </a:t>
            </a:r>
            <a:r>
              <a:rPr lang="el-G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λ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: </a:t>
            </a:r>
            <a:r>
              <a:rPr lang="it-IT" sz="2000" b="0" i="0" u="none" strike="noStrike" baseline="0" dirty="0">
                <a:latin typeface="CenturyGothic"/>
              </a:rPr>
              <a:t>~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0.031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Cross-validated</a:t>
            </a: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144D98-698C-3210-011C-40912AB4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3" y="815678"/>
            <a:ext cx="3634002" cy="259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C580E4C-29A8-ADAA-F9C4-7C9A76BF3681}"/>
              </a:ext>
            </a:extLst>
          </p:cNvPr>
          <p:cNvSpPr txBox="1"/>
          <p:nvPr/>
        </p:nvSpPr>
        <p:spPr>
          <a:xfrm>
            <a:off x="6067777" y="3634002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4671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Naive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Bayes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Classifier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733778"/>
            <a:ext cx="5268124" cy="6124222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The Naive Bayes Classifier is a classification technique based on Bayes’ Theorem with an independence assumption among predictors. </a:t>
            </a:r>
          </a:p>
          <a:p>
            <a:pPr marL="0" indent="0">
              <a:spcAft>
                <a:spcPts val="1300"/>
              </a:spcAft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In simple terms, a Naive Bayes classifier assumes that the presence of a particular feature in a class is unrelated to the presence of any other feature.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18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1800" u="sng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15CE1D-738B-26CF-AAEB-642FD4462BEB}"/>
              </a:ext>
            </a:extLst>
          </p:cNvPr>
          <p:cNvSpPr txBox="1"/>
          <p:nvPr/>
        </p:nvSpPr>
        <p:spPr>
          <a:xfrm>
            <a:off x="6067777" y="3634002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0.85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0.91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C71F6D5-0B84-57BA-935A-83049AF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23" y="960733"/>
            <a:ext cx="3140392" cy="224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Context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Motivation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0" y="699911"/>
            <a:ext cx="9144000" cy="6158089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algn="l" fontAlgn="base"/>
            <a:endParaRPr lang="en-US" sz="20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/>
            <a:endParaRPr lang="en-US" sz="2000" dirty="0">
              <a:solidFill>
                <a:srgbClr val="3C4043"/>
              </a:solidFill>
              <a:latin typeface="Inter"/>
            </a:endParaRPr>
          </a:p>
          <a:p>
            <a:pPr algn="l" fontAlgn="base"/>
            <a:endParaRPr lang="en-US" sz="20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/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Cardiovascular diseases (CVDs) are the number one cause of death globally, Heart failure is a common event caused by CVDs and this dataset contains 11 features that can be used to predict a possible heart disease.</a:t>
            </a:r>
          </a:p>
          <a:p>
            <a:pPr algn="l" fontAlgn="base"/>
            <a:endParaRPr lang="en-US" sz="2000" b="0" i="0" dirty="0">
              <a:solidFill>
                <a:srgbClr val="3C4043"/>
              </a:solidFill>
              <a:effectLst/>
              <a:latin typeface="Inter"/>
            </a:endParaRPr>
          </a:p>
          <a:p>
            <a:pPr algn="l" fontAlgn="base"/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People with cardiovascular disease or who are at high cardiovascular risk need early detection wherein statistical learning models can be of great help.</a:t>
            </a:r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marL="76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0014"/>
              </a:buClr>
              <a:buSzPts val="2400"/>
              <a:buNone/>
            </a:pPr>
            <a:endParaRPr sz="2000" dirty="0"/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The Dataset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0" y="707457"/>
            <a:ext cx="9144000" cy="6150543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2400" dirty="0">
              <a:solidFill>
                <a:schemeClr val="dk1"/>
              </a:solidFill>
            </a:endParaRPr>
          </a:p>
          <a:p>
            <a:pPr marL="3048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4045725" y="1480150"/>
            <a:ext cx="1019700" cy="6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647825" y="425952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270325" y="43461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1993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466825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2857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670300" y="28703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252975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69800" y="4806650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04572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4963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4796775" y="3603875"/>
            <a:ext cx="384600" cy="46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733250" y="1726825"/>
            <a:ext cx="16776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0" name="Shape 140"/>
          <p:cNvSpPr txBox="1"/>
          <p:nvPr/>
        </p:nvSpPr>
        <p:spPr>
          <a:xfrm>
            <a:off x="2137975" y="4346150"/>
            <a:ext cx="15954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48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1" name="Shape 141"/>
          <p:cNvSpPr txBox="1"/>
          <p:nvPr/>
        </p:nvSpPr>
        <p:spPr>
          <a:xfrm>
            <a:off x="5285700" y="4189850"/>
            <a:ext cx="19404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  <p:sp>
        <p:nvSpPr>
          <p:cNvPr id="142" name="Shape 142"/>
          <p:cNvSpPr txBox="1"/>
          <p:nvPr/>
        </p:nvSpPr>
        <p:spPr>
          <a:xfrm>
            <a:off x="303242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3" name="Shape 143"/>
          <p:cNvSpPr txBox="1"/>
          <p:nvPr/>
        </p:nvSpPr>
        <p:spPr>
          <a:xfrm>
            <a:off x="5157175" y="2952600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4" name="Shape 144"/>
          <p:cNvSpPr txBox="1"/>
          <p:nvPr/>
        </p:nvSpPr>
        <p:spPr>
          <a:xfrm>
            <a:off x="4095050" y="4720025"/>
            <a:ext cx="95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/>
          </a:p>
        </p:txBody>
      </p:sp>
      <p:sp>
        <p:nvSpPr>
          <p:cNvPr id="145" name="Shape 145"/>
          <p:cNvSpPr txBox="1"/>
          <p:nvPr/>
        </p:nvSpPr>
        <p:spPr>
          <a:xfrm>
            <a:off x="3851425" y="3519450"/>
            <a:ext cx="1434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9B0014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BBBE1B-6B4F-9DCF-CC73-9498A673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2" y="1387592"/>
            <a:ext cx="8490386" cy="4648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Cleaning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BCBC45-8C06-2FBC-567F-20668EC5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3" y="877669"/>
            <a:ext cx="3080806" cy="22115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BFED95-0DBF-01CB-796E-B7CEB848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26" y="960733"/>
            <a:ext cx="2881274" cy="20454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6389DD3-1931-C877-FB72-319F9BF7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55" y="832335"/>
            <a:ext cx="3097678" cy="22568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CEEE88-28D5-DFBE-2EFC-C1BCF252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8" y="3429000"/>
            <a:ext cx="3702756" cy="26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204148-CE3E-025C-4CCF-845BEC84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76" y="3428999"/>
            <a:ext cx="3702758" cy="26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270978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Data </a:t>
            </a:r>
            <a:r>
              <a:rPr lang="it-IT" sz="3000" b="1" dirty="0" err="1">
                <a:solidFill>
                  <a:srgbClr val="FFFFFF"/>
                </a:solidFill>
              </a:rPr>
              <a:t>Visualization</a:t>
            </a:r>
            <a:r>
              <a:rPr lang="it-IT" sz="3000" b="1" dirty="0">
                <a:solidFill>
                  <a:srgbClr val="FFFFFF"/>
                </a:solidFill>
              </a:rPr>
              <a:t> and </a:t>
            </a:r>
            <a:r>
              <a:rPr lang="it-IT" sz="3000" b="1" dirty="0" err="1">
                <a:solidFill>
                  <a:srgbClr val="FFFFFF"/>
                </a:solidFill>
              </a:rPr>
              <a:t>Cleaning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4C3C63-4062-2C55-4F79-A376AC03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8" y="1076974"/>
            <a:ext cx="3449672" cy="24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ED04A3-D67F-0788-AC83-6CAE77EB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2" y="1024700"/>
            <a:ext cx="3522860" cy="25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2A74983-D856-E4EF-958A-F86960A5B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30" y="3738182"/>
            <a:ext cx="3478432" cy="24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6B6CC0C-14C6-8839-E82C-28EFCCCD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06" y="3738182"/>
            <a:ext cx="3546166" cy="2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8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Considerations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9144000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342900" indent="-342900">
              <a:spcAft>
                <a:spcPts val="13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We have seen from the plots that there are 172 variables in Cholesterol that have value equal to 0. Also we have noted that patients that have Cholesterol equal to 0 are very likely to have the heart disease.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dirty="0">
                <a:solidFill>
                  <a:srgbClr val="333333"/>
                </a:solidFill>
                <a:latin typeface="Helvetica Neue"/>
              </a:rPr>
              <a:t>Reasons could be:</a:t>
            </a:r>
          </a:p>
          <a:p>
            <a:pPr marL="800100" lvl="1" indent="-342900">
              <a:spcAft>
                <a:spcPts val="13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Cholesterol was incorrectly recorded</a:t>
            </a:r>
          </a:p>
          <a:p>
            <a:pPr marL="342900" indent="-342900">
              <a:spcAft>
                <a:spcPts val="13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Cholesterol did not affect the prediction that much, so we dropped it.</a:t>
            </a:r>
          </a:p>
          <a:p>
            <a:pPr marL="800100" lvl="1" indent="-342900">
              <a:spcAft>
                <a:spcPts val="1300"/>
              </a:spcAft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66044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Correlations</a:t>
            </a:r>
            <a:r>
              <a:rPr lang="it-IT" sz="3000" b="1" dirty="0">
                <a:solidFill>
                  <a:srgbClr val="FFFFFF"/>
                </a:solidFill>
              </a:rPr>
              <a:t>: Matrix and </a:t>
            </a:r>
            <a:r>
              <a:rPr lang="it-IT" sz="3000" b="1" dirty="0" err="1">
                <a:solidFill>
                  <a:srgbClr val="FFFFFF"/>
                </a:solidFill>
              </a:rPr>
              <a:t>Graph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CD7ECD-A19A-51C9-ACCC-861C1ED9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6" y="1507068"/>
            <a:ext cx="4915523" cy="351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CD12EC2-8FA2-DD64-3459-467DC2C8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70" y="1682045"/>
            <a:ext cx="4449516" cy="33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>
                <a:solidFill>
                  <a:srgbClr val="FFFFFF"/>
                </a:solidFill>
              </a:rPr>
              <a:t>Linear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515608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Linear Discriminant Analysis (LDA) is a classification algorithm, where a discriminant rule tries to divide the data points into K disjoint regions, where K is the number of classes (in this case K = 2).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800100" lvl="1" indent="-342900">
              <a:spcAft>
                <a:spcPts val="1300"/>
              </a:spcAft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4834EF-2ED5-013A-807A-8E8ED4F5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54" y="725746"/>
            <a:ext cx="3883380" cy="27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FFED81-4B4B-2DE8-78AC-237A5807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1" y="3214603"/>
            <a:ext cx="3860902" cy="27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CC31C2-1ADF-765B-FD29-D6D92CAF5733}"/>
              </a:ext>
            </a:extLst>
          </p:cNvPr>
          <p:cNvSpPr txBox="1"/>
          <p:nvPr/>
        </p:nvSpPr>
        <p:spPr>
          <a:xfrm>
            <a:off x="5973678" y="3643397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0.88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AUC: 0.92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5751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81848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b="1" dirty="0" err="1">
                <a:solidFill>
                  <a:srgbClr val="FFFFFF"/>
                </a:solidFill>
              </a:rPr>
              <a:t>Quadratic</a:t>
            </a:r>
            <a:r>
              <a:rPr lang="it-IT" sz="3000" b="1" dirty="0">
                <a:solidFill>
                  <a:srgbClr val="FFFFFF"/>
                </a:solidFill>
              </a:rPr>
              <a:t> </a:t>
            </a:r>
            <a:r>
              <a:rPr lang="it-IT" sz="3000" b="1" dirty="0" err="1">
                <a:solidFill>
                  <a:srgbClr val="FFFFFF"/>
                </a:solidFill>
              </a:rPr>
              <a:t>Discriminant</a:t>
            </a:r>
            <a:r>
              <a:rPr lang="it-IT" sz="3000" b="1" dirty="0">
                <a:solidFill>
                  <a:srgbClr val="FFFFFF"/>
                </a:solidFill>
              </a:rPr>
              <a:t> Analysis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0" y="1049154"/>
            <a:ext cx="4914163" cy="5808846"/>
          </a:xfrm>
          <a:prstGeom prst="rect">
            <a:avLst/>
          </a:prstGeom>
        </p:spPr>
        <p:txBody>
          <a:bodyPr spcFirstLastPara="1" wrap="square" lIns="82925" tIns="82925" rIns="82925" bIns="82925" anchor="t" anchorCtr="0">
            <a:noAutofit/>
          </a:bodyPr>
          <a:lstStyle/>
          <a:p>
            <a:pPr marL="0" indent="0">
              <a:spcAft>
                <a:spcPts val="1300"/>
              </a:spcAft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Quadratic Discriminant Analysis (QDA) doesn’t assume the equal variance of the classes. For this reason the decision boundary is not linear but quadratic.</a:t>
            </a: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spcAft>
                <a:spcPts val="1300"/>
              </a:spcAft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800100" lvl="1" indent="-342900">
              <a:spcAft>
                <a:spcPts val="1300"/>
              </a:spcAft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8182800" y="6381675"/>
            <a:ext cx="384600" cy="378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A8FE8E-50BE-B5A1-905F-21F977AB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3" y="960733"/>
            <a:ext cx="3967206" cy="28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3F373D-9A92-6245-2B55-232AAD0A8B18}"/>
              </a:ext>
            </a:extLst>
          </p:cNvPr>
          <p:cNvSpPr txBox="1"/>
          <p:nvPr/>
        </p:nvSpPr>
        <p:spPr>
          <a:xfrm>
            <a:off x="5959278" y="4173243"/>
            <a:ext cx="241582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Accuracy: 0.86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Precision: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Recall: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b="0" i="0" dirty="0">
                <a:solidFill>
                  <a:srgbClr val="333333"/>
                </a:solidFill>
                <a:effectLst/>
                <a:latin typeface="Helvetica Neue"/>
              </a:rPr>
              <a:t>F1-Score: 0.87</a:t>
            </a:r>
          </a:p>
          <a:p>
            <a:pPr marL="742950" lvl="1" indent="-285750" defTabSz="360000">
              <a:lnSpc>
                <a:spcPct val="100000"/>
              </a:lnSpc>
              <a:spcAft>
                <a:spcPts val="1300"/>
              </a:spcAft>
            </a:pPr>
            <a:r>
              <a:rPr lang="en-US" sz="1000" dirty="0">
                <a:solidFill>
                  <a:srgbClr val="333333"/>
                </a:solidFill>
                <a:latin typeface="Helvetica Neue"/>
              </a:rPr>
              <a:t>AUC</a:t>
            </a:r>
            <a:r>
              <a:rPr lang="en-US" sz="1000">
                <a:solidFill>
                  <a:srgbClr val="333333"/>
                </a:solidFill>
                <a:latin typeface="Helvetica Neue"/>
              </a:rPr>
              <a:t>: 0.90</a:t>
            </a:r>
            <a:endParaRPr 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9591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335</TotalTime>
  <Words>644</Words>
  <Application>Microsoft Office PowerPoint</Application>
  <PresentationFormat>Presentazione su schermo (4:3)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CenturyGothic</vt:lpstr>
      <vt:lpstr>Lato</vt:lpstr>
      <vt:lpstr>Cuprum</vt:lpstr>
      <vt:lpstr>Arial</vt:lpstr>
      <vt:lpstr>Source Sans Pro</vt:lpstr>
      <vt:lpstr>Calibri</vt:lpstr>
      <vt:lpstr>Helvetica Neue</vt:lpstr>
      <vt:lpstr>Inter</vt:lpstr>
      <vt:lpstr>Custom</vt:lpstr>
      <vt:lpstr>Simple Light</vt:lpstr>
      <vt:lpstr>Presentazione standard di PowerPoint</vt:lpstr>
      <vt:lpstr>Context and Motivation</vt:lpstr>
      <vt:lpstr>The Dataset</vt:lpstr>
      <vt:lpstr>Data Visualization and Cleaning</vt:lpstr>
      <vt:lpstr>Data Visualization and Cleaning</vt:lpstr>
      <vt:lpstr>Considerations</vt:lpstr>
      <vt:lpstr>Correlations: Matrix and Graph </vt:lpstr>
      <vt:lpstr>Linear Discriminant Analysis</vt:lpstr>
      <vt:lpstr>Quadratic Discriminant Analysis</vt:lpstr>
      <vt:lpstr>GLM: Generalized Linear Model</vt:lpstr>
      <vt:lpstr>GLM: Backward Selection with p-value </vt:lpstr>
      <vt:lpstr>GLM: Threshold Selection</vt:lpstr>
      <vt:lpstr>GLM: Analysis of Deviance</vt:lpstr>
      <vt:lpstr>Regularized Regression</vt:lpstr>
      <vt:lpstr>Lasso Regression</vt:lpstr>
      <vt:lpstr>Ridge Regression</vt:lpstr>
      <vt:lpstr>Naive Bayes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Uderzo Marco</dc:creator>
  <cp:lastModifiedBy>Uderzo Marco</cp:lastModifiedBy>
  <cp:revision>1</cp:revision>
  <dcterms:created xsi:type="dcterms:W3CDTF">2023-06-23T05:47:43Z</dcterms:created>
  <dcterms:modified xsi:type="dcterms:W3CDTF">2023-06-23T16:00:09Z</dcterms:modified>
</cp:coreProperties>
</file>