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notesSlides/notesSlide18.xml" ContentType="application/vnd.openxmlformats-officedocument.presentationml.notesSlide+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28"/>
  </p:notesMasterIdLst>
  <p:sldIdLst>
    <p:sldId id="256" r:id="rId3"/>
    <p:sldId id="257" r:id="rId4"/>
    <p:sldId id="260" r:id="rId5"/>
    <p:sldId id="285" r:id="rId6"/>
    <p:sldId id="261" r:id="rId7"/>
    <p:sldId id="264" r:id="rId8"/>
    <p:sldId id="280" r:id="rId9"/>
    <p:sldId id="283" r:id="rId10"/>
    <p:sldId id="263" r:id="rId11"/>
    <p:sldId id="284" r:id="rId12"/>
    <p:sldId id="281" r:id="rId13"/>
    <p:sldId id="266" r:id="rId14"/>
    <p:sldId id="286" r:id="rId15"/>
    <p:sldId id="267" r:id="rId16"/>
    <p:sldId id="274" r:id="rId17"/>
    <p:sldId id="268" r:id="rId18"/>
    <p:sldId id="282" r:id="rId19"/>
    <p:sldId id="277" r:id="rId20"/>
    <p:sldId id="269" r:id="rId21"/>
    <p:sldId id="276" r:id="rId22"/>
    <p:sldId id="270" r:id="rId23"/>
    <p:sldId id="272" r:id="rId24"/>
    <p:sldId id="273" r:id="rId25"/>
    <p:sldId id="278" r:id="rId26"/>
    <p:sldId id="279" r:id="rId27"/>
  </p:sldIdLst>
  <p:sldSz cx="9144000" cy="6858000" type="screen4x3"/>
  <p:notesSz cx="6858000" cy="9144000"/>
  <p:embeddedFontLst>
    <p:embeddedFont>
      <p:font typeface="Bahnschrift SemiLight" panose="020B0502040204020203" pitchFamily="34" charset="0"/>
      <p:regular r:id="rId29"/>
    </p:embeddedFont>
    <p:embeddedFont>
      <p:font typeface="Calibri" panose="020F0502020204030204" pitchFamily="3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Cuprum" panose="020B0604020202020204" charset="0"/>
      <p:regular r:id="rId38"/>
      <p:bold r:id="rId39"/>
      <p:italic r:id="rId40"/>
      <p:boldItalic r:id="rId41"/>
    </p:embeddedFont>
    <p:embeddedFont>
      <p:font typeface="Lato" panose="020F050202020403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94660"/>
  </p:normalViewPr>
  <p:slideViewPr>
    <p:cSldViewPr snapToGrid="0">
      <p:cViewPr varScale="1">
        <p:scale>
          <a:sx n="63" d="100"/>
          <a:sy n="63" d="100"/>
        </p:scale>
        <p:origin x="12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Vo" userId="7963fe828ebba10c" providerId="LiveId" clId="{C8606E0D-929E-4795-8D65-94F7D2461571}"/>
    <pc:docChg chg="undo redo custSel addSld delSld modSld sldOrd">
      <pc:chgData name="Francesco Vo" userId="7963fe828ebba10c" providerId="LiveId" clId="{C8606E0D-929E-4795-8D65-94F7D2461571}" dt="2023-06-26T14:32:53.403" v="2009" actId="1076"/>
      <pc:docMkLst>
        <pc:docMk/>
      </pc:docMkLst>
      <pc:sldChg chg="ord">
        <pc:chgData name="Francesco Vo" userId="7963fe828ebba10c" providerId="LiveId" clId="{C8606E0D-929E-4795-8D65-94F7D2461571}" dt="2023-06-26T13:35:32.452" v="526"/>
        <pc:sldMkLst>
          <pc:docMk/>
          <pc:sldMk cId="0" sldId="256"/>
        </pc:sldMkLst>
      </pc:sldChg>
      <pc:sldChg chg="modSp mod">
        <pc:chgData name="Francesco Vo" userId="7963fe828ebba10c" providerId="LiveId" clId="{C8606E0D-929E-4795-8D65-94F7D2461571}" dt="2023-06-26T14:18:24.498" v="1921" actId="20577"/>
        <pc:sldMkLst>
          <pc:docMk/>
          <pc:sldMk cId="0" sldId="257"/>
        </pc:sldMkLst>
        <pc:spChg chg="mod">
          <ac:chgData name="Francesco Vo" userId="7963fe828ebba10c" providerId="LiveId" clId="{C8606E0D-929E-4795-8D65-94F7D2461571}" dt="2023-06-26T14:18:24.498" v="1921" actId="20577"/>
          <ac:spMkLst>
            <pc:docMk/>
            <pc:sldMk cId="0" sldId="257"/>
            <ac:spMk id="101" creationId="{00000000-0000-0000-0000-000000000000}"/>
          </ac:spMkLst>
        </pc:spChg>
      </pc:sldChg>
      <pc:sldChg chg="delSp modSp mod">
        <pc:chgData name="Francesco Vo" userId="7963fe828ebba10c" providerId="LiveId" clId="{C8606E0D-929E-4795-8D65-94F7D2461571}" dt="2023-06-26T14:18:32.652" v="1923" actId="20577"/>
        <pc:sldMkLst>
          <pc:docMk/>
          <pc:sldMk cId="0" sldId="260"/>
        </pc:sldMkLst>
        <pc:spChg chg="mod">
          <ac:chgData name="Francesco Vo" userId="7963fe828ebba10c" providerId="LiveId" clId="{C8606E0D-929E-4795-8D65-94F7D2461571}" dt="2023-06-26T14:04:27.876" v="1336" actId="1076"/>
          <ac:spMkLst>
            <pc:docMk/>
            <pc:sldMk cId="0" sldId="260"/>
            <ac:spMk id="5" creationId="{474C97D7-E50A-C7AF-54A8-00A5C73806EE}"/>
          </ac:spMkLst>
        </pc:spChg>
        <pc:spChg chg="mod">
          <ac:chgData name="Francesco Vo" userId="7963fe828ebba10c" providerId="LiveId" clId="{C8606E0D-929E-4795-8D65-94F7D2461571}" dt="2023-06-26T14:18:32.652" v="1923" actId="20577"/>
          <ac:spMkLst>
            <pc:docMk/>
            <pc:sldMk cId="0" sldId="260"/>
            <ac:spMk id="125" creationId="{00000000-0000-0000-0000-000000000000}"/>
          </ac:spMkLst>
        </pc:spChg>
        <pc:picChg chg="del">
          <ac:chgData name="Francesco Vo" userId="7963fe828ebba10c" providerId="LiveId" clId="{C8606E0D-929E-4795-8D65-94F7D2461571}" dt="2023-06-26T13:20:22.692" v="401" actId="478"/>
          <ac:picMkLst>
            <pc:docMk/>
            <pc:sldMk cId="0" sldId="260"/>
            <ac:picMk id="3" creationId="{4ADA1967-FCCD-E239-F994-AC2435603A9A}"/>
          </ac:picMkLst>
        </pc:picChg>
      </pc:sldChg>
      <pc:sldChg chg="addSp delSp modSp mod">
        <pc:chgData name="Francesco Vo" userId="7963fe828ebba10c" providerId="LiveId" clId="{C8606E0D-929E-4795-8D65-94F7D2461571}" dt="2023-06-26T14:18:55.548" v="1929" actId="20577"/>
        <pc:sldMkLst>
          <pc:docMk/>
          <pc:sldMk cId="0" sldId="261"/>
        </pc:sldMkLst>
        <pc:spChg chg="del mod">
          <ac:chgData name="Francesco Vo" userId="7963fe828ebba10c" providerId="LiveId" clId="{C8606E0D-929E-4795-8D65-94F7D2461571}" dt="2023-06-26T13:59:26.659" v="1066" actId="478"/>
          <ac:spMkLst>
            <pc:docMk/>
            <pc:sldMk cId="0" sldId="261"/>
            <ac:spMk id="2" creationId="{99DC3A02-CCFC-9CFE-5B82-ADD02E3999A6}"/>
          </ac:spMkLst>
        </pc:spChg>
        <pc:spChg chg="mod">
          <ac:chgData name="Francesco Vo" userId="7963fe828ebba10c" providerId="LiveId" clId="{C8606E0D-929E-4795-8D65-94F7D2461571}" dt="2023-06-26T14:18:55.548" v="1929" actId="20577"/>
          <ac:spMkLst>
            <pc:docMk/>
            <pc:sldMk cId="0" sldId="261"/>
            <ac:spMk id="152" creationId="{00000000-0000-0000-0000-000000000000}"/>
          </ac:spMkLst>
        </pc:spChg>
        <pc:picChg chg="add del mod">
          <ac:chgData name="Francesco Vo" userId="7963fe828ebba10c" providerId="LiveId" clId="{C8606E0D-929E-4795-8D65-94F7D2461571}" dt="2023-06-26T13:59:41.017" v="1068" actId="1076"/>
          <ac:picMkLst>
            <pc:docMk/>
            <pc:sldMk cId="0" sldId="261"/>
            <ac:picMk id="5" creationId="{20BCBC45-8C06-2FBC-567F-20668EC5B7EA}"/>
          </ac:picMkLst>
        </pc:picChg>
        <pc:picChg chg="mod">
          <ac:chgData name="Francesco Vo" userId="7963fe828ebba10c" providerId="LiveId" clId="{C8606E0D-929E-4795-8D65-94F7D2461571}" dt="2023-06-26T13:59:45.496" v="1069" actId="1076"/>
          <ac:picMkLst>
            <pc:docMk/>
            <pc:sldMk cId="0" sldId="261"/>
            <ac:picMk id="9" creationId="{0DBFED95-0DBF-01CB-796E-B7CEB84857EA}"/>
          </ac:picMkLst>
        </pc:picChg>
        <pc:picChg chg="add del mod">
          <ac:chgData name="Francesco Vo" userId="7963fe828ebba10c" providerId="LiveId" clId="{C8606E0D-929E-4795-8D65-94F7D2461571}" dt="2023-06-26T13:59:37.175" v="1067" actId="1076"/>
          <ac:picMkLst>
            <pc:docMk/>
            <pc:sldMk cId="0" sldId="261"/>
            <ac:picMk id="10" creationId="{A6389DD3-1931-C877-FB72-319F9BF73C83}"/>
          </ac:picMkLst>
        </pc:picChg>
      </pc:sldChg>
      <pc:sldChg chg="addSp delSp modSp mod modClrScheme chgLayout">
        <pc:chgData name="Francesco Vo" userId="7963fe828ebba10c" providerId="LiveId" clId="{C8606E0D-929E-4795-8D65-94F7D2461571}" dt="2023-06-26T14:32:53.403" v="2009" actId="1076"/>
        <pc:sldMkLst>
          <pc:docMk/>
          <pc:sldMk cId="0" sldId="263"/>
        </pc:sldMkLst>
        <pc:spChg chg="add del mod">
          <ac:chgData name="Francesco Vo" userId="7963fe828ebba10c" providerId="LiveId" clId="{C8606E0D-929E-4795-8D65-94F7D2461571}" dt="2023-06-26T13:37:48.443" v="538"/>
          <ac:spMkLst>
            <pc:docMk/>
            <pc:sldMk cId="0" sldId="263"/>
            <ac:spMk id="2" creationId="{8F84B597-F97B-0AE9-1E60-041E3A205FA8}"/>
          </ac:spMkLst>
        </pc:spChg>
        <pc:spChg chg="add del mod ord">
          <ac:chgData name="Francesco Vo" userId="7963fe828ebba10c" providerId="LiveId" clId="{C8606E0D-929E-4795-8D65-94F7D2461571}" dt="2023-06-26T13:38:50.245" v="548" actId="700"/>
          <ac:spMkLst>
            <pc:docMk/>
            <pc:sldMk cId="0" sldId="263"/>
            <ac:spMk id="3" creationId="{1F50EF26-5E81-6B1F-6EE2-649A26A9C941}"/>
          </ac:spMkLst>
        </pc:spChg>
        <pc:spChg chg="add del mod">
          <ac:chgData name="Francesco Vo" userId="7963fe828ebba10c" providerId="LiveId" clId="{C8606E0D-929E-4795-8D65-94F7D2461571}" dt="2023-06-26T13:38:49.143" v="544" actId="21"/>
          <ac:spMkLst>
            <pc:docMk/>
            <pc:sldMk cId="0" sldId="263"/>
            <ac:spMk id="5" creationId="{1FF9721C-1725-76E3-F8E5-22A6DF50BB6A}"/>
          </ac:spMkLst>
        </pc:spChg>
        <pc:spChg chg="add mod">
          <ac:chgData name="Francesco Vo" userId="7963fe828ebba10c" providerId="LiveId" clId="{C8606E0D-929E-4795-8D65-94F7D2461571}" dt="2023-06-26T13:42:20.013" v="711" actId="20577"/>
          <ac:spMkLst>
            <pc:docMk/>
            <pc:sldMk cId="0" sldId="263"/>
            <ac:spMk id="6" creationId="{2C87F7BD-306F-0FC2-922B-198D9F6EE128}"/>
          </ac:spMkLst>
        </pc:spChg>
        <pc:spChg chg="add del mod ord">
          <ac:chgData name="Francesco Vo" userId="7963fe828ebba10c" providerId="LiveId" clId="{C8606E0D-929E-4795-8D65-94F7D2461571}" dt="2023-06-26T13:44:13.850" v="789" actId="20577"/>
          <ac:spMkLst>
            <pc:docMk/>
            <pc:sldMk cId="0" sldId="263"/>
            <ac:spMk id="170" creationId="{00000000-0000-0000-0000-000000000000}"/>
          </ac:spMkLst>
        </pc:spChg>
        <pc:spChg chg="mod">
          <ac:chgData name="Francesco Vo" userId="7963fe828ebba10c" providerId="LiveId" clId="{C8606E0D-929E-4795-8D65-94F7D2461571}" dt="2023-06-26T14:19:18.202" v="1937" actId="20577"/>
          <ac:spMkLst>
            <pc:docMk/>
            <pc:sldMk cId="0" sldId="263"/>
            <ac:spMk id="171" creationId="{00000000-0000-0000-0000-000000000000}"/>
          </ac:spMkLst>
        </pc:spChg>
        <pc:picChg chg="add mod">
          <ac:chgData name="Francesco Vo" userId="7963fe828ebba10c" providerId="LiveId" clId="{C8606E0D-929E-4795-8D65-94F7D2461571}" dt="2023-06-26T14:32:53.403" v="2009" actId="1076"/>
          <ac:picMkLst>
            <pc:docMk/>
            <pc:sldMk cId="0" sldId="263"/>
            <ac:picMk id="8" creationId="{65083FB6-F479-4394-14C2-C2DECA243A37}"/>
          </ac:picMkLst>
        </pc:picChg>
        <pc:picChg chg="del mod">
          <ac:chgData name="Francesco Vo" userId="7963fe828ebba10c" providerId="LiveId" clId="{C8606E0D-929E-4795-8D65-94F7D2461571}" dt="2023-06-26T14:32:39.659" v="2006" actId="478"/>
          <ac:picMkLst>
            <pc:docMk/>
            <pc:sldMk cId="0" sldId="263"/>
            <ac:picMk id="3076" creationId="{07CD7ECD-A19A-51C9-ACCC-861C1ED96276}"/>
          </ac:picMkLst>
        </pc:picChg>
        <pc:picChg chg="del mod">
          <ac:chgData name="Francesco Vo" userId="7963fe828ebba10c" providerId="LiveId" clId="{C8606E0D-929E-4795-8D65-94F7D2461571}" dt="2023-06-26T13:42:07.711" v="709" actId="478"/>
          <ac:picMkLst>
            <pc:docMk/>
            <pc:sldMk cId="0" sldId="263"/>
            <ac:picMk id="3078" creationId="{CCD12EC2-8FA2-DD64-3459-467DC2C87FB5}"/>
          </ac:picMkLst>
        </pc:picChg>
      </pc:sldChg>
      <pc:sldChg chg="modSp mod">
        <pc:chgData name="Francesco Vo" userId="7963fe828ebba10c" providerId="LiveId" clId="{C8606E0D-929E-4795-8D65-94F7D2461571}" dt="2023-06-26T14:19:00.933" v="1931" actId="20577"/>
        <pc:sldMkLst>
          <pc:docMk/>
          <pc:sldMk cId="2326580074" sldId="264"/>
        </pc:sldMkLst>
        <pc:spChg chg="mod">
          <ac:chgData name="Francesco Vo" userId="7963fe828ebba10c" providerId="LiveId" clId="{C8606E0D-929E-4795-8D65-94F7D2461571}" dt="2023-06-26T14:19:00.933" v="1931" actId="20577"/>
          <ac:spMkLst>
            <pc:docMk/>
            <pc:sldMk cId="2326580074" sldId="264"/>
            <ac:spMk id="152" creationId="{00000000-0000-0000-0000-000000000000}"/>
          </ac:spMkLst>
        </pc:spChg>
      </pc:sldChg>
      <pc:sldChg chg="delSp modSp mod">
        <pc:chgData name="Francesco Vo" userId="7963fe828ebba10c" providerId="LiveId" clId="{C8606E0D-929E-4795-8D65-94F7D2461571}" dt="2023-06-26T14:19:34.027" v="1943" actId="20577"/>
        <pc:sldMkLst>
          <pc:docMk/>
          <pc:sldMk cId="1257511418" sldId="266"/>
        </pc:sldMkLst>
        <pc:spChg chg="mod">
          <ac:chgData name="Francesco Vo" userId="7963fe828ebba10c" providerId="LiveId" clId="{C8606E0D-929E-4795-8D65-94F7D2461571}" dt="2023-06-26T14:12:47.248" v="1863" actId="1076"/>
          <ac:spMkLst>
            <pc:docMk/>
            <pc:sldMk cId="1257511418" sldId="266"/>
            <ac:spMk id="2" creationId="{D1CC31C2-1ADF-765B-FD29-D6D92CAF5733}"/>
          </ac:spMkLst>
        </pc:spChg>
        <pc:spChg chg="mod">
          <ac:chgData name="Francesco Vo" userId="7963fe828ebba10c" providerId="LiveId" clId="{C8606E0D-929E-4795-8D65-94F7D2461571}" dt="2023-06-26T14:13:05.299" v="1865" actId="1076"/>
          <ac:spMkLst>
            <pc:docMk/>
            <pc:sldMk cId="1257511418" sldId="266"/>
            <ac:spMk id="162" creationId="{00000000-0000-0000-0000-000000000000}"/>
          </ac:spMkLst>
        </pc:spChg>
        <pc:spChg chg="mod">
          <ac:chgData name="Francesco Vo" userId="7963fe828ebba10c" providerId="LiveId" clId="{C8606E0D-929E-4795-8D65-94F7D2461571}" dt="2023-06-26T14:19:34.027" v="1943" actId="20577"/>
          <ac:spMkLst>
            <pc:docMk/>
            <pc:sldMk cId="1257511418" sldId="266"/>
            <ac:spMk id="163" creationId="{00000000-0000-0000-0000-000000000000}"/>
          </ac:spMkLst>
        </pc:spChg>
        <pc:picChg chg="mod">
          <ac:chgData name="Francesco Vo" userId="7963fe828ebba10c" providerId="LiveId" clId="{C8606E0D-929E-4795-8D65-94F7D2461571}" dt="2023-06-26T14:12:54.648" v="1864" actId="1076"/>
          <ac:picMkLst>
            <pc:docMk/>
            <pc:sldMk cId="1257511418" sldId="266"/>
            <ac:picMk id="4" creationId="{803490AB-5800-EB89-2DDB-B215EA7F2B54}"/>
          </ac:picMkLst>
        </pc:picChg>
        <pc:picChg chg="mod">
          <ac:chgData name="Francesco Vo" userId="7963fe828ebba10c" providerId="LiveId" clId="{C8606E0D-929E-4795-8D65-94F7D2461571}" dt="2023-06-26T14:12:43.267" v="1862" actId="1076"/>
          <ac:picMkLst>
            <pc:docMk/>
            <pc:sldMk cId="1257511418" sldId="266"/>
            <ac:picMk id="4098" creationId="{004834EF-2ED5-013A-807A-8E8ED4F5A323}"/>
          </ac:picMkLst>
        </pc:picChg>
        <pc:picChg chg="del mod">
          <ac:chgData name="Francesco Vo" userId="7963fe828ebba10c" providerId="LiveId" clId="{C8606E0D-929E-4795-8D65-94F7D2461571}" dt="2023-06-26T14:12:21.882" v="1857" actId="478"/>
          <ac:picMkLst>
            <pc:docMk/>
            <pc:sldMk cId="1257511418" sldId="266"/>
            <ac:picMk id="4100" creationId="{77FFED81-4B4B-2DE8-78AC-237A580753B9}"/>
          </ac:picMkLst>
        </pc:picChg>
      </pc:sldChg>
      <pc:sldChg chg="modSp mod">
        <pc:chgData name="Francesco Vo" userId="7963fe828ebba10c" providerId="LiveId" clId="{C8606E0D-929E-4795-8D65-94F7D2461571}" dt="2023-06-26T14:19:43.652" v="1947" actId="20577"/>
        <pc:sldMkLst>
          <pc:docMk/>
          <pc:sldMk cId="2434959197" sldId="267"/>
        </pc:sldMkLst>
        <pc:spChg chg="mod">
          <ac:chgData name="Francesco Vo" userId="7963fe828ebba10c" providerId="LiveId" clId="{C8606E0D-929E-4795-8D65-94F7D2461571}" dt="2023-06-26T14:11:57.259" v="1853" actId="1076"/>
          <ac:spMkLst>
            <pc:docMk/>
            <pc:sldMk cId="2434959197" sldId="267"/>
            <ac:spMk id="2" creationId="{3D3F373D-9A92-6245-2B55-232AAD0A8B18}"/>
          </ac:spMkLst>
        </pc:spChg>
        <pc:spChg chg="mod">
          <ac:chgData name="Francesco Vo" userId="7963fe828ebba10c" providerId="LiveId" clId="{C8606E0D-929E-4795-8D65-94F7D2461571}" dt="2023-06-26T14:12:07.057" v="1856" actId="120"/>
          <ac:spMkLst>
            <pc:docMk/>
            <pc:sldMk cId="2434959197" sldId="267"/>
            <ac:spMk id="162" creationId="{00000000-0000-0000-0000-000000000000}"/>
          </ac:spMkLst>
        </pc:spChg>
        <pc:spChg chg="mod">
          <ac:chgData name="Francesco Vo" userId="7963fe828ebba10c" providerId="LiveId" clId="{C8606E0D-929E-4795-8D65-94F7D2461571}" dt="2023-06-26T14:19:43.652" v="1947" actId="20577"/>
          <ac:spMkLst>
            <pc:docMk/>
            <pc:sldMk cId="2434959197" sldId="267"/>
            <ac:spMk id="163" creationId="{00000000-0000-0000-0000-000000000000}"/>
          </ac:spMkLst>
        </pc:spChg>
        <pc:picChg chg="mod">
          <ac:chgData name="Francesco Vo" userId="7963fe828ebba10c" providerId="LiveId" clId="{C8606E0D-929E-4795-8D65-94F7D2461571}" dt="2023-06-26T14:11:52.085" v="1852" actId="1076"/>
          <ac:picMkLst>
            <pc:docMk/>
            <pc:sldMk cId="2434959197" sldId="267"/>
            <ac:picMk id="5122" creationId="{DAA8FE8E-50BE-B5A1-905F-21F977ABE9B0}"/>
          </ac:picMkLst>
        </pc:picChg>
      </pc:sldChg>
      <pc:sldChg chg="modSp mod">
        <pc:chgData name="Francesco Vo" userId="7963fe828ebba10c" providerId="LiveId" clId="{C8606E0D-929E-4795-8D65-94F7D2461571}" dt="2023-06-26T14:21:08.641" v="1975" actId="20577"/>
        <pc:sldMkLst>
          <pc:docMk/>
          <pc:sldMk cId="1687996252" sldId="268"/>
        </pc:sldMkLst>
        <pc:spChg chg="mod">
          <ac:chgData name="Francesco Vo" userId="7963fe828ebba10c" providerId="LiveId" clId="{C8606E0D-929E-4795-8D65-94F7D2461571}" dt="2023-06-26T14:21:08.641" v="1975" actId="20577"/>
          <ac:spMkLst>
            <pc:docMk/>
            <pc:sldMk cId="1687996252" sldId="268"/>
            <ac:spMk id="163" creationId="{00000000-0000-0000-0000-000000000000}"/>
          </ac:spMkLst>
        </pc:spChg>
      </pc:sldChg>
      <pc:sldChg chg="modSp mod">
        <pc:chgData name="Francesco Vo" userId="7963fe828ebba10c" providerId="LiveId" clId="{C8606E0D-929E-4795-8D65-94F7D2461571}" dt="2023-06-26T14:21:25.843" v="1981" actId="20577"/>
        <pc:sldMkLst>
          <pc:docMk/>
          <pc:sldMk cId="3517274675" sldId="269"/>
        </pc:sldMkLst>
        <pc:spChg chg="mod">
          <ac:chgData name="Francesco Vo" userId="7963fe828ebba10c" providerId="LiveId" clId="{C8606E0D-929E-4795-8D65-94F7D2461571}" dt="2023-06-26T14:21:25.843" v="1981" actId="20577"/>
          <ac:spMkLst>
            <pc:docMk/>
            <pc:sldMk cId="3517274675" sldId="269"/>
            <ac:spMk id="163" creationId="{00000000-0000-0000-0000-000000000000}"/>
          </ac:spMkLst>
        </pc:spChg>
      </pc:sldChg>
      <pc:sldChg chg="modSp mod">
        <pc:chgData name="Francesco Vo" userId="7963fe828ebba10c" providerId="LiveId" clId="{C8606E0D-929E-4795-8D65-94F7D2461571}" dt="2023-06-26T14:21:35.331" v="1987" actId="20577"/>
        <pc:sldMkLst>
          <pc:docMk/>
          <pc:sldMk cId="1310167981" sldId="270"/>
        </pc:sldMkLst>
        <pc:spChg chg="mod">
          <ac:chgData name="Francesco Vo" userId="7963fe828ebba10c" providerId="LiveId" clId="{C8606E0D-929E-4795-8D65-94F7D2461571}" dt="2023-06-26T14:21:35.331" v="1987" actId="20577"/>
          <ac:spMkLst>
            <pc:docMk/>
            <pc:sldMk cId="1310167981" sldId="270"/>
            <ac:spMk id="163" creationId="{00000000-0000-0000-0000-000000000000}"/>
          </ac:spMkLst>
        </pc:spChg>
      </pc:sldChg>
      <pc:sldChg chg="modSp mod">
        <pc:chgData name="Francesco Vo" userId="7963fe828ebba10c" providerId="LiveId" clId="{C8606E0D-929E-4795-8D65-94F7D2461571}" dt="2023-06-26T14:21:40.317" v="1991" actId="20577"/>
        <pc:sldMkLst>
          <pc:docMk/>
          <pc:sldMk cId="1746712422" sldId="272"/>
        </pc:sldMkLst>
        <pc:spChg chg="mod">
          <ac:chgData name="Francesco Vo" userId="7963fe828ebba10c" providerId="LiveId" clId="{C8606E0D-929E-4795-8D65-94F7D2461571}" dt="2023-06-26T14:21:40.317" v="1991" actId="20577"/>
          <ac:spMkLst>
            <pc:docMk/>
            <pc:sldMk cId="1746712422" sldId="272"/>
            <ac:spMk id="163" creationId="{00000000-0000-0000-0000-000000000000}"/>
          </ac:spMkLst>
        </pc:spChg>
      </pc:sldChg>
      <pc:sldChg chg="modSp mod">
        <pc:chgData name="Francesco Vo" userId="7963fe828ebba10c" providerId="LiveId" clId="{C8606E0D-929E-4795-8D65-94F7D2461571}" dt="2023-06-26T14:21:44.913" v="1995" actId="20577"/>
        <pc:sldMkLst>
          <pc:docMk/>
          <pc:sldMk cId="3339340731" sldId="273"/>
        </pc:sldMkLst>
        <pc:spChg chg="mod">
          <ac:chgData name="Francesco Vo" userId="7963fe828ebba10c" providerId="LiveId" clId="{C8606E0D-929E-4795-8D65-94F7D2461571}" dt="2023-06-26T14:21:44.913" v="1995" actId="20577"/>
          <ac:spMkLst>
            <pc:docMk/>
            <pc:sldMk cId="3339340731" sldId="273"/>
            <ac:spMk id="163" creationId="{00000000-0000-0000-0000-000000000000}"/>
          </ac:spMkLst>
        </pc:spChg>
      </pc:sldChg>
      <pc:sldChg chg="modSp mod">
        <pc:chgData name="Francesco Vo" userId="7963fe828ebba10c" providerId="LiveId" clId="{C8606E0D-929E-4795-8D65-94F7D2461571}" dt="2023-06-26T14:21:03.779" v="1973" actId="20577"/>
        <pc:sldMkLst>
          <pc:docMk/>
          <pc:sldMk cId="247467842" sldId="274"/>
        </pc:sldMkLst>
        <pc:spChg chg="mod">
          <ac:chgData name="Francesco Vo" userId="7963fe828ebba10c" providerId="LiveId" clId="{C8606E0D-929E-4795-8D65-94F7D2461571}" dt="2023-06-26T14:21:03.779" v="1973" actId="20577"/>
          <ac:spMkLst>
            <pc:docMk/>
            <pc:sldMk cId="247467842" sldId="274"/>
            <ac:spMk id="163" creationId="{00000000-0000-0000-0000-000000000000}"/>
          </ac:spMkLst>
        </pc:spChg>
      </pc:sldChg>
      <pc:sldChg chg="modSp mod">
        <pc:chgData name="Francesco Vo" userId="7963fe828ebba10c" providerId="LiveId" clId="{C8606E0D-929E-4795-8D65-94F7D2461571}" dt="2023-06-26T14:21:29.923" v="1983" actId="20577"/>
        <pc:sldMkLst>
          <pc:docMk/>
          <pc:sldMk cId="1899438522" sldId="276"/>
        </pc:sldMkLst>
        <pc:spChg chg="mod">
          <ac:chgData name="Francesco Vo" userId="7963fe828ebba10c" providerId="LiveId" clId="{C8606E0D-929E-4795-8D65-94F7D2461571}" dt="2023-06-26T14:21:29.923" v="1983" actId="20577"/>
          <ac:spMkLst>
            <pc:docMk/>
            <pc:sldMk cId="1899438522" sldId="276"/>
            <ac:spMk id="163" creationId="{00000000-0000-0000-0000-000000000000}"/>
          </ac:spMkLst>
        </pc:spChg>
      </pc:sldChg>
      <pc:sldChg chg="modSp mod">
        <pc:chgData name="Francesco Vo" userId="7963fe828ebba10c" providerId="LiveId" clId="{C8606E0D-929E-4795-8D65-94F7D2461571}" dt="2023-06-26T14:21:20.588" v="1979" actId="20577"/>
        <pc:sldMkLst>
          <pc:docMk/>
          <pc:sldMk cId="2820540259" sldId="277"/>
        </pc:sldMkLst>
        <pc:spChg chg="mod">
          <ac:chgData name="Francesco Vo" userId="7963fe828ebba10c" providerId="LiveId" clId="{C8606E0D-929E-4795-8D65-94F7D2461571}" dt="2023-06-26T14:21:20.588" v="1979" actId="20577"/>
          <ac:spMkLst>
            <pc:docMk/>
            <pc:sldMk cId="2820540259" sldId="277"/>
            <ac:spMk id="163" creationId="{00000000-0000-0000-0000-000000000000}"/>
          </ac:spMkLst>
        </pc:spChg>
      </pc:sldChg>
      <pc:sldChg chg="modSp mod">
        <pc:chgData name="Francesco Vo" userId="7963fe828ebba10c" providerId="LiveId" clId="{C8606E0D-929E-4795-8D65-94F7D2461571}" dt="2023-06-26T14:21:54.049" v="2001" actId="20577"/>
        <pc:sldMkLst>
          <pc:docMk/>
          <pc:sldMk cId="454970424" sldId="278"/>
        </pc:sldMkLst>
        <pc:spChg chg="mod">
          <ac:chgData name="Francesco Vo" userId="7963fe828ebba10c" providerId="LiveId" clId="{C8606E0D-929E-4795-8D65-94F7D2461571}" dt="2023-06-26T14:21:54.049" v="2001" actId="20577"/>
          <ac:spMkLst>
            <pc:docMk/>
            <pc:sldMk cId="454970424" sldId="278"/>
            <ac:spMk id="163" creationId="{00000000-0000-0000-0000-000000000000}"/>
          </ac:spMkLst>
        </pc:spChg>
      </pc:sldChg>
      <pc:sldChg chg="modSp mod">
        <pc:chgData name="Francesco Vo" userId="7963fe828ebba10c" providerId="LiveId" clId="{C8606E0D-929E-4795-8D65-94F7D2461571}" dt="2023-06-26T14:20:44.709" v="1971" actId="20577"/>
        <pc:sldMkLst>
          <pc:docMk/>
          <pc:sldMk cId="3604238010" sldId="279"/>
        </pc:sldMkLst>
        <pc:spChg chg="mod">
          <ac:chgData name="Francesco Vo" userId="7963fe828ebba10c" providerId="LiveId" clId="{C8606E0D-929E-4795-8D65-94F7D2461571}" dt="2023-06-26T14:20:44.709" v="1971" actId="20577"/>
          <ac:spMkLst>
            <pc:docMk/>
            <pc:sldMk cId="3604238010" sldId="279"/>
            <ac:spMk id="163" creationId="{00000000-0000-0000-0000-000000000000}"/>
          </ac:spMkLst>
        </pc:spChg>
      </pc:sldChg>
      <pc:sldChg chg="delSp modSp mod">
        <pc:chgData name="Francesco Vo" userId="7963fe828ebba10c" providerId="LiveId" clId="{C8606E0D-929E-4795-8D65-94F7D2461571}" dt="2023-06-26T14:19:07.317" v="1933" actId="20577"/>
        <pc:sldMkLst>
          <pc:docMk/>
          <pc:sldMk cId="2528327959" sldId="280"/>
        </pc:sldMkLst>
        <pc:spChg chg="mod">
          <ac:chgData name="Francesco Vo" userId="7963fe828ebba10c" providerId="LiveId" clId="{C8606E0D-929E-4795-8D65-94F7D2461571}" dt="2023-06-26T13:34:21.927" v="524" actId="20577"/>
          <ac:spMkLst>
            <pc:docMk/>
            <pc:sldMk cId="2528327959" sldId="280"/>
            <ac:spMk id="162" creationId="{00000000-0000-0000-0000-000000000000}"/>
          </ac:spMkLst>
        </pc:spChg>
        <pc:spChg chg="mod">
          <ac:chgData name="Francesco Vo" userId="7963fe828ebba10c" providerId="LiveId" clId="{C8606E0D-929E-4795-8D65-94F7D2461571}" dt="2023-06-26T14:19:07.317" v="1933" actId="20577"/>
          <ac:spMkLst>
            <pc:docMk/>
            <pc:sldMk cId="2528327959" sldId="280"/>
            <ac:spMk id="163" creationId="{00000000-0000-0000-0000-000000000000}"/>
          </ac:spMkLst>
        </pc:spChg>
        <pc:picChg chg="mod">
          <ac:chgData name="Francesco Vo" userId="7963fe828ebba10c" providerId="LiveId" clId="{C8606E0D-929E-4795-8D65-94F7D2461571}" dt="2023-06-26T13:33:55.178" v="520" actId="1076"/>
          <ac:picMkLst>
            <pc:docMk/>
            <pc:sldMk cId="2528327959" sldId="280"/>
            <ac:picMk id="2" creationId="{FE35E22F-482F-4A51-C3E8-56BA95000D3F}"/>
          </ac:picMkLst>
        </pc:picChg>
        <pc:picChg chg="del">
          <ac:chgData name="Francesco Vo" userId="7963fe828ebba10c" providerId="LiveId" clId="{C8606E0D-929E-4795-8D65-94F7D2461571}" dt="2023-06-26T13:33:50.619" v="518" actId="478"/>
          <ac:picMkLst>
            <pc:docMk/>
            <pc:sldMk cId="2528327959" sldId="280"/>
            <ac:picMk id="3" creationId="{D486662D-A47A-1ADC-4A97-3A0B96B51609}"/>
          </ac:picMkLst>
        </pc:picChg>
        <pc:picChg chg="del">
          <ac:chgData name="Francesco Vo" userId="7963fe828ebba10c" providerId="LiveId" clId="{C8606E0D-929E-4795-8D65-94F7D2461571}" dt="2023-06-26T13:33:52.233" v="519" actId="478"/>
          <ac:picMkLst>
            <pc:docMk/>
            <pc:sldMk cId="2528327959" sldId="280"/>
            <ac:picMk id="1028" creationId="{3F7E55CF-144D-E6B9-5D06-E154C925EAB4}"/>
          </ac:picMkLst>
        </pc:picChg>
      </pc:sldChg>
      <pc:sldChg chg="modSp mod">
        <pc:chgData name="Francesco Vo" userId="7963fe828ebba10c" providerId="LiveId" clId="{C8606E0D-929E-4795-8D65-94F7D2461571}" dt="2023-06-26T14:19:29.009" v="1941" actId="20577"/>
        <pc:sldMkLst>
          <pc:docMk/>
          <pc:sldMk cId="335260547" sldId="281"/>
        </pc:sldMkLst>
        <pc:spChg chg="mod">
          <ac:chgData name="Francesco Vo" userId="7963fe828ebba10c" providerId="LiveId" clId="{C8606E0D-929E-4795-8D65-94F7D2461571}" dt="2023-06-26T14:09:27.318" v="1777" actId="20577"/>
          <ac:spMkLst>
            <pc:docMk/>
            <pc:sldMk cId="335260547" sldId="281"/>
            <ac:spMk id="162" creationId="{00000000-0000-0000-0000-000000000000}"/>
          </ac:spMkLst>
        </pc:spChg>
        <pc:spChg chg="mod">
          <ac:chgData name="Francesco Vo" userId="7963fe828ebba10c" providerId="LiveId" clId="{C8606E0D-929E-4795-8D65-94F7D2461571}" dt="2023-06-26T14:19:29.009" v="1941" actId="20577"/>
          <ac:spMkLst>
            <pc:docMk/>
            <pc:sldMk cId="335260547" sldId="281"/>
            <ac:spMk id="163" creationId="{00000000-0000-0000-0000-000000000000}"/>
          </ac:spMkLst>
        </pc:spChg>
      </pc:sldChg>
      <pc:sldChg chg="modSp mod">
        <pc:chgData name="Francesco Vo" userId="7963fe828ebba10c" providerId="LiveId" clId="{C8606E0D-929E-4795-8D65-94F7D2461571}" dt="2023-06-26T14:21:15.489" v="1977" actId="20577"/>
        <pc:sldMkLst>
          <pc:docMk/>
          <pc:sldMk cId="261104281" sldId="282"/>
        </pc:sldMkLst>
        <pc:spChg chg="mod">
          <ac:chgData name="Francesco Vo" userId="7963fe828ebba10c" providerId="LiveId" clId="{C8606E0D-929E-4795-8D65-94F7D2461571}" dt="2023-06-26T14:21:15.489" v="1977" actId="20577"/>
          <ac:spMkLst>
            <pc:docMk/>
            <pc:sldMk cId="261104281" sldId="282"/>
            <ac:spMk id="163" creationId="{00000000-0000-0000-0000-000000000000}"/>
          </ac:spMkLst>
        </pc:spChg>
      </pc:sldChg>
      <pc:sldChg chg="addSp delSp modSp mod">
        <pc:chgData name="Francesco Vo" userId="7963fe828ebba10c" providerId="LiveId" clId="{C8606E0D-929E-4795-8D65-94F7D2461571}" dt="2023-06-26T14:19:12.929" v="1935" actId="20577"/>
        <pc:sldMkLst>
          <pc:docMk/>
          <pc:sldMk cId="2802973071" sldId="283"/>
        </pc:sldMkLst>
        <pc:spChg chg="mod">
          <ac:chgData name="Francesco Vo" userId="7963fe828ebba10c" providerId="LiveId" clId="{C8606E0D-929E-4795-8D65-94F7D2461571}" dt="2023-06-26T13:51:06.578" v="1040" actId="1076"/>
          <ac:spMkLst>
            <pc:docMk/>
            <pc:sldMk cId="2802973071" sldId="283"/>
            <ac:spMk id="162" creationId="{00000000-0000-0000-0000-000000000000}"/>
          </ac:spMkLst>
        </pc:spChg>
        <pc:spChg chg="mod">
          <ac:chgData name="Francesco Vo" userId="7963fe828ebba10c" providerId="LiveId" clId="{C8606E0D-929E-4795-8D65-94F7D2461571}" dt="2023-06-26T14:19:12.929" v="1935" actId="20577"/>
          <ac:spMkLst>
            <pc:docMk/>
            <pc:sldMk cId="2802973071" sldId="283"/>
            <ac:spMk id="163" creationId="{00000000-0000-0000-0000-000000000000}"/>
          </ac:spMkLst>
        </pc:spChg>
        <pc:picChg chg="del mod">
          <ac:chgData name="Francesco Vo" userId="7963fe828ebba10c" providerId="LiveId" clId="{C8606E0D-929E-4795-8D65-94F7D2461571}" dt="2023-06-26T13:04:23.047" v="14" actId="478"/>
          <ac:picMkLst>
            <pc:docMk/>
            <pc:sldMk cId="2802973071" sldId="283"/>
            <ac:picMk id="2" creationId="{FE35E22F-482F-4A51-C3E8-56BA95000D3F}"/>
          </ac:picMkLst>
        </pc:picChg>
        <pc:picChg chg="mod">
          <ac:chgData name="Francesco Vo" userId="7963fe828ebba10c" providerId="LiveId" clId="{C8606E0D-929E-4795-8D65-94F7D2461571}" dt="2023-06-26T13:51:14.851" v="1042" actId="1076"/>
          <ac:picMkLst>
            <pc:docMk/>
            <pc:sldMk cId="2802973071" sldId="283"/>
            <ac:picMk id="3" creationId="{D486662D-A47A-1ADC-4A97-3A0B96B51609}"/>
          </ac:picMkLst>
        </pc:picChg>
        <pc:picChg chg="add del mod">
          <ac:chgData name="Francesco Vo" userId="7963fe828ebba10c" providerId="LiveId" clId="{C8606E0D-929E-4795-8D65-94F7D2461571}" dt="2023-06-26T13:24:03.795" v="411" actId="478"/>
          <ac:picMkLst>
            <pc:docMk/>
            <pc:sldMk cId="2802973071" sldId="283"/>
            <ac:picMk id="5" creationId="{3A228D60-3B06-A959-3AD7-D17FE143B4E7}"/>
          </ac:picMkLst>
        </pc:picChg>
        <pc:picChg chg="add del mod">
          <ac:chgData name="Francesco Vo" userId="7963fe828ebba10c" providerId="LiveId" clId="{C8606E0D-929E-4795-8D65-94F7D2461571}" dt="2023-06-26T13:27:43.051" v="417" actId="478"/>
          <ac:picMkLst>
            <pc:docMk/>
            <pc:sldMk cId="2802973071" sldId="283"/>
            <ac:picMk id="7" creationId="{76290A74-7883-25AF-A6E1-CC5E6C3ED02A}"/>
          </ac:picMkLst>
        </pc:picChg>
        <pc:picChg chg="add mod">
          <ac:chgData name="Francesco Vo" userId="7963fe828ebba10c" providerId="LiveId" clId="{C8606E0D-929E-4795-8D65-94F7D2461571}" dt="2023-06-26T13:28:27.527" v="422" actId="1076"/>
          <ac:picMkLst>
            <pc:docMk/>
            <pc:sldMk cId="2802973071" sldId="283"/>
            <ac:picMk id="9" creationId="{933F0FF5-DE94-B78D-A11B-2EF027F6DECD}"/>
          </ac:picMkLst>
        </pc:picChg>
        <pc:picChg chg="del">
          <ac:chgData name="Francesco Vo" userId="7963fe828ebba10c" providerId="LiveId" clId="{C8606E0D-929E-4795-8D65-94F7D2461571}" dt="2023-06-26T13:04:24.878" v="15" actId="478"/>
          <ac:picMkLst>
            <pc:docMk/>
            <pc:sldMk cId="2802973071" sldId="283"/>
            <ac:picMk id="1028" creationId="{3F7E55CF-144D-E6B9-5D06-E154C925EAB4}"/>
          </ac:picMkLst>
        </pc:picChg>
      </pc:sldChg>
      <pc:sldChg chg="addSp delSp modSp mod">
        <pc:chgData name="Francesco Vo" userId="7963fe828ebba10c" providerId="LiveId" clId="{C8606E0D-929E-4795-8D65-94F7D2461571}" dt="2023-06-26T14:32:18.165" v="2005" actId="1076"/>
        <pc:sldMkLst>
          <pc:docMk/>
          <pc:sldMk cId="199491453" sldId="284"/>
        </pc:sldMkLst>
        <pc:spChg chg="mod">
          <ac:chgData name="Francesco Vo" userId="7963fe828ebba10c" providerId="LiveId" clId="{C8606E0D-929E-4795-8D65-94F7D2461571}" dt="2023-06-26T13:44:03.651" v="775" actId="20577"/>
          <ac:spMkLst>
            <pc:docMk/>
            <pc:sldMk cId="199491453" sldId="284"/>
            <ac:spMk id="161" creationId="{00000000-0000-0000-0000-000000000000}"/>
          </ac:spMkLst>
        </pc:spChg>
        <pc:spChg chg="mod">
          <ac:chgData name="Francesco Vo" userId="7963fe828ebba10c" providerId="LiveId" clId="{C8606E0D-929E-4795-8D65-94F7D2461571}" dt="2023-06-26T13:50:28.652" v="1038" actId="20577"/>
          <ac:spMkLst>
            <pc:docMk/>
            <pc:sldMk cId="199491453" sldId="284"/>
            <ac:spMk id="162" creationId="{00000000-0000-0000-0000-000000000000}"/>
          </ac:spMkLst>
        </pc:spChg>
        <pc:spChg chg="mod">
          <ac:chgData name="Francesco Vo" userId="7963fe828ebba10c" providerId="LiveId" clId="{C8606E0D-929E-4795-8D65-94F7D2461571}" dt="2023-06-26T14:19:23.411" v="1939" actId="20577"/>
          <ac:spMkLst>
            <pc:docMk/>
            <pc:sldMk cId="199491453" sldId="284"/>
            <ac:spMk id="163" creationId="{00000000-0000-0000-0000-000000000000}"/>
          </ac:spMkLst>
        </pc:spChg>
        <pc:picChg chg="del">
          <ac:chgData name="Francesco Vo" userId="7963fe828ebba10c" providerId="LiveId" clId="{C8606E0D-929E-4795-8D65-94F7D2461571}" dt="2023-06-26T13:48:45.224" v="920" actId="478"/>
          <ac:picMkLst>
            <pc:docMk/>
            <pc:sldMk cId="199491453" sldId="284"/>
            <ac:picMk id="3" creationId="{D486662D-A47A-1ADC-4A97-3A0B96B51609}"/>
          </ac:picMkLst>
        </pc:picChg>
        <pc:picChg chg="add del mod">
          <ac:chgData name="Francesco Vo" userId="7963fe828ebba10c" providerId="LiveId" clId="{C8606E0D-929E-4795-8D65-94F7D2461571}" dt="2023-06-26T14:31:55.462" v="2002" actId="478"/>
          <ac:picMkLst>
            <pc:docMk/>
            <pc:sldMk cId="199491453" sldId="284"/>
            <ac:picMk id="4" creationId="{446A82CA-9895-80D4-BC9F-1D2AF366C6B1}"/>
          </ac:picMkLst>
        </pc:picChg>
        <pc:picChg chg="add mod">
          <ac:chgData name="Francesco Vo" userId="7963fe828ebba10c" providerId="LiveId" clId="{C8606E0D-929E-4795-8D65-94F7D2461571}" dt="2023-06-26T14:32:18.165" v="2005" actId="1076"/>
          <ac:picMkLst>
            <pc:docMk/>
            <pc:sldMk cId="199491453" sldId="284"/>
            <ac:picMk id="6" creationId="{4A1438E3-0CB3-C1AD-1A68-3B655415AF7C}"/>
          </ac:picMkLst>
        </pc:picChg>
        <pc:picChg chg="del">
          <ac:chgData name="Francesco Vo" userId="7963fe828ebba10c" providerId="LiveId" clId="{C8606E0D-929E-4795-8D65-94F7D2461571}" dt="2023-06-26T13:48:43.540" v="919" actId="478"/>
          <ac:picMkLst>
            <pc:docMk/>
            <pc:sldMk cId="199491453" sldId="284"/>
            <ac:picMk id="9" creationId="{933F0FF5-DE94-B78D-A11B-2EF027F6DECD}"/>
          </ac:picMkLst>
        </pc:picChg>
      </pc:sldChg>
      <pc:sldChg chg="del">
        <pc:chgData name="Francesco Vo" userId="7963fe828ebba10c" providerId="LiveId" clId="{C8606E0D-929E-4795-8D65-94F7D2461571}" dt="2023-06-26T13:43:35.834" v="731" actId="2696"/>
        <pc:sldMkLst>
          <pc:docMk/>
          <pc:sldMk cId="209987920" sldId="284"/>
        </pc:sldMkLst>
      </pc:sldChg>
      <pc:sldChg chg="modSp new del mod">
        <pc:chgData name="Francesco Vo" userId="7963fe828ebba10c" providerId="LiveId" clId="{C8606E0D-929E-4795-8D65-94F7D2461571}" dt="2023-06-26T13:39:42.971" v="566" actId="2696"/>
        <pc:sldMkLst>
          <pc:docMk/>
          <pc:sldMk cId="1737165633" sldId="284"/>
        </pc:sldMkLst>
        <pc:spChg chg="mod">
          <ac:chgData name="Francesco Vo" userId="7963fe828ebba10c" providerId="LiveId" clId="{C8606E0D-929E-4795-8D65-94F7D2461571}" dt="2023-06-26T13:39:33.923" v="564" actId="20577"/>
          <ac:spMkLst>
            <pc:docMk/>
            <pc:sldMk cId="1737165633" sldId="284"/>
            <ac:spMk id="2" creationId="{6A047465-313C-9EE0-43AF-F9D95B52F2A7}"/>
          </ac:spMkLst>
        </pc:spChg>
        <pc:spChg chg="mod">
          <ac:chgData name="Francesco Vo" userId="7963fe828ebba10c" providerId="LiveId" clId="{C8606E0D-929E-4795-8D65-94F7D2461571}" dt="2023-06-26T13:39:38.233" v="565" actId="1076"/>
          <ac:spMkLst>
            <pc:docMk/>
            <pc:sldMk cId="1737165633" sldId="284"/>
            <ac:spMk id="3" creationId="{48B983B5-2072-50B5-CA51-4D3E50FA3972}"/>
          </ac:spMkLst>
        </pc:spChg>
      </pc:sldChg>
      <pc:sldChg chg="addSp delSp modSp mod">
        <pc:chgData name="Francesco Vo" userId="7963fe828ebba10c" providerId="LiveId" clId="{C8606E0D-929E-4795-8D65-94F7D2461571}" dt="2023-06-26T14:18:42.768" v="1925" actId="20577"/>
        <pc:sldMkLst>
          <pc:docMk/>
          <pc:sldMk cId="897735607" sldId="285"/>
        </pc:sldMkLst>
        <pc:spChg chg="del mod">
          <ac:chgData name="Francesco Vo" userId="7963fe828ebba10c" providerId="LiveId" clId="{C8606E0D-929E-4795-8D65-94F7D2461571}" dt="2023-06-26T13:56:21.716" v="1059" actId="21"/>
          <ac:spMkLst>
            <pc:docMk/>
            <pc:sldMk cId="897735607" sldId="285"/>
            <ac:spMk id="5" creationId="{474C97D7-E50A-C7AF-54A8-00A5C73806EE}"/>
          </ac:spMkLst>
        </pc:spChg>
        <pc:spChg chg="mod">
          <ac:chgData name="Francesco Vo" userId="7963fe828ebba10c" providerId="LiveId" clId="{C8606E0D-929E-4795-8D65-94F7D2461571}" dt="2023-06-26T13:55:51.230" v="1054" actId="20577"/>
          <ac:spMkLst>
            <pc:docMk/>
            <pc:sldMk cId="897735607" sldId="285"/>
            <ac:spMk id="123" creationId="{00000000-0000-0000-0000-000000000000}"/>
          </ac:spMkLst>
        </pc:spChg>
        <pc:spChg chg="mod">
          <ac:chgData name="Francesco Vo" userId="7963fe828ebba10c" providerId="LiveId" clId="{C8606E0D-929E-4795-8D65-94F7D2461571}" dt="2023-06-26T14:18:42.768" v="1925" actId="20577"/>
          <ac:spMkLst>
            <pc:docMk/>
            <pc:sldMk cId="897735607" sldId="285"/>
            <ac:spMk id="125" creationId="{00000000-0000-0000-0000-000000000000}"/>
          </ac:spMkLst>
        </pc:spChg>
        <pc:picChg chg="add mod">
          <ac:chgData name="Francesco Vo" userId="7963fe828ebba10c" providerId="LiveId" clId="{C8606E0D-929E-4795-8D65-94F7D2461571}" dt="2023-06-26T13:57:17.721" v="1060"/>
          <ac:picMkLst>
            <pc:docMk/>
            <pc:sldMk cId="897735607" sldId="285"/>
            <ac:picMk id="3" creationId="{9C313EBA-0900-7CA5-5A3B-C5553574ED56}"/>
          </ac:picMkLst>
        </pc:picChg>
        <pc:picChg chg="del mod">
          <ac:chgData name="Francesco Vo" userId="7963fe828ebba10c" providerId="LiveId" clId="{C8606E0D-929E-4795-8D65-94F7D2461571}" dt="2023-06-26T13:55:54.849" v="1056" actId="478"/>
          <ac:picMkLst>
            <pc:docMk/>
            <pc:sldMk cId="897735607" sldId="285"/>
            <ac:picMk id="4" creationId="{EB2B10F0-4BF3-594E-D941-24E6DDA30A7F}"/>
          </ac:picMkLst>
        </pc:picChg>
      </pc:sldChg>
      <pc:sldChg chg="addSp delSp modSp mod">
        <pc:chgData name="Francesco Vo" userId="7963fe828ebba10c" providerId="LiveId" clId="{C8606E0D-929E-4795-8D65-94F7D2461571}" dt="2023-06-26T14:19:38.787" v="1945" actId="20577"/>
        <pc:sldMkLst>
          <pc:docMk/>
          <pc:sldMk cId="577926508" sldId="286"/>
        </pc:sldMkLst>
        <pc:spChg chg="del mod">
          <ac:chgData name="Francesco Vo" userId="7963fe828ebba10c" providerId="LiveId" clId="{C8606E0D-929E-4795-8D65-94F7D2461571}" dt="2023-06-26T14:10:54.910" v="1790" actId="478"/>
          <ac:spMkLst>
            <pc:docMk/>
            <pc:sldMk cId="577926508" sldId="286"/>
            <ac:spMk id="2" creationId="{D1CC31C2-1ADF-765B-FD29-D6D92CAF5733}"/>
          </ac:spMkLst>
        </pc:spChg>
        <pc:spChg chg="mod">
          <ac:chgData name="Francesco Vo" userId="7963fe828ebba10c" providerId="LiveId" clId="{C8606E0D-929E-4795-8D65-94F7D2461571}" dt="2023-06-26T14:11:33.604" v="1848" actId="122"/>
          <ac:spMkLst>
            <pc:docMk/>
            <pc:sldMk cId="577926508" sldId="286"/>
            <ac:spMk id="162" creationId="{00000000-0000-0000-0000-000000000000}"/>
          </ac:spMkLst>
        </pc:spChg>
        <pc:spChg chg="mod">
          <ac:chgData name="Francesco Vo" userId="7963fe828ebba10c" providerId="LiveId" clId="{C8606E0D-929E-4795-8D65-94F7D2461571}" dt="2023-06-26T14:19:38.787" v="1945" actId="20577"/>
          <ac:spMkLst>
            <pc:docMk/>
            <pc:sldMk cId="577926508" sldId="286"/>
            <ac:spMk id="163" creationId="{00000000-0000-0000-0000-000000000000}"/>
          </ac:spMkLst>
        </pc:spChg>
        <pc:picChg chg="del">
          <ac:chgData name="Francesco Vo" userId="7963fe828ebba10c" providerId="LiveId" clId="{C8606E0D-929E-4795-8D65-94F7D2461571}" dt="2023-06-26T14:10:56.794" v="1791" actId="478"/>
          <ac:picMkLst>
            <pc:docMk/>
            <pc:sldMk cId="577926508" sldId="286"/>
            <ac:picMk id="4" creationId="{803490AB-5800-EB89-2DDB-B215EA7F2B54}"/>
          </ac:picMkLst>
        </pc:picChg>
        <pc:picChg chg="del mod">
          <ac:chgData name="Francesco Vo" userId="7963fe828ebba10c" providerId="LiveId" clId="{C8606E0D-929E-4795-8D65-94F7D2461571}" dt="2023-06-26T14:10:53.321" v="1788" actId="478"/>
          <ac:picMkLst>
            <pc:docMk/>
            <pc:sldMk cId="577926508" sldId="286"/>
            <ac:picMk id="4098" creationId="{004834EF-2ED5-013A-807A-8E8ED4F5A323}"/>
          </ac:picMkLst>
        </pc:picChg>
        <pc:picChg chg="add del mod">
          <ac:chgData name="Francesco Vo" userId="7963fe828ebba10c" providerId="LiveId" clId="{C8606E0D-929E-4795-8D65-94F7D2461571}" dt="2023-06-26T14:11:44.371" v="1851" actId="1076"/>
          <ac:picMkLst>
            <pc:docMk/>
            <pc:sldMk cId="577926508" sldId="286"/>
            <ac:picMk id="4100" creationId="{77FFED81-4B4B-2DE8-78AC-237A580753B9}"/>
          </ac:picMkLst>
        </pc:picChg>
      </pc:sldChg>
      <pc:sldMasterChg chg="delSldLayout">
        <pc:chgData name="Francesco Vo" userId="7963fe828ebba10c" providerId="LiveId" clId="{C8606E0D-929E-4795-8D65-94F7D2461571}" dt="2023-06-26T13:39:42.971" v="566" actId="2696"/>
        <pc:sldMasterMkLst>
          <pc:docMk/>
          <pc:sldMasterMk cId="0" sldId="2147483664"/>
        </pc:sldMasterMkLst>
        <pc:sldLayoutChg chg="del">
          <pc:chgData name="Francesco Vo" userId="7963fe828ebba10c" providerId="LiveId" clId="{C8606E0D-929E-4795-8D65-94F7D2461571}" dt="2023-06-26T13:39:42.971" v="566" actId="2696"/>
          <pc:sldLayoutMkLst>
            <pc:docMk/>
            <pc:sldMasterMk cId="0" sldId="2147483664"/>
            <pc:sldLayoutMk cId="0" sldId="2147483650"/>
          </pc:sldLayoutMkLst>
        </pc:sldLayoutChg>
      </pc:sldMasterChg>
    </pc:docChg>
  </pc:docChgLst>
  <pc:docChgLst>
    <pc:chgData name="Uderzo Marco" userId="5d25d1a0-8130-48db-a9f0-bed0112b2e0a" providerId="ADAL" clId="{C3DD1394-B4D8-4AF4-960A-3AA4574F90C6}"/>
    <pc:docChg chg="undo redo custSel addSld delSld modSld sldOrd">
      <pc:chgData name="Uderzo Marco" userId="5d25d1a0-8130-48db-a9f0-bed0112b2e0a" providerId="ADAL" clId="{C3DD1394-B4D8-4AF4-960A-3AA4574F90C6}" dt="2023-06-26T08:46:15.176" v="12939" actId="20577"/>
      <pc:docMkLst>
        <pc:docMk/>
      </pc:docMkLst>
      <pc:sldChg chg="modSp mod">
        <pc:chgData name="Uderzo Marco" userId="5d25d1a0-8130-48db-a9f0-bed0112b2e0a" providerId="ADAL" clId="{C3DD1394-B4D8-4AF4-960A-3AA4574F90C6}" dt="2023-06-25T08:32:30.394" v="12797" actId="255"/>
        <pc:sldMkLst>
          <pc:docMk/>
          <pc:sldMk cId="0" sldId="256"/>
        </pc:sldMkLst>
        <pc:spChg chg="mod">
          <ac:chgData name="Uderzo Marco" userId="5d25d1a0-8130-48db-a9f0-bed0112b2e0a" providerId="ADAL" clId="{C3DD1394-B4D8-4AF4-960A-3AA4574F90C6}" dt="2023-06-24T13:16:44.436" v="8989"/>
          <ac:spMkLst>
            <pc:docMk/>
            <pc:sldMk cId="0" sldId="256"/>
            <ac:spMk id="84" creationId="{00000000-0000-0000-0000-000000000000}"/>
          </ac:spMkLst>
        </pc:spChg>
        <pc:spChg chg="mod">
          <ac:chgData name="Uderzo Marco" userId="5d25d1a0-8130-48db-a9f0-bed0112b2e0a" providerId="ADAL" clId="{C3DD1394-B4D8-4AF4-960A-3AA4574F90C6}" dt="2023-06-25T08:32:30.394" v="12797" actId="255"/>
          <ac:spMkLst>
            <pc:docMk/>
            <pc:sldMk cId="0" sldId="256"/>
            <ac:spMk id="85" creationId="{00000000-0000-0000-0000-000000000000}"/>
          </ac:spMkLst>
        </pc:spChg>
        <pc:spChg chg="mod">
          <ac:chgData name="Uderzo Marco" userId="5d25d1a0-8130-48db-a9f0-bed0112b2e0a" providerId="ADAL" clId="{C3DD1394-B4D8-4AF4-960A-3AA4574F90C6}" dt="2023-06-24T15:22:42.847" v="12233" actId="1076"/>
          <ac:spMkLst>
            <pc:docMk/>
            <pc:sldMk cId="0" sldId="256"/>
            <ac:spMk id="91" creationId="{00000000-0000-0000-0000-000000000000}"/>
          </ac:spMkLst>
        </pc:spChg>
      </pc:sldChg>
      <pc:sldChg chg="addSp delSp modSp mod">
        <pc:chgData name="Uderzo Marco" userId="5d25d1a0-8130-48db-a9f0-bed0112b2e0a" providerId="ADAL" clId="{C3DD1394-B4D8-4AF4-960A-3AA4574F90C6}" dt="2023-06-26T08:42:42.960" v="12824" actId="20577"/>
        <pc:sldMkLst>
          <pc:docMk/>
          <pc:sldMk cId="0" sldId="257"/>
        </pc:sldMkLst>
        <pc:spChg chg="mod">
          <ac:chgData name="Uderzo Marco" userId="5d25d1a0-8130-48db-a9f0-bed0112b2e0a" providerId="ADAL" clId="{C3DD1394-B4D8-4AF4-960A-3AA4574F90C6}" dt="2023-06-25T07:04:10.596" v="12356" actId="20577"/>
          <ac:spMkLst>
            <pc:docMk/>
            <pc:sldMk cId="0" sldId="257"/>
            <ac:spMk id="99" creationId="{00000000-0000-0000-0000-000000000000}"/>
          </ac:spMkLst>
        </pc:spChg>
        <pc:spChg chg="mod">
          <ac:chgData name="Uderzo Marco" userId="5d25d1a0-8130-48db-a9f0-bed0112b2e0a" providerId="ADAL" clId="{C3DD1394-B4D8-4AF4-960A-3AA4574F90C6}" dt="2023-06-24T15:23:12.666" v="12251" actId="20577"/>
          <ac:spMkLst>
            <pc:docMk/>
            <pc:sldMk cId="0" sldId="257"/>
            <ac:spMk id="100" creationId="{00000000-0000-0000-0000-000000000000}"/>
          </ac:spMkLst>
        </pc:spChg>
        <pc:spChg chg="add del mod">
          <ac:chgData name="Uderzo Marco" userId="5d25d1a0-8130-48db-a9f0-bed0112b2e0a" providerId="ADAL" clId="{C3DD1394-B4D8-4AF4-960A-3AA4574F90C6}" dt="2023-06-26T08:42:42.960" v="12824" actId="20577"/>
          <ac:spMkLst>
            <pc:docMk/>
            <pc:sldMk cId="0" sldId="257"/>
            <ac:spMk id="101" creationId="{00000000-0000-0000-0000-000000000000}"/>
          </ac:spMkLst>
        </pc:spChg>
      </pc:sldChg>
      <pc:sldChg chg="addSp delSp modSp mod">
        <pc:chgData name="Uderzo Marco" userId="5d25d1a0-8130-48db-a9f0-bed0112b2e0a" providerId="ADAL" clId="{C3DD1394-B4D8-4AF4-960A-3AA4574F90C6}" dt="2023-06-26T08:42:47.557" v="12828" actId="20577"/>
        <pc:sldMkLst>
          <pc:docMk/>
          <pc:sldMk cId="0" sldId="260"/>
        </pc:sldMkLst>
        <pc:spChg chg="add mod">
          <ac:chgData name="Uderzo Marco" userId="5d25d1a0-8130-48db-a9f0-bed0112b2e0a" providerId="ADAL" clId="{C3DD1394-B4D8-4AF4-960A-3AA4574F90C6}" dt="2023-06-24T15:03:07.233" v="11707" actId="20577"/>
          <ac:spMkLst>
            <pc:docMk/>
            <pc:sldMk cId="0" sldId="260"/>
            <ac:spMk id="5" creationId="{474C97D7-E50A-C7AF-54A8-00A5C73806EE}"/>
          </ac:spMkLst>
        </pc:spChg>
        <pc:spChg chg="mod">
          <ac:chgData name="Uderzo Marco" userId="5d25d1a0-8130-48db-a9f0-bed0112b2e0a" providerId="ADAL" clId="{C3DD1394-B4D8-4AF4-960A-3AA4574F90C6}" dt="2023-06-24T07:08:06.517" v="5472" actId="2711"/>
          <ac:spMkLst>
            <pc:docMk/>
            <pc:sldMk cId="0" sldId="260"/>
            <ac:spMk id="123" creationId="{00000000-0000-0000-0000-000000000000}"/>
          </ac:spMkLst>
        </pc:spChg>
        <pc:spChg chg="add del mod">
          <ac:chgData name="Uderzo Marco" userId="5d25d1a0-8130-48db-a9f0-bed0112b2e0a" providerId="ADAL" clId="{C3DD1394-B4D8-4AF4-960A-3AA4574F90C6}" dt="2023-06-26T08:42:47.557" v="12828" actId="20577"/>
          <ac:spMkLst>
            <pc:docMk/>
            <pc:sldMk cId="0" sldId="260"/>
            <ac:spMk id="125" creationId="{00000000-0000-0000-0000-000000000000}"/>
          </ac:spMkLst>
        </pc:spChg>
        <pc:spChg chg="del">
          <ac:chgData name="Uderzo Marco" userId="5d25d1a0-8130-48db-a9f0-bed0112b2e0a" providerId="ADAL" clId="{C3DD1394-B4D8-4AF4-960A-3AA4574F90C6}" dt="2023-06-24T13:23:23.990" v="9129" actId="478"/>
          <ac:spMkLst>
            <pc:docMk/>
            <pc:sldMk cId="0" sldId="260"/>
            <ac:spMk id="144" creationId="{00000000-0000-0000-0000-000000000000}"/>
          </ac:spMkLst>
        </pc:spChg>
        <pc:picChg chg="add mod">
          <ac:chgData name="Uderzo Marco" userId="5d25d1a0-8130-48db-a9f0-bed0112b2e0a" providerId="ADAL" clId="{C3DD1394-B4D8-4AF4-960A-3AA4574F90C6}" dt="2023-06-25T07:04:48.547" v="12358" actId="1076"/>
          <ac:picMkLst>
            <pc:docMk/>
            <pc:sldMk cId="0" sldId="260"/>
            <ac:picMk id="3" creationId="{4ADA1967-FCCD-E239-F994-AC2435603A9A}"/>
          </ac:picMkLst>
        </pc:picChg>
        <pc:picChg chg="del">
          <ac:chgData name="Uderzo Marco" userId="5d25d1a0-8130-48db-a9f0-bed0112b2e0a" providerId="ADAL" clId="{C3DD1394-B4D8-4AF4-960A-3AA4574F90C6}" dt="2023-06-24T09:45:44.405" v="8896" actId="478"/>
          <ac:picMkLst>
            <pc:docMk/>
            <pc:sldMk cId="0" sldId="260"/>
            <ac:picMk id="3" creationId="{EABBBE1B-6B4F-9DCF-CC73-9498A67399FA}"/>
          </ac:picMkLst>
        </pc:picChg>
        <pc:picChg chg="add mod">
          <ac:chgData name="Uderzo Marco" userId="5d25d1a0-8130-48db-a9f0-bed0112b2e0a" providerId="ADAL" clId="{C3DD1394-B4D8-4AF4-960A-3AA4574F90C6}" dt="2023-06-24T13:28:06.076" v="9309" actId="1076"/>
          <ac:picMkLst>
            <pc:docMk/>
            <pc:sldMk cId="0" sldId="260"/>
            <ac:picMk id="4" creationId="{EB2B10F0-4BF3-594E-D941-24E6DDA30A7F}"/>
          </ac:picMkLst>
        </pc:picChg>
      </pc:sldChg>
      <pc:sldChg chg="addSp delSp modSp mod">
        <pc:chgData name="Uderzo Marco" userId="5d25d1a0-8130-48db-a9f0-bed0112b2e0a" providerId="ADAL" clId="{C3DD1394-B4D8-4AF4-960A-3AA4574F90C6}" dt="2023-06-26T08:42:38.849" v="12820" actId="20577"/>
        <pc:sldMkLst>
          <pc:docMk/>
          <pc:sldMk cId="0" sldId="261"/>
        </pc:sldMkLst>
        <pc:spChg chg="add mod">
          <ac:chgData name="Uderzo Marco" userId="5d25d1a0-8130-48db-a9f0-bed0112b2e0a" providerId="ADAL" clId="{C3DD1394-B4D8-4AF4-960A-3AA4574F90C6}" dt="2023-06-24T15:01:07.163" v="11704" actId="13926"/>
          <ac:spMkLst>
            <pc:docMk/>
            <pc:sldMk cId="0" sldId="261"/>
            <ac:spMk id="2" creationId="{99DC3A02-CCFC-9CFE-5B82-ADD02E3999A6}"/>
          </ac:spMkLst>
        </pc:spChg>
        <pc:spChg chg="mod">
          <ac:chgData name="Uderzo Marco" userId="5d25d1a0-8130-48db-a9f0-bed0112b2e0a" providerId="ADAL" clId="{C3DD1394-B4D8-4AF4-960A-3AA4574F90C6}" dt="2023-06-24T13:31:02.313" v="9325" actId="20577"/>
          <ac:spMkLst>
            <pc:docMk/>
            <pc:sldMk cId="0" sldId="261"/>
            <ac:spMk id="150" creationId="{00000000-0000-0000-0000-000000000000}"/>
          </ac:spMkLst>
        </pc:spChg>
        <pc:spChg chg="add del mod">
          <ac:chgData name="Uderzo Marco" userId="5d25d1a0-8130-48db-a9f0-bed0112b2e0a" providerId="ADAL" clId="{C3DD1394-B4D8-4AF4-960A-3AA4574F90C6}" dt="2023-06-26T08:42:38.849" v="12820" actId="20577"/>
          <ac:spMkLst>
            <pc:docMk/>
            <pc:sldMk cId="0" sldId="261"/>
            <ac:spMk id="152" creationId="{00000000-0000-0000-0000-000000000000}"/>
          </ac:spMkLst>
        </pc:spChg>
      </pc:sldChg>
      <pc:sldChg chg="addSp delSp modSp del mod">
        <pc:chgData name="Uderzo Marco" userId="5d25d1a0-8130-48db-a9f0-bed0112b2e0a" providerId="ADAL" clId="{C3DD1394-B4D8-4AF4-960A-3AA4574F90C6}" dt="2023-06-24T13:44:03.394" v="9590" actId="47"/>
        <pc:sldMkLst>
          <pc:docMk/>
          <pc:sldMk cId="0" sldId="262"/>
        </pc:sldMkLst>
        <pc:spChg chg="add del">
          <ac:chgData name="Uderzo Marco" userId="5d25d1a0-8130-48db-a9f0-bed0112b2e0a" providerId="ADAL" clId="{C3DD1394-B4D8-4AF4-960A-3AA4574F90C6}" dt="2023-06-24T13:31:16.295" v="9328" actId="22"/>
          <ac:spMkLst>
            <pc:docMk/>
            <pc:sldMk cId="0" sldId="262"/>
            <ac:spMk id="3" creationId="{E226BD93-AF32-46FB-7D62-5EFAAB7B23FD}"/>
          </ac:spMkLst>
        </pc:spChg>
        <pc:spChg chg="mod">
          <ac:chgData name="Uderzo Marco" userId="5d25d1a0-8130-48db-a9f0-bed0112b2e0a" providerId="ADAL" clId="{C3DD1394-B4D8-4AF4-960A-3AA4574F90C6}" dt="2023-06-24T13:43:27.997" v="9557" actId="20577"/>
          <ac:spMkLst>
            <pc:docMk/>
            <pc:sldMk cId="0" sldId="262"/>
            <ac:spMk id="161" creationId="{00000000-0000-0000-0000-000000000000}"/>
          </ac:spMkLst>
        </pc:spChg>
        <pc:spChg chg="mod">
          <ac:chgData name="Uderzo Marco" userId="5d25d1a0-8130-48db-a9f0-bed0112b2e0a" providerId="ADAL" clId="{C3DD1394-B4D8-4AF4-960A-3AA4574F90C6}" dt="2023-06-24T13:43:41.789" v="9589" actId="20577"/>
          <ac:spMkLst>
            <pc:docMk/>
            <pc:sldMk cId="0" sldId="262"/>
            <ac:spMk id="162" creationId="{00000000-0000-0000-0000-000000000000}"/>
          </ac:spMkLst>
        </pc:spChg>
        <pc:spChg chg="mod">
          <ac:chgData name="Uderzo Marco" userId="5d25d1a0-8130-48db-a9f0-bed0112b2e0a" providerId="ADAL" clId="{C3DD1394-B4D8-4AF4-960A-3AA4574F90C6}" dt="2023-06-24T13:18:35.500" v="9027" actId="20577"/>
          <ac:spMkLst>
            <pc:docMk/>
            <pc:sldMk cId="0" sldId="262"/>
            <ac:spMk id="163" creationId="{00000000-0000-0000-0000-000000000000}"/>
          </ac:spMkLst>
        </pc:spChg>
      </pc:sldChg>
      <pc:sldChg chg="modSp mod">
        <pc:chgData name="Uderzo Marco" userId="5d25d1a0-8130-48db-a9f0-bed0112b2e0a" providerId="ADAL" clId="{C3DD1394-B4D8-4AF4-960A-3AA4574F90C6}" dt="2023-06-26T08:43:36.163" v="12843" actId="20577"/>
        <pc:sldMkLst>
          <pc:docMk/>
          <pc:sldMk cId="0" sldId="263"/>
        </pc:sldMkLst>
        <pc:spChg chg="mod">
          <ac:chgData name="Uderzo Marco" userId="5d25d1a0-8130-48db-a9f0-bed0112b2e0a" providerId="ADAL" clId="{C3DD1394-B4D8-4AF4-960A-3AA4574F90C6}" dt="2023-06-26T08:43:36.163" v="12843" actId="20577"/>
          <ac:spMkLst>
            <pc:docMk/>
            <pc:sldMk cId="0" sldId="263"/>
            <ac:spMk id="171" creationId="{00000000-0000-0000-0000-000000000000}"/>
          </ac:spMkLst>
        </pc:spChg>
      </pc:sldChg>
      <pc:sldChg chg="modSp mod">
        <pc:chgData name="Uderzo Marco" userId="5d25d1a0-8130-48db-a9f0-bed0112b2e0a" providerId="ADAL" clId="{C3DD1394-B4D8-4AF4-960A-3AA4574F90C6}" dt="2023-06-26T08:42:59.677" v="12832" actId="20577"/>
        <pc:sldMkLst>
          <pc:docMk/>
          <pc:sldMk cId="2326580074" sldId="264"/>
        </pc:sldMkLst>
        <pc:spChg chg="mod">
          <ac:chgData name="Uderzo Marco" userId="5d25d1a0-8130-48db-a9f0-bed0112b2e0a" providerId="ADAL" clId="{C3DD1394-B4D8-4AF4-960A-3AA4574F90C6}" dt="2023-06-24T13:31:05.657" v="9326" actId="20577"/>
          <ac:spMkLst>
            <pc:docMk/>
            <pc:sldMk cId="2326580074" sldId="264"/>
            <ac:spMk id="150" creationId="{00000000-0000-0000-0000-000000000000}"/>
          </ac:spMkLst>
        </pc:spChg>
        <pc:spChg chg="mod">
          <ac:chgData name="Uderzo Marco" userId="5d25d1a0-8130-48db-a9f0-bed0112b2e0a" providerId="ADAL" clId="{C3DD1394-B4D8-4AF4-960A-3AA4574F90C6}" dt="2023-06-26T08:42:59.677" v="12832" actId="20577"/>
          <ac:spMkLst>
            <pc:docMk/>
            <pc:sldMk cId="2326580074" sldId="264"/>
            <ac:spMk id="152" creationId="{00000000-0000-0000-0000-000000000000}"/>
          </ac:spMkLst>
        </pc:spChg>
      </pc:sldChg>
      <pc:sldChg chg="addSp delSp modSp mod">
        <pc:chgData name="Uderzo Marco" userId="5d25d1a0-8130-48db-a9f0-bed0112b2e0a" providerId="ADAL" clId="{C3DD1394-B4D8-4AF4-960A-3AA4574F90C6}" dt="2023-06-26T08:44:02.830" v="12857" actId="20577"/>
        <pc:sldMkLst>
          <pc:docMk/>
          <pc:sldMk cId="1257511418" sldId="266"/>
        </pc:sldMkLst>
        <pc:spChg chg="add del">
          <ac:chgData name="Uderzo Marco" userId="5d25d1a0-8130-48db-a9f0-bed0112b2e0a" providerId="ADAL" clId="{C3DD1394-B4D8-4AF4-960A-3AA4574F90C6}" dt="2023-06-23T07:26:44.845" v="60"/>
          <ac:spMkLst>
            <pc:docMk/>
            <pc:sldMk cId="1257511418" sldId="266"/>
            <ac:spMk id="2" creationId="{C41B178F-3923-8B55-760A-F4A483B486A4}"/>
          </ac:spMkLst>
        </pc:spChg>
        <pc:spChg chg="add mod">
          <ac:chgData name="Uderzo Marco" userId="5d25d1a0-8130-48db-a9f0-bed0112b2e0a" providerId="ADAL" clId="{C3DD1394-B4D8-4AF4-960A-3AA4574F90C6}" dt="2023-06-24T14:06:08.526" v="10421" actId="1076"/>
          <ac:spMkLst>
            <pc:docMk/>
            <pc:sldMk cId="1257511418" sldId="266"/>
            <ac:spMk id="2" creationId="{D1CC31C2-1ADF-765B-FD29-D6D92CAF5733}"/>
          </ac:spMkLst>
        </pc:spChg>
        <pc:spChg chg="add del mod">
          <ac:chgData name="Uderzo Marco" userId="5d25d1a0-8130-48db-a9f0-bed0112b2e0a" providerId="ADAL" clId="{C3DD1394-B4D8-4AF4-960A-3AA4574F90C6}" dt="2023-06-23T07:26:49.933" v="64"/>
          <ac:spMkLst>
            <pc:docMk/>
            <pc:sldMk cId="1257511418" sldId="266"/>
            <ac:spMk id="3" creationId="{155DAAC2-6A3D-FD40-17CE-94B87994A8D1}"/>
          </ac:spMkLst>
        </pc:spChg>
        <pc:spChg chg="add del">
          <ac:chgData name="Uderzo Marco" userId="5d25d1a0-8130-48db-a9f0-bed0112b2e0a" providerId="ADAL" clId="{C3DD1394-B4D8-4AF4-960A-3AA4574F90C6}" dt="2023-06-23T07:26:52.703" v="66"/>
          <ac:spMkLst>
            <pc:docMk/>
            <pc:sldMk cId="1257511418" sldId="266"/>
            <ac:spMk id="4" creationId="{549AE9C5-4913-9476-998C-187D80808F6D}"/>
          </ac:spMkLst>
        </pc:spChg>
        <pc:spChg chg="mod">
          <ac:chgData name="Uderzo Marco" userId="5d25d1a0-8130-48db-a9f0-bed0112b2e0a" providerId="ADAL" clId="{C3DD1394-B4D8-4AF4-960A-3AA4574F90C6}" dt="2023-06-23T07:25:39.890" v="42" actId="20577"/>
          <ac:spMkLst>
            <pc:docMk/>
            <pc:sldMk cId="1257511418" sldId="266"/>
            <ac:spMk id="161" creationId="{00000000-0000-0000-0000-000000000000}"/>
          </ac:spMkLst>
        </pc:spChg>
        <pc:spChg chg="mod">
          <ac:chgData name="Uderzo Marco" userId="5d25d1a0-8130-48db-a9f0-bed0112b2e0a" providerId="ADAL" clId="{C3DD1394-B4D8-4AF4-960A-3AA4574F90C6}" dt="2023-06-24T15:31:16.978" v="12336" actId="113"/>
          <ac:spMkLst>
            <pc:docMk/>
            <pc:sldMk cId="1257511418" sldId="266"/>
            <ac:spMk id="162" creationId="{00000000-0000-0000-0000-000000000000}"/>
          </ac:spMkLst>
        </pc:spChg>
        <pc:spChg chg="mod">
          <ac:chgData name="Uderzo Marco" userId="5d25d1a0-8130-48db-a9f0-bed0112b2e0a" providerId="ADAL" clId="{C3DD1394-B4D8-4AF4-960A-3AA4574F90C6}" dt="2023-06-26T08:44:02.830" v="12857" actId="20577"/>
          <ac:spMkLst>
            <pc:docMk/>
            <pc:sldMk cId="1257511418" sldId="266"/>
            <ac:spMk id="163" creationId="{00000000-0000-0000-0000-000000000000}"/>
          </ac:spMkLst>
        </pc:spChg>
        <pc:picChg chg="add mod">
          <ac:chgData name="Uderzo Marco" userId="5d25d1a0-8130-48db-a9f0-bed0112b2e0a" providerId="ADAL" clId="{C3DD1394-B4D8-4AF4-960A-3AA4574F90C6}" dt="2023-06-24T14:07:32.574" v="10475" actId="1076"/>
          <ac:picMkLst>
            <pc:docMk/>
            <pc:sldMk cId="1257511418" sldId="266"/>
            <ac:picMk id="4" creationId="{803490AB-5800-EB89-2DDB-B215EA7F2B54}"/>
          </ac:picMkLst>
        </pc:picChg>
        <pc:picChg chg="add mod">
          <ac:chgData name="Uderzo Marco" userId="5d25d1a0-8130-48db-a9f0-bed0112b2e0a" providerId="ADAL" clId="{C3DD1394-B4D8-4AF4-960A-3AA4574F90C6}" dt="2023-06-24T14:06:06.376" v="10420" actId="1076"/>
          <ac:picMkLst>
            <pc:docMk/>
            <pc:sldMk cId="1257511418" sldId="266"/>
            <ac:picMk id="4098" creationId="{004834EF-2ED5-013A-807A-8E8ED4F5A323}"/>
          </ac:picMkLst>
        </pc:picChg>
        <pc:picChg chg="add mod">
          <ac:chgData name="Uderzo Marco" userId="5d25d1a0-8130-48db-a9f0-bed0112b2e0a" providerId="ADAL" clId="{C3DD1394-B4D8-4AF4-960A-3AA4574F90C6}" dt="2023-06-24T14:07:27.039" v="10474" actId="1076"/>
          <ac:picMkLst>
            <pc:docMk/>
            <pc:sldMk cId="1257511418" sldId="266"/>
            <ac:picMk id="4100" creationId="{77FFED81-4B4B-2DE8-78AC-237A580753B9}"/>
          </ac:picMkLst>
        </pc:picChg>
      </pc:sldChg>
      <pc:sldChg chg="addSp delSp modSp add mod">
        <pc:chgData name="Uderzo Marco" userId="5d25d1a0-8130-48db-a9f0-bed0112b2e0a" providerId="ADAL" clId="{C3DD1394-B4D8-4AF4-960A-3AA4574F90C6}" dt="2023-06-26T08:44:17.640" v="12862" actId="14100"/>
        <pc:sldMkLst>
          <pc:docMk/>
          <pc:sldMk cId="2434959197" sldId="267"/>
        </pc:sldMkLst>
        <pc:spChg chg="add mod">
          <ac:chgData name="Uderzo Marco" userId="5d25d1a0-8130-48db-a9f0-bed0112b2e0a" providerId="ADAL" clId="{C3DD1394-B4D8-4AF4-960A-3AA4574F90C6}" dt="2023-06-24T14:07:52.843" v="10479" actId="1076"/>
          <ac:spMkLst>
            <pc:docMk/>
            <pc:sldMk cId="2434959197" sldId="267"/>
            <ac:spMk id="2" creationId="{3D3F373D-9A92-6245-2B55-232AAD0A8B18}"/>
          </ac:spMkLst>
        </pc:spChg>
        <pc:spChg chg="mod">
          <ac:chgData name="Uderzo Marco" userId="5d25d1a0-8130-48db-a9f0-bed0112b2e0a" providerId="ADAL" clId="{C3DD1394-B4D8-4AF4-960A-3AA4574F90C6}" dt="2023-06-23T07:25:29.740" v="35" actId="20577"/>
          <ac:spMkLst>
            <pc:docMk/>
            <pc:sldMk cId="2434959197" sldId="267"/>
            <ac:spMk id="161" creationId="{00000000-0000-0000-0000-000000000000}"/>
          </ac:spMkLst>
        </pc:spChg>
        <pc:spChg chg="mod">
          <ac:chgData name="Uderzo Marco" userId="5d25d1a0-8130-48db-a9f0-bed0112b2e0a" providerId="ADAL" clId="{C3DD1394-B4D8-4AF4-960A-3AA4574F90C6}" dt="2023-06-24T15:31:27.072" v="12341" actId="113"/>
          <ac:spMkLst>
            <pc:docMk/>
            <pc:sldMk cId="2434959197" sldId="267"/>
            <ac:spMk id="162" creationId="{00000000-0000-0000-0000-000000000000}"/>
          </ac:spMkLst>
        </pc:spChg>
        <pc:spChg chg="mod">
          <ac:chgData name="Uderzo Marco" userId="5d25d1a0-8130-48db-a9f0-bed0112b2e0a" providerId="ADAL" clId="{C3DD1394-B4D8-4AF4-960A-3AA4574F90C6}" dt="2023-06-26T08:44:17.640" v="12862" actId="14100"/>
          <ac:spMkLst>
            <pc:docMk/>
            <pc:sldMk cId="2434959197" sldId="267"/>
            <ac:spMk id="163" creationId="{00000000-0000-0000-0000-000000000000}"/>
          </ac:spMkLst>
        </pc:spChg>
        <pc:picChg chg="del">
          <ac:chgData name="Uderzo Marco" userId="5d25d1a0-8130-48db-a9f0-bed0112b2e0a" providerId="ADAL" clId="{C3DD1394-B4D8-4AF4-960A-3AA4574F90C6}" dt="2023-06-23T07:25:59.070" v="45" actId="478"/>
          <ac:picMkLst>
            <pc:docMk/>
            <pc:sldMk cId="2434959197" sldId="267"/>
            <ac:picMk id="4098" creationId="{004834EF-2ED5-013A-807A-8E8ED4F5A323}"/>
          </ac:picMkLst>
        </pc:picChg>
        <pc:picChg chg="del">
          <ac:chgData name="Uderzo Marco" userId="5d25d1a0-8130-48db-a9f0-bed0112b2e0a" providerId="ADAL" clId="{C3DD1394-B4D8-4AF4-960A-3AA4574F90C6}" dt="2023-06-23T07:25:59.479" v="46" actId="478"/>
          <ac:picMkLst>
            <pc:docMk/>
            <pc:sldMk cId="2434959197" sldId="267"/>
            <ac:picMk id="4100" creationId="{77FFED81-4B4B-2DE8-78AC-237A580753B9}"/>
          </ac:picMkLst>
        </pc:picChg>
        <pc:picChg chg="add mod">
          <ac:chgData name="Uderzo Marco" userId="5d25d1a0-8130-48db-a9f0-bed0112b2e0a" providerId="ADAL" clId="{C3DD1394-B4D8-4AF4-960A-3AA4574F90C6}" dt="2023-06-23T15:59:28.399" v="4874" actId="1076"/>
          <ac:picMkLst>
            <pc:docMk/>
            <pc:sldMk cId="2434959197" sldId="267"/>
            <ac:picMk id="5122" creationId="{DAA8FE8E-50BE-B5A1-905F-21F977ABE9B0}"/>
          </ac:picMkLst>
        </pc:picChg>
      </pc:sldChg>
      <pc:sldChg chg="addSp delSp modSp add mod">
        <pc:chgData name="Uderzo Marco" userId="5d25d1a0-8130-48db-a9f0-bed0112b2e0a" providerId="ADAL" clId="{C3DD1394-B4D8-4AF4-960A-3AA4574F90C6}" dt="2023-06-26T08:44:46.183" v="12879" actId="20577"/>
        <pc:sldMkLst>
          <pc:docMk/>
          <pc:sldMk cId="1687996252" sldId="268"/>
        </pc:sldMkLst>
        <pc:spChg chg="add mod">
          <ac:chgData name="Uderzo Marco" userId="5d25d1a0-8130-48db-a9f0-bed0112b2e0a" providerId="ADAL" clId="{C3DD1394-B4D8-4AF4-960A-3AA4574F90C6}" dt="2023-06-24T07:57:26.035" v="6309" actId="571"/>
          <ac:spMkLst>
            <pc:docMk/>
            <pc:sldMk cId="1687996252" sldId="268"/>
            <ac:spMk id="4" creationId="{60AD21FF-D2F6-FFE9-6EB2-D4B17704546B}"/>
          </ac:spMkLst>
        </pc:spChg>
        <pc:spChg chg="mod">
          <ac:chgData name="Uderzo Marco" userId="5d25d1a0-8130-48db-a9f0-bed0112b2e0a" providerId="ADAL" clId="{C3DD1394-B4D8-4AF4-960A-3AA4574F90C6}" dt="2023-06-23T09:19:12.086" v="2815" actId="1076"/>
          <ac:spMkLst>
            <pc:docMk/>
            <pc:sldMk cId="1687996252" sldId="268"/>
            <ac:spMk id="161" creationId="{00000000-0000-0000-0000-000000000000}"/>
          </ac:spMkLst>
        </pc:spChg>
        <pc:spChg chg="mod">
          <ac:chgData name="Uderzo Marco" userId="5d25d1a0-8130-48db-a9f0-bed0112b2e0a" providerId="ADAL" clId="{C3DD1394-B4D8-4AF4-960A-3AA4574F90C6}" dt="2023-06-25T07:36:23.448" v="12582" actId="20577"/>
          <ac:spMkLst>
            <pc:docMk/>
            <pc:sldMk cId="1687996252" sldId="268"/>
            <ac:spMk id="162" creationId="{00000000-0000-0000-0000-000000000000}"/>
          </ac:spMkLst>
        </pc:spChg>
        <pc:spChg chg="mod">
          <ac:chgData name="Uderzo Marco" userId="5d25d1a0-8130-48db-a9f0-bed0112b2e0a" providerId="ADAL" clId="{C3DD1394-B4D8-4AF4-960A-3AA4574F90C6}" dt="2023-06-26T08:44:46.183" v="12879" actId="20577"/>
          <ac:spMkLst>
            <pc:docMk/>
            <pc:sldMk cId="1687996252" sldId="268"/>
            <ac:spMk id="163" creationId="{00000000-0000-0000-0000-000000000000}"/>
          </ac:spMkLst>
        </pc:spChg>
        <pc:picChg chg="add mod">
          <ac:chgData name="Uderzo Marco" userId="5d25d1a0-8130-48db-a9f0-bed0112b2e0a" providerId="ADAL" clId="{C3DD1394-B4D8-4AF4-960A-3AA4574F90C6}" dt="2023-06-24T14:38:27.983" v="11108" actId="1076"/>
          <ac:picMkLst>
            <pc:docMk/>
            <pc:sldMk cId="1687996252" sldId="268"/>
            <ac:picMk id="3" creationId="{F04C0B8C-2F47-B7B6-2E2E-6CC5419C93B9}"/>
          </ac:picMkLst>
        </pc:picChg>
        <pc:picChg chg="add mod">
          <ac:chgData name="Uderzo Marco" userId="5d25d1a0-8130-48db-a9f0-bed0112b2e0a" providerId="ADAL" clId="{C3DD1394-B4D8-4AF4-960A-3AA4574F90C6}" dt="2023-06-24T07:57:26.035" v="6309" actId="571"/>
          <ac:picMkLst>
            <pc:docMk/>
            <pc:sldMk cId="1687996252" sldId="268"/>
            <ac:picMk id="5" creationId="{0FA29027-FC00-C82F-12CB-BFE1656E4B1E}"/>
          </ac:picMkLst>
        </pc:picChg>
        <pc:picChg chg="add del mod">
          <ac:chgData name="Uderzo Marco" userId="5d25d1a0-8130-48db-a9f0-bed0112b2e0a" providerId="ADAL" clId="{C3DD1394-B4D8-4AF4-960A-3AA4574F90C6}" dt="2023-06-24T07:57:17.677" v="6303" actId="478"/>
          <ac:picMkLst>
            <pc:docMk/>
            <pc:sldMk cId="1687996252" sldId="268"/>
            <ac:picMk id="2050" creationId="{7470CCB0-01F7-4BCD-CEB8-860383DD586E}"/>
          </ac:picMkLst>
        </pc:picChg>
        <pc:picChg chg="add mod">
          <ac:chgData name="Uderzo Marco" userId="5d25d1a0-8130-48db-a9f0-bed0112b2e0a" providerId="ADAL" clId="{C3DD1394-B4D8-4AF4-960A-3AA4574F90C6}" dt="2023-06-24T14:38:20.172" v="11106" actId="1076"/>
          <ac:picMkLst>
            <pc:docMk/>
            <pc:sldMk cId="1687996252" sldId="268"/>
            <ac:picMk id="2052" creationId="{6D52BF45-D520-ABE5-32DF-77552E77D953}"/>
          </ac:picMkLst>
        </pc:picChg>
        <pc:picChg chg="del">
          <ac:chgData name="Uderzo Marco" userId="5d25d1a0-8130-48db-a9f0-bed0112b2e0a" providerId="ADAL" clId="{C3DD1394-B4D8-4AF4-960A-3AA4574F90C6}" dt="2023-06-23T07:28:03.982" v="95" actId="478"/>
          <ac:picMkLst>
            <pc:docMk/>
            <pc:sldMk cId="1687996252" sldId="268"/>
            <ac:picMk id="5122" creationId="{DAA8FE8E-50BE-B5A1-905F-21F977ABE9B0}"/>
          </ac:picMkLst>
        </pc:picChg>
      </pc:sldChg>
      <pc:sldChg chg="addSp delSp modSp add mod ord">
        <pc:chgData name="Uderzo Marco" userId="5d25d1a0-8130-48db-a9f0-bed0112b2e0a" providerId="ADAL" clId="{C3DD1394-B4D8-4AF4-960A-3AA4574F90C6}" dt="2023-06-26T08:45:19.504" v="12902" actId="14100"/>
        <pc:sldMkLst>
          <pc:docMk/>
          <pc:sldMk cId="3517274675" sldId="269"/>
        </pc:sldMkLst>
        <pc:spChg chg="add del">
          <ac:chgData name="Uderzo Marco" userId="5d25d1a0-8130-48db-a9f0-bed0112b2e0a" providerId="ADAL" clId="{C3DD1394-B4D8-4AF4-960A-3AA4574F90C6}" dt="2023-06-23T13:38:39.147" v="4763"/>
          <ac:spMkLst>
            <pc:docMk/>
            <pc:sldMk cId="3517274675" sldId="269"/>
            <ac:spMk id="2" creationId="{F02CE564-139A-25C3-D3DF-3204C778D762}"/>
          </ac:spMkLst>
        </pc:spChg>
        <pc:spChg chg="add mod">
          <ac:chgData name="Uderzo Marco" userId="5d25d1a0-8130-48db-a9f0-bed0112b2e0a" providerId="ADAL" clId="{C3DD1394-B4D8-4AF4-960A-3AA4574F90C6}" dt="2023-06-24T14:37:06.889" v="11102" actId="1076"/>
          <ac:spMkLst>
            <pc:docMk/>
            <pc:sldMk cId="3517274675" sldId="269"/>
            <ac:spMk id="3" creationId="{281370E9-B4CD-04DF-C264-23A957F9832A}"/>
          </ac:spMkLst>
        </pc:spChg>
        <pc:spChg chg="add del">
          <ac:chgData name="Uderzo Marco" userId="5d25d1a0-8130-48db-a9f0-bed0112b2e0a" providerId="ADAL" clId="{C3DD1394-B4D8-4AF4-960A-3AA4574F90C6}" dt="2023-06-23T13:38:40.492" v="4765"/>
          <ac:spMkLst>
            <pc:docMk/>
            <pc:sldMk cId="3517274675" sldId="269"/>
            <ac:spMk id="3" creationId="{6BF3A81A-753D-F7AF-5C7C-9E9765D987A9}"/>
          </ac:spMkLst>
        </pc:spChg>
        <pc:spChg chg="add del mod">
          <ac:chgData name="Uderzo Marco" userId="5d25d1a0-8130-48db-a9f0-bed0112b2e0a" providerId="ADAL" clId="{C3DD1394-B4D8-4AF4-960A-3AA4574F90C6}" dt="2023-06-24T14:36:14.261" v="11086" actId="478"/>
          <ac:spMkLst>
            <pc:docMk/>
            <pc:sldMk cId="3517274675" sldId="269"/>
            <ac:spMk id="4" creationId="{CEF5359B-8A9F-DD6F-BB12-D42C0E99831B}"/>
          </ac:spMkLst>
        </pc:spChg>
        <pc:spChg chg="mod">
          <ac:chgData name="Uderzo Marco" userId="5d25d1a0-8130-48db-a9f0-bed0112b2e0a" providerId="ADAL" clId="{C3DD1394-B4D8-4AF4-960A-3AA4574F90C6}" dt="2023-06-23T09:37:11.616" v="3224" actId="20577"/>
          <ac:spMkLst>
            <pc:docMk/>
            <pc:sldMk cId="3517274675" sldId="269"/>
            <ac:spMk id="161" creationId="{00000000-0000-0000-0000-000000000000}"/>
          </ac:spMkLst>
        </pc:spChg>
        <pc:spChg chg="mod">
          <ac:chgData name="Uderzo Marco" userId="5d25d1a0-8130-48db-a9f0-bed0112b2e0a" providerId="ADAL" clId="{C3DD1394-B4D8-4AF4-960A-3AA4574F90C6}" dt="2023-06-24T15:25:48.219" v="12306" actId="20577"/>
          <ac:spMkLst>
            <pc:docMk/>
            <pc:sldMk cId="3517274675" sldId="269"/>
            <ac:spMk id="162" creationId="{00000000-0000-0000-0000-000000000000}"/>
          </ac:spMkLst>
        </pc:spChg>
        <pc:spChg chg="mod">
          <ac:chgData name="Uderzo Marco" userId="5d25d1a0-8130-48db-a9f0-bed0112b2e0a" providerId="ADAL" clId="{C3DD1394-B4D8-4AF4-960A-3AA4574F90C6}" dt="2023-06-26T08:45:19.504" v="12902" actId="14100"/>
          <ac:spMkLst>
            <pc:docMk/>
            <pc:sldMk cId="3517274675" sldId="269"/>
            <ac:spMk id="163" creationId="{00000000-0000-0000-0000-000000000000}"/>
          </ac:spMkLst>
        </pc:spChg>
        <pc:picChg chg="add mod">
          <ac:chgData name="Uderzo Marco" userId="5d25d1a0-8130-48db-a9f0-bed0112b2e0a" providerId="ADAL" clId="{C3DD1394-B4D8-4AF4-960A-3AA4574F90C6}" dt="2023-06-24T14:37:04.820" v="11101" actId="1076"/>
          <ac:picMkLst>
            <pc:docMk/>
            <pc:sldMk cId="3517274675" sldId="269"/>
            <ac:picMk id="2" creationId="{B52E17DE-F3ED-E303-01B4-6EF2569BE91B}"/>
          </ac:picMkLst>
        </pc:picChg>
        <pc:picChg chg="add mod">
          <ac:chgData name="Uderzo Marco" userId="5d25d1a0-8130-48db-a9f0-bed0112b2e0a" providerId="ADAL" clId="{C3DD1394-B4D8-4AF4-960A-3AA4574F90C6}" dt="2023-06-24T15:25:50.361" v="12307" actId="1076"/>
          <ac:picMkLst>
            <pc:docMk/>
            <pc:sldMk cId="3517274675" sldId="269"/>
            <ac:picMk id="5" creationId="{904B9C6B-D44D-A5CC-6C48-1A5F6F9D88FA}"/>
          </ac:picMkLst>
        </pc:picChg>
        <pc:picChg chg="add del mod">
          <ac:chgData name="Uderzo Marco" userId="5d25d1a0-8130-48db-a9f0-bed0112b2e0a" providerId="ADAL" clId="{C3DD1394-B4D8-4AF4-960A-3AA4574F90C6}" dt="2023-06-24T14:36:18.598" v="11088" actId="478"/>
          <ac:picMkLst>
            <pc:docMk/>
            <pc:sldMk cId="3517274675" sldId="269"/>
            <ac:picMk id="4102" creationId="{75EA15E4-0644-E734-9A72-BC533B0B3D73}"/>
          </ac:picMkLst>
        </pc:picChg>
        <pc:picChg chg="add del">
          <ac:chgData name="Uderzo Marco" userId="5d25d1a0-8130-48db-a9f0-bed0112b2e0a" providerId="ADAL" clId="{C3DD1394-B4D8-4AF4-960A-3AA4574F90C6}" dt="2023-06-23T07:48:43.716" v="965"/>
          <ac:picMkLst>
            <pc:docMk/>
            <pc:sldMk cId="3517274675" sldId="269"/>
            <ac:picMk id="6146" creationId="{6379B321-37C5-AFF1-879D-6194C4D847F7}"/>
          </ac:picMkLst>
        </pc:picChg>
        <pc:picChg chg="add del mod">
          <ac:chgData name="Uderzo Marco" userId="5d25d1a0-8130-48db-a9f0-bed0112b2e0a" providerId="ADAL" clId="{C3DD1394-B4D8-4AF4-960A-3AA4574F90C6}" dt="2023-06-23T08:58:13.191" v="2151" actId="478"/>
          <ac:picMkLst>
            <pc:docMk/>
            <pc:sldMk cId="3517274675" sldId="269"/>
            <ac:picMk id="6148" creationId="{A953D632-46FB-82F9-B7F8-59A19446242F}"/>
          </ac:picMkLst>
        </pc:picChg>
        <pc:inkChg chg="add del">
          <ac:chgData name="Uderzo Marco" userId="5d25d1a0-8130-48db-a9f0-bed0112b2e0a" providerId="ADAL" clId="{C3DD1394-B4D8-4AF4-960A-3AA4574F90C6}" dt="2023-06-24T07:22:55.939" v="5682" actId="9405"/>
          <ac:inkMkLst>
            <pc:docMk/>
            <pc:sldMk cId="3517274675" sldId="269"/>
            <ac:inkMk id="2" creationId="{CB1008F5-343C-1E35-B934-98175B2F28C4}"/>
          </ac:inkMkLst>
        </pc:inkChg>
      </pc:sldChg>
      <pc:sldChg chg="addSp delSp modSp add mod">
        <pc:chgData name="Uderzo Marco" userId="5d25d1a0-8130-48db-a9f0-bed0112b2e0a" providerId="ADAL" clId="{C3DD1394-B4D8-4AF4-960A-3AA4574F90C6}" dt="2023-06-26T08:45:36.169" v="12914" actId="20577"/>
        <pc:sldMkLst>
          <pc:docMk/>
          <pc:sldMk cId="1310167981" sldId="270"/>
        </pc:sldMkLst>
        <pc:spChg chg="add mod">
          <ac:chgData name="Uderzo Marco" userId="5d25d1a0-8130-48db-a9f0-bed0112b2e0a" providerId="ADAL" clId="{C3DD1394-B4D8-4AF4-960A-3AA4574F90C6}" dt="2023-06-24T08:45:40.435" v="6837" actId="1076"/>
          <ac:spMkLst>
            <pc:docMk/>
            <pc:sldMk cId="1310167981" sldId="270"/>
            <ac:spMk id="2" creationId="{FD4E9773-1B1F-8E26-DBA3-633F27960FFA}"/>
          </ac:spMkLst>
        </pc:spChg>
        <pc:spChg chg="add del">
          <ac:chgData name="Uderzo Marco" userId="5d25d1a0-8130-48db-a9f0-bed0112b2e0a" providerId="ADAL" clId="{C3DD1394-B4D8-4AF4-960A-3AA4574F90C6}" dt="2023-06-23T12:53:42.988" v="4395"/>
          <ac:spMkLst>
            <pc:docMk/>
            <pc:sldMk cId="1310167981" sldId="270"/>
            <ac:spMk id="3" creationId="{9E2F3CE2-8E90-501E-4291-CAD6497CE6D9}"/>
          </ac:spMkLst>
        </pc:spChg>
        <pc:spChg chg="add del">
          <ac:chgData name="Uderzo Marco" userId="5d25d1a0-8130-48db-a9f0-bed0112b2e0a" providerId="ADAL" clId="{C3DD1394-B4D8-4AF4-960A-3AA4574F90C6}" dt="2023-06-23T12:53:54.257" v="4402" actId="478"/>
          <ac:spMkLst>
            <pc:docMk/>
            <pc:sldMk cId="1310167981" sldId="270"/>
            <ac:spMk id="4" creationId="{679E238F-BFAA-BD6F-FD63-A48CF455A130}"/>
          </ac:spMkLst>
        </pc:spChg>
        <pc:spChg chg="mod">
          <ac:chgData name="Uderzo Marco" userId="5d25d1a0-8130-48db-a9f0-bed0112b2e0a" providerId="ADAL" clId="{C3DD1394-B4D8-4AF4-960A-3AA4574F90C6}" dt="2023-06-23T07:56:45.550" v="1161" actId="20577"/>
          <ac:spMkLst>
            <pc:docMk/>
            <pc:sldMk cId="1310167981" sldId="270"/>
            <ac:spMk id="161" creationId="{00000000-0000-0000-0000-000000000000}"/>
          </ac:spMkLst>
        </pc:spChg>
        <pc:spChg chg="mod">
          <ac:chgData name="Uderzo Marco" userId="5d25d1a0-8130-48db-a9f0-bed0112b2e0a" providerId="ADAL" clId="{C3DD1394-B4D8-4AF4-960A-3AA4574F90C6}" dt="2023-06-25T08:10:16.922" v="12796" actId="20577"/>
          <ac:spMkLst>
            <pc:docMk/>
            <pc:sldMk cId="1310167981" sldId="270"/>
            <ac:spMk id="162" creationId="{00000000-0000-0000-0000-000000000000}"/>
          </ac:spMkLst>
        </pc:spChg>
        <pc:spChg chg="mod">
          <ac:chgData name="Uderzo Marco" userId="5d25d1a0-8130-48db-a9f0-bed0112b2e0a" providerId="ADAL" clId="{C3DD1394-B4D8-4AF4-960A-3AA4574F90C6}" dt="2023-06-26T08:45:36.169" v="12914" actId="20577"/>
          <ac:spMkLst>
            <pc:docMk/>
            <pc:sldMk cId="1310167981" sldId="270"/>
            <ac:spMk id="163" creationId="{00000000-0000-0000-0000-000000000000}"/>
          </ac:spMkLst>
        </pc:spChg>
        <pc:picChg chg="add del mod">
          <ac:chgData name="Uderzo Marco" userId="5d25d1a0-8130-48db-a9f0-bed0112b2e0a" providerId="ADAL" clId="{C3DD1394-B4D8-4AF4-960A-3AA4574F90C6}" dt="2023-06-24T08:42:10.352" v="6780" actId="478"/>
          <ac:picMkLst>
            <pc:docMk/>
            <pc:sldMk cId="1310167981" sldId="270"/>
            <ac:picMk id="4" creationId="{439E4DE0-E93C-8344-891C-09A41CE2D7F2}"/>
          </ac:picMkLst>
        </pc:picChg>
        <pc:picChg chg="add mod">
          <ac:chgData name="Uderzo Marco" userId="5d25d1a0-8130-48db-a9f0-bed0112b2e0a" providerId="ADAL" clId="{C3DD1394-B4D8-4AF4-960A-3AA4574F90C6}" dt="2023-06-24T08:46:01.583" v="6844" actId="1076"/>
          <ac:picMkLst>
            <pc:docMk/>
            <pc:sldMk cId="1310167981" sldId="270"/>
            <ac:picMk id="6" creationId="{35A7E7C0-7011-F579-7E8E-685C0EA6172B}"/>
          </ac:picMkLst>
        </pc:picChg>
        <pc:picChg chg="add mod">
          <ac:chgData name="Uderzo Marco" userId="5d25d1a0-8130-48db-a9f0-bed0112b2e0a" providerId="ADAL" clId="{C3DD1394-B4D8-4AF4-960A-3AA4574F90C6}" dt="2023-06-24T14:40:35.435" v="11139" actId="1076"/>
          <ac:picMkLst>
            <pc:docMk/>
            <pc:sldMk cId="1310167981" sldId="270"/>
            <ac:picMk id="8" creationId="{94C5AFB5-D549-9F78-E369-475A05AD3811}"/>
          </ac:picMkLst>
        </pc:picChg>
        <pc:picChg chg="del mod">
          <ac:chgData name="Uderzo Marco" userId="5d25d1a0-8130-48db-a9f0-bed0112b2e0a" providerId="ADAL" clId="{C3DD1394-B4D8-4AF4-960A-3AA4574F90C6}" dt="2023-06-23T07:56:51.119" v="1163" actId="478"/>
          <ac:picMkLst>
            <pc:docMk/>
            <pc:sldMk cId="1310167981" sldId="270"/>
            <ac:picMk id="6148" creationId="{A953D632-46FB-82F9-B7F8-59A19446242F}"/>
          </ac:picMkLst>
        </pc:picChg>
        <pc:picChg chg="add mod">
          <ac:chgData name="Uderzo Marco" userId="5d25d1a0-8130-48db-a9f0-bed0112b2e0a" providerId="ADAL" clId="{C3DD1394-B4D8-4AF4-960A-3AA4574F90C6}" dt="2023-06-24T14:39:14.418" v="11127" actId="1076"/>
          <ac:picMkLst>
            <pc:docMk/>
            <pc:sldMk cId="1310167981" sldId="270"/>
            <ac:picMk id="9218" creationId="{1F276547-2FB0-4EDD-4533-EB18A5B83178}"/>
          </ac:picMkLst>
        </pc:picChg>
      </pc:sldChg>
      <pc:sldChg chg="addSp modSp add del mod">
        <pc:chgData name="Uderzo Marco" userId="5d25d1a0-8130-48db-a9f0-bed0112b2e0a" providerId="ADAL" clId="{C3DD1394-B4D8-4AF4-960A-3AA4574F90C6}" dt="2023-06-23T09:58:39.039" v="4389" actId="2696"/>
        <pc:sldMkLst>
          <pc:docMk/>
          <pc:sldMk cId="3515706090" sldId="271"/>
        </pc:sldMkLst>
        <pc:spChg chg="mod">
          <ac:chgData name="Uderzo Marco" userId="5d25d1a0-8130-48db-a9f0-bed0112b2e0a" providerId="ADAL" clId="{C3DD1394-B4D8-4AF4-960A-3AA4574F90C6}" dt="2023-06-23T08:13:13.325" v="2096" actId="20577"/>
          <ac:spMkLst>
            <pc:docMk/>
            <pc:sldMk cId="3515706090" sldId="271"/>
            <ac:spMk id="162" creationId="{00000000-0000-0000-0000-000000000000}"/>
          </ac:spMkLst>
        </pc:spChg>
        <pc:picChg chg="add mod">
          <ac:chgData name="Uderzo Marco" userId="5d25d1a0-8130-48db-a9f0-bed0112b2e0a" providerId="ADAL" clId="{C3DD1394-B4D8-4AF4-960A-3AA4574F90C6}" dt="2023-06-23T08:13:27.957" v="2099" actId="1076"/>
          <ac:picMkLst>
            <pc:docMk/>
            <pc:sldMk cId="3515706090" sldId="271"/>
            <ac:picMk id="8194" creationId="{8BBADDC2-D57A-472C-790F-074FC9A2194E}"/>
          </ac:picMkLst>
        </pc:picChg>
      </pc:sldChg>
      <pc:sldChg chg="addSp delSp modSp add mod">
        <pc:chgData name="Uderzo Marco" userId="5d25d1a0-8130-48db-a9f0-bed0112b2e0a" providerId="ADAL" clId="{C3DD1394-B4D8-4AF4-960A-3AA4574F90C6}" dt="2023-06-26T08:45:47.498" v="12920" actId="20577"/>
        <pc:sldMkLst>
          <pc:docMk/>
          <pc:sldMk cId="1746712422" sldId="272"/>
        </pc:sldMkLst>
        <pc:spChg chg="add mod">
          <ac:chgData name="Uderzo Marco" userId="5d25d1a0-8130-48db-a9f0-bed0112b2e0a" providerId="ADAL" clId="{C3DD1394-B4D8-4AF4-960A-3AA4574F90C6}" dt="2023-06-24T14:40:27.047" v="11138" actId="1076"/>
          <ac:spMkLst>
            <pc:docMk/>
            <pc:sldMk cId="1746712422" sldId="272"/>
            <ac:spMk id="2" creationId="{EC580E4C-29A8-ADAA-F9C4-7C9A76BF3681}"/>
          </ac:spMkLst>
        </pc:spChg>
        <pc:spChg chg="add del">
          <ac:chgData name="Uderzo Marco" userId="5d25d1a0-8130-48db-a9f0-bed0112b2e0a" providerId="ADAL" clId="{C3DD1394-B4D8-4AF4-960A-3AA4574F90C6}" dt="2023-06-23T08:15:54.196" v="2127" actId="22"/>
          <ac:spMkLst>
            <pc:docMk/>
            <pc:sldMk cId="1746712422" sldId="272"/>
            <ac:spMk id="3" creationId="{DA811AEB-113E-1820-93F4-D0622C3B3257}"/>
          </ac:spMkLst>
        </pc:spChg>
        <pc:spChg chg="mod">
          <ac:chgData name="Uderzo Marco" userId="5d25d1a0-8130-48db-a9f0-bed0112b2e0a" providerId="ADAL" clId="{C3DD1394-B4D8-4AF4-960A-3AA4574F90C6}" dt="2023-06-23T08:13:58.735" v="2118" actId="20577"/>
          <ac:spMkLst>
            <pc:docMk/>
            <pc:sldMk cId="1746712422" sldId="272"/>
            <ac:spMk id="161" creationId="{00000000-0000-0000-0000-000000000000}"/>
          </ac:spMkLst>
        </pc:spChg>
        <pc:spChg chg="mod">
          <ac:chgData name="Uderzo Marco" userId="5d25d1a0-8130-48db-a9f0-bed0112b2e0a" providerId="ADAL" clId="{C3DD1394-B4D8-4AF4-960A-3AA4574F90C6}" dt="2023-06-25T08:10:07.691" v="12783" actId="20577"/>
          <ac:spMkLst>
            <pc:docMk/>
            <pc:sldMk cId="1746712422" sldId="272"/>
            <ac:spMk id="162" creationId="{00000000-0000-0000-0000-000000000000}"/>
          </ac:spMkLst>
        </pc:spChg>
        <pc:spChg chg="mod">
          <ac:chgData name="Uderzo Marco" userId="5d25d1a0-8130-48db-a9f0-bed0112b2e0a" providerId="ADAL" clId="{C3DD1394-B4D8-4AF4-960A-3AA4574F90C6}" dt="2023-06-26T08:45:47.498" v="12920" actId="20577"/>
          <ac:spMkLst>
            <pc:docMk/>
            <pc:sldMk cId="1746712422" sldId="272"/>
            <ac:spMk id="163" creationId="{00000000-0000-0000-0000-000000000000}"/>
          </ac:spMkLst>
        </pc:spChg>
        <pc:picChg chg="add mod">
          <ac:chgData name="Uderzo Marco" userId="5d25d1a0-8130-48db-a9f0-bed0112b2e0a" providerId="ADAL" clId="{C3DD1394-B4D8-4AF4-960A-3AA4574F90C6}" dt="2023-06-24T14:40:27.047" v="11138" actId="1076"/>
          <ac:picMkLst>
            <pc:docMk/>
            <pc:sldMk cId="1746712422" sldId="272"/>
            <ac:picMk id="4" creationId="{0BA308BC-CDE8-CD12-989C-CB74EBFFE779}"/>
          </ac:picMkLst>
        </pc:picChg>
        <pc:picChg chg="add mod">
          <ac:chgData name="Uderzo Marco" userId="5d25d1a0-8130-48db-a9f0-bed0112b2e0a" providerId="ADAL" clId="{C3DD1394-B4D8-4AF4-960A-3AA4574F90C6}" dt="2023-06-24T14:40:08.679" v="11137" actId="1076"/>
          <ac:picMkLst>
            <pc:docMk/>
            <pc:sldMk cId="1746712422" sldId="272"/>
            <ac:picMk id="2050" creationId="{53144D98-698C-3210-011C-40912AB429D5}"/>
          </ac:picMkLst>
        </pc:picChg>
        <pc:picChg chg="del mod">
          <ac:chgData name="Uderzo Marco" userId="5d25d1a0-8130-48db-a9f0-bed0112b2e0a" providerId="ADAL" clId="{C3DD1394-B4D8-4AF4-960A-3AA4574F90C6}" dt="2023-06-23T08:13:52.581" v="2102" actId="478"/>
          <ac:picMkLst>
            <pc:docMk/>
            <pc:sldMk cId="1746712422" sldId="272"/>
            <ac:picMk id="8194" creationId="{8BBADDC2-D57A-472C-790F-074FC9A2194E}"/>
          </ac:picMkLst>
        </pc:picChg>
      </pc:sldChg>
      <pc:sldChg chg="addSp delSp modSp add mod">
        <pc:chgData name="Uderzo Marco" userId="5d25d1a0-8130-48db-a9f0-bed0112b2e0a" providerId="ADAL" clId="{C3DD1394-B4D8-4AF4-960A-3AA4574F90C6}" dt="2023-06-26T08:45:59.321" v="12927" actId="14100"/>
        <pc:sldMkLst>
          <pc:docMk/>
          <pc:sldMk cId="3339340731" sldId="273"/>
        </pc:sldMkLst>
        <pc:spChg chg="add mod">
          <ac:chgData name="Uderzo Marco" userId="5d25d1a0-8130-48db-a9f0-bed0112b2e0a" providerId="ADAL" clId="{C3DD1394-B4D8-4AF4-960A-3AA4574F90C6}" dt="2023-06-24T15:27:00.877" v="12319" actId="1076"/>
          <ac:spMkLst>
            <pc:docMk/>
            <pc:sldMk cId="3339340731" sldId="273"/>
            <ac:spMk id="2" creationId="{8B15CE1D-738B-26CF-AAEB-642FD4462BEB}"/>
          </ac:spMkLst>
        </pc:spChg>
        <pc:spChg chg="mod">
          <ac:chgData name="Uderzo Marco" userId="5d25d1a0-8130-48db-a9f0-bed0112b2e0a" providerId="ADAL" clId="{C3DD1394-B4D8-4AF4-960A-3AA4574F90C6}" dt="2023-06-23T13:26:30.046" v="4551" actId="20577"/>
          <ac:spMkLst>
            <pc:docMk/>
            <pc:sldMk cId="3339340731" sldId="273"/>
            <ac:spMk id="161" creationId="{00000000-0000-0000-0000-000000000000}"/>
          </ac:spMkLst>
        </pc:spChg>
        <pc:spChg chg="mod">
          <ac:chgData name="Uderzo Marco" userId="5d25d1a0-8130-48db-a9f0-bed0112b2e0a" providerId="ADAL" clId="{C3DD1394-B4D8-4AF4-960A-3AA4574F90C6}" dt="2023-06-24T15:32:43.752" v="12349" actId="113"/>
          <ac:spMkLst>
            <pc:docMk/>
            <pc:sldMk cId="3339340731" sldId="273"/>
            <ac:spMk id="162" creationId="{00000000-0000-0000-0000-000000000000}"/>
          </ac:spMkLst>
        </pc:spChg>
        <pc:spChg chg="mod">
          <ac:chgData name="Uderzo Marco" userId="5d25d1a0-8130-48db-a9f0-bed0112b2e0a" providerId="ADAL" clId="{C3DD1394-B4D8-4AF4-960A-3AA4574F90C6}" dt="2023-06-26T08:45:59.321" v="12927" actId="14100"/>
          <ac:spMkLst>
            <pc:docMk/>
            <pc:sldMk cId="3339340731" sldId="273"/>
            <ac:spMk id="163" creationId="{00000000-0000-0000-0000-000000000000}"/>
          </ac:spMkLst>
        </pc:spChg>
        <pc:picChg chg="add del mod">
          <ac:chgData name="Uderzo Marco" userId="5d25d1a0-8130-48db-a9f0-bed0112b2e0a" providerId="ADAL" clId="{C3DD1394-B4D8-4AF4-960A-3AA4574F90C6}" dt="2023-06-23T13:30:56.095" v="4571"/>
          <ac:picMkLst>
            <pc:docMk/>
            <pc:sldMk cId="3339340731" sldId="273"/>
            <ac:picMk id="3074" creationId="{59C1F746-95A3-152D-7012-E399AF5F8411}"/>
          </ac:picMkLst>
        </pc:picChg>
        <pc:picChg chg="add mod">
          <ac:chgData name="Uderzo Marco" userId="5d25d1a0-8130-48db-a9f0-bed0112b2e0a" providerId="ADAL" clId="{C3DD1394-B4D8-4AF4-960A-3AA4574F90C6}" dt="2023-06-24T15:26:58.523" v="12318" actId="1076"/>
          <ac:picMkLst>
            <pc:docMk/>
            <pc:sldMk cId="3339340731" sldId="273"/>
            <ac:picMk id="3076" creationId="{BC71F6D5-0B84-57BA-935A-83049AF1DEDE}"/>
          </ac:picMkLst>
        </pc:picChg>
      </pc:sldChg>
      <pc:sldChg chg="addSp delSp modSp add mod ord">
        <pc:chgData name="Uderzo Marco" userId="5d25d1a0-8130-48db-a9f0-bed0112b2e0a" providerId="ADAL" clId="{C3DD1394-B4D8-4AF4-960A-3AA4574F90C6}" dt="2023-06-26T08:44:25.172" v="12867" actId="20577"/>
        <pc:sldMkLst>
          <pc:docMk/>
          <pc:sldMk cId="247467842" sldId="274"/>
        </pc:sldMkLst>
        <pc:spChg chg="add mod">
          <ac:chgData name="Uderzo Marco" userId="5d25d1a0-8130-48db-a9f0-bed0112b2e0a" providerId="ADAL" clId="{C3DD1394-B4D8-4AF4-960A-3AA4574F90C6}" dt="2023-06-24T15:25:09.225" v="12303" actId="1076"/>
          <ac:spMkLst>
            <pc:docMk/>
            <pc:sldMk cId="247467842" sldId="274"/>
            <ac:spMk id="3" creationId="{5325EBB5-9CE9-BBFE-0842-02855C39D6BE}"/>
          </ac:spMkLst>
        </pc:spChg>
        <pc:spChg chg="mod">
          <ac:chgData name="Uderzo Marco" userId="5d25d1a0-8130-48db-a9f0-bed0112b2e0a" providerId="ADAL" clId="{C3DD1394-B4D8-4AF4-960A-3AA4574F90C6}" dt="2023-06-23T09:39:58.138" v="3314" actId="20577"/>
          <ac:spMkLst>
            <pc:docMk/>
            <pc:sldMk cId="247467842" sldId="274"/>
            <ac:spMk id="161" creationId="{00000000-0000-0000-0000-000000000000}"/>
          </ac:spMkLst>
        </pc:spChg>
        <pc:spChg chg="mod">
          <ac:chgData name="Uderzo Marco" userId="5d25d1a0-8130-48db-a9f0-bed0112b2e0a" providerId="ADAL" clId="{C3DD1394-B4D8-4AF4-960A-3AA4574F90C6}" dt="2023-06-25T08:02:39.284" v="12688" actId="20577"/>
          <ac:spMkLst>
            <pc:docMk/>
            <pc:sldMk cId="247467842" sldId="274"/>
            <ac:spMk id="162" creationId="{00000000-0000-0000-0000-000000000000}"/>
          </ac:spMkLst>
        </pc:spChg>
        <pc:spChg chg="mod">
          <ac:chgData name="Uderzo Marco" userId="5d25d1a0-8130-48db-a9f0-bed0112b2e0a" providerId="ADAL" clId="{C3DD1394-B4D8-4AF4-960A-3AA4574F90C6}" dt="2023-06-26T08:44:25.172" v="12867" actId="20577"/>
          <ac:spMkLst>
            <pc:docMk/>
            <pc:sldMk cId="247467842" sldId="274"/>
            <ac:spMk id="163" creationId="{00000000-0000-0000-0000-000000000000}"/>
          </ac:spMkLst>
        </pc:spChg>
        <pc:picChg chg="add del mod">
          <ac:chgData name="Uderzo Marco" userId="5d25d1a0-8130-48db-a9f0-bed0112b2e0a" providerId="ADAL" clId="{C3DD1394-B4D8-4AF4-960A-3AA4574F90C6}" dt="2023-06-24T15:14:28.335" v="12152" actId="1076"/>
          <ac:picMkLst>
            <pc:docMk/>
            <pc:sldMk cId="247467842" sldId="274"/>
            <ac:picMk id="10242" creationId="{B5D26AB9-8901-1FAA-AE58-6E1791769B43}"/>
          </ac:picMkLst>
        </pc:picChg>
      </pc:sldChg>
      <pc:sldChg chg="modSp add del mod">
        <pc:chgData name="Uderzo Marco" userId="5d25d1a0-8130-48db-a9f0-bed0112b2e0a" providerId="ADAL" clId="{C3DD1394-B4D8-4AF4-960A-3AA4574F90C6}" dt="2023-06-23T13:40:35.365" v="4789" actId="2696"/>
        <pc:sldMkLst>
          <pc:docMk/>
          <pc:sldMk cId="1632228203" sldId="275"/>
        </pc:sldMkLst>
        <pc:spChg chg="mod">
          <ac:chgData name="Uderzo Marco" userId="5d25d1a0-8130-48db-a9f0-bed0112b2e0a" providerId="ADAL" clId="{C3DD1394-B4D8-4AF4-960A-3AA4574F90C6}" dt="2023-06-23T13:25:51.917" v="4484" actId="20577"/>
          <ac:spMkLst>
            <pc:docMk/>
            <pc:sldMk cId="1632228203" sldId="275"/>
            <ac:spMk id="161" creationId="{00000000-0000-0000-0000-000000000000}"/>
          </ac:spMkLst>
        </pc:spChg>
      </pc:sldChg>
      <pc:sldChg chg="modSp add mod ord">
        <pc:chgData name="Uderzo Marco" userId="5d25d1a0-8130-48db-a9f0-bed0112b2e0a" providerId="ADAL" clId="{C3DD1394-B4D8-4AF4-960A-3AA4574F90C6}" dt="2023-06-26T08:45:26.925" v="12908" actId="20577"/>
        <pc:sldMkLst>
          <pc:docMk/>
          <pc:sldMk cId="1899438522" sldId="276"/>
        </pc:sldMkLst>
        <pc:spChg chg="mod">
          <ac:chgData name="Uderzo Marco" userId="5d25d1a0-8130-48db-a9f0-bed0112b2e0a" providerId="ADAL" clId="{C3DD1394-B4D8-4AF4-960A-3AA4574F90C6}" dt="2023-06-23T09:46:27.071" v="3573" actId="20577"/>
          <ac:spMkLst>
            <pc:docMk/>
            <pc:sldMk cId="1899438522" sldId="276"/>
            <ac:spMk id="161" creationId="{00000000-0000-0000-0000-000000000000}"/>
          </ac:spMkLst>
        </pc:spChg>
        <pc:spChg chg="mod">
          <ac:chgData name="Uderzo Marco" userId="5d25d1a0-8130-48db-a9f0-bed0112b2e0a" providerId="ADAL" clId="{C3DD1394-B4D8-4AF4-960A-3AA4574F90C6}" dt="2023-06-25T08:09:22.914" v="12763" actId="20577"/>
          <ac:spMkLst>
            <pc:docMk/>
            <pc:sldMk cId="1899438522" sldId="276"/>
            <ac:spMk id="162" creationId="{00000000-0000-0000-0000-000000000000}"/>
          </ac:spMkLst>
        </pc:spChg>
        <pc:spChg chg="mod">
          <ac:chgData name="Uderzo Marco" userId="5d25d1a0-8130-48db-a9f0-bed0112b2e0a" providerId="ADAL" clId="{C3DD1394-B4D8-4AF4-960A-3AA4574F90C6}" dt="2023-06-26T08:45:26.925" v="12908" actId="20577"/>
          <ac:spMkLst>
            <pc:docMk/>
            <pc:sldMk cId="1899438522" sldId="276"/>
            <ac:spMk id="163" creationId="{00000000-0000-0000-0000-000000000000}"/>
          </ac:spMkLst>
        </pc:spChg>
      </pc:sldChg>
      <pc:sldChg chg="addSp delSp modSp add mod ord">
        <pc:chgData name="Uderzo Marco" userId="5d25d1a0-8130-48db-a9f0-bed0112b2e0a" providerId="ADAL" clId="{C3DD1394-B4D8-4AF4-960A-3AA4574F90C6}" dt="2023-06-26T08:45:10.845" v="12895" actId="20577"/>
        <pc:sldMkLst>
          <pc:docMk/>
          <pc:sldMk cId="2820540259" sldId="277"/>
        </pc:sldMkLst>
        <pc:spChg chg="mod">
          <ac:chgData name="Uderzo Marco" userId="5d25d1a0-8130-48db-a9f0-bed0112b2e0a" providerId="ADAL" clId="{C3DD1394-B4D8-4AF4-960A-3AA4574F90C6}" dt="2023-06-24T14:34:35.740" v="11060" actId="20577"/>
          <ac:spMkLst>
            <pc:docMk/>
            <pc:sldMk cId="2820540259" sldId="277"/>
            <ac:spMk id="161" creationId="{00000000-0000-0000-0000-000000000000}"/>
          </ac:spMkLst>
        </pc:spChg>
        <pc:spChg chg="mod">
          <ac:chgData name="Uderzo Marco" userId="5d25d1a0-8130-48db-a9f0-bed0112b2e0a" providerId="ADAL" clId="{C3DD1394-B4D8-4AF4-960A-3AA4574F90C6}" dt="2023-06-25T07:54:13.853" v="12610" actId="255"/>
          <ac:spMkLst>
            <pc:docMk/>
            <pc:sldMk cId="2820540259" sldId="277"/>
            <ac:spMk id="162" creationId="{00000000-0000-0000-0000-000000000000}"/>
          </ac:spMkLst>
        </pc:spChg>
        <pc:spChg chg="mod">
          <ac:chgData name="Uderzo Marco" userId="5d25d1a0-8130-48db-a9f0-bed0112b2e0a" providerId="ADAL" clId="{C3DD1394-B4D8-4AF4-960A-3AA4574F90C6}" dt="2023-06-26T08:45:10.845" v="12895" actId="20577"/>
          <ac:spMkLst>
            <pc:docMk/>
            <pc:sldMk cId="2820540259" sldId="277"/>
            <ac:spMk id="163" creationId="{00000000-0000-0000-0000-000000000000}"/>
          </ac:spMkLst>
        </pc:spChg>
        <pc:picChg chg="add del mod">
          <ac:chgData name="Uderzo Marco" userId="5d25d1a0-8130-48db-a9f0-bed0112b2e0a" providerId="ADAL" clId="{C3DD1394-B4D8-4AF4-960A-3AA4574F90C6}" dt="2023-06-24T14:35:03.638" v="11069" actId="478"/>
          <ac:picMkLst>
            <pc:docMk/>
            <pc:sldMk cId="2820540259" sldId="277"/>
            <ac:picMk id="3" creationId="{A240BECC-8300-9535-1309-82B674D00304}"/>
          </ac:picMkLst>
        </pc:picChg>
        <pc:picChg chg="add mod">
          <ac:chgData name="Uderzo Marco" userId="5d25d1a0-8130-48db-a9f0-bed0112b2e0a" providerId="ADAL" clId="{C3DD1394-B4D8-4AF4-960A-3AA4574F90C6}" dt="2023-06-24T15:17:16.220" v="12174" actId="1076"/>
          <ac:picMkLst>
            <pc:docMk/>
            <pc:sldMk cId="2820540259" sldId="277"/>
            <ac:picMk id="4" creationId="{CC846163-E775-999D-AA8C-8E7DDF72543C}"/>
          </ac:picMkLst>
        </pc:picChg>
        <pc:inkChg chg="add del">
          <ac:chgData name="Uderzo Marco" userId="5d25d1a0-8130-48db-a9f0-bed0112b2e0a" providerId="ADAL" clId="{C3DD1394-B4D8-4AF4-960A-3AA4574F90C6}" dt="2023-06-24T07:22:08.938" v="5679" actId="9405"/>
          <ac:inkMkLst>
            <pc:docMk/>
            <pc:sldMk cId="2820540259" sldId="277"/>
            <ac:inkMk id="4" creationId="{71E4CC17-A7E2-B16D-E7AA-D75FEF887D49}"/>
          </ac:inkMkLst>
        </pc:inkChg>
        <pc:inkChg chg="add del">
          <ac:chgData name="Uderzo Marco" userId="5d25d1a0-8130-48db-a9f0-bed0112b2e0a" providerId="ADAL" clId="{C3DD1394-B4D8-4AF4-960A-3AA4574F90C6}" dt="2023-06-24T14:35:03.638" v="11069" actId="478"/>
          <ac:inkMkLst>
            <pc:docMk/>
            <pc:sldMk cId="2820540259" sldId="277"/>
            <ac:inkMk id="5" creationId="{143677B7-1678-044A-9CED-84A0320FE4EB}"/>
          </ac:inkMkLst>
        </pc:inkChg>
        <pc:inkChg chg="add">
          <ac:chgData name="Uderzo Marco" userId="5d25d1a0-8130-48db-a9f0-bed0112b2e0a" providerId="ADAL" clId="{C3DD1394-B4D8-4AF4-960A-3AA4574F90C6}" dt="2023-06-24T15:18:37.656" v="12203" actId="9405"/>
          <ac:inkMkLst>
            <pc:docMk/>
            <pc:sldMk cId="2820540259" sldId="277"/>
            <ac:inkMk id="6" creationId="{919BC0CB-C555-333C-BD00-48489737A648}"/>
          </ac:inkMkLst>
        </pc:inkChg>
      </pc:sldChg>
      <pc:sldChg chg="new add del">
        <pc:chgData name="Uderzo Marco" userId="5d25d1a0-8130-48db-a9f0-bed0112b2e0a" providerId="ADAL" clId="{C3DD1394-B4D8-4AF4-960A-3AA4574F90C6}" dt="2023-06-24T06:04:26.581" v="4985" actId="680"/>
        <pc:sldMkLst>
          <pc:docMk/>
          <pc:sldMk cId="351995185" sldId="278"/>
        </pc:sldMkLst>
      </pc:sldChg>
      <pc:sldChg chg="addSp delSp modSp add mod">
        <pc:chgData name="Uderzo Marco" userId="5d25d1a0-8130-48db-a9f0-bed0112b2e0a" providerId="ADAL" clId="{C3DD1394-B4D8-4AF4-960A-3AA4574F90C6}" dt="2023-06-26T08:46:08.376" v="12933" actId="20577"/>
        <pc:sldMkLst>
          <pc:docMk/>
          <pc:sldMk cId="454970424" sldId="278"/>
        </pc:sldMkLst>
        <pc:spChg chg="del mod">
          <ac:chgData name="Uderzo Marco" userId="5d25d1a0-8130-48db-a9f0-bed0112b2e0a" providerId="ADAL" clId="{C3DD1394-B4D8-4AF4-960A-3AA4574F90C6}" dt="2023-06-24T06:51:46.567" v="5088" actId="478"/>
          <ac:spMkLst>
            <pc:docMk/>
            <pc:sldMk cId="454970424" sldId="278"/>
            <ac:spMk id="2" creationId="{8B15CE1D-738B-26CF-AAEB-642FD4462BEB}"/>
          </ac:spMkLst>
        </pc:spChg>
        <pc:spChg chg="add mod">
          <ac:chgData name="Uderzo Marco" userId="5d25d1a0-8130-48db-a9f0-bed0112b2e0a" providerId="ADAL" clId="{C3DD1394-B4D8-4AF4-960A-3AA4574F90C6}" dt="2023-06-24T14:54:25.265" v="11394" actId="20577"/>
          <ac:spMkLst>
            <pc:docMk/>
            <pc:sldMk cId="454970424" sldId="278"/>
            <ac:spMk id="3" creationId="{9560F0C2-AC7E-18BE-1209-20FCA97EB70A}"/>
          </ac:spMkLst>
        </pc:spChg>
        <pc:spChg chg="mod">
          <ac:chgData name="Uderzo Marco" userId="5d25d1a0-8130-48db-a9f0-bed0112b2e0a" providerId="ADAL" clId="{C3DD1394-B4D8-4AF4-960A-3AA4574F90C6}" dt="2023-06-24T14:55:11.793" v="11407" actId="20577"/>
          <ac:spMkLst>
            <pc:docMk/>
            <pc:sldMk cId="454970424" sldId="278"/>
            <ac:spMk id="161" creationId="{00000000-0000-0000-0000-000000000000}"/>
          </ac:spMkLst>
        </pc:spChg>
        <pc:spChg chg="mod">
          <ac:chgData name="Uderzo Marco" userId="5d25d1a0-8130-48db-a9f0-bed0112b2e0a" providerId="ADAL" clId="{C3DD1394-B4D8-4AF4-960A-3AA4574F90C6}" dt="2023-06-24T15:26:10.888" v="12312" actId="20577"/>
          <ac:spMkLst>
            <pc:docMk/>
            <pc:sldMk cId="454970424" sldId="278"/>
            <ac:spMk id="162" creationId="{00000000-0000-0000-0000-000000000000}"/>
          </ac:spMkLst>
        </pc:spChg>
        <pc:spChg chg="add del mod">
          <ac:chgData name="Uderzo Marco" userId="5d25d1a0-8130-48db-a9f0-bed0112b2e0a" providerId="ADAL" clId="{C3DD1394-B4D8-4AF4-960A-3AA4574F90C6}" dt="2023-06-26T08:46:08.376" v="12933" actId="20577"/>
          <ac:spMkLst>
            <pc:docMk/>
            <pc:sldMk cId="454970424" sldId="278"/>
            <ac:spMk id="163" creationId="{00000000-0000-0000-0000-000000000000}"/>
          </ac:spMkLst>
        </pc:spChg>
        <pc:picChg chg="add mod">
          <ac:chgData name="Uderzo Marco" userId="5d25d1a0-8130-48db-a9f0-bed0112b2e0a" providerId="ADAL" clId="{C3DD1394-B4D8-4AF4-960A-3AA4574F90C6}" dt="2023-06-24T14:53:43.169" v="11388" actId="1076"/>
          <ac:picMkLst>
            <pc:docMk/>
            <pc:sldMk cId="454970424" sldId="278"/>
            <ac:picMk id="4" creationId="{E7FB9106-C269-D531-22B5-D88F282CDCD7}"/>
          </ac:picMkLst>
        </pc:picChg>
        <pc:picChg chg="add mod">
          <ac:chgData name="Uderzo Marco" userId="5d25d1a0-8130-48db-a9f0-bed0112b2e0a" providerId="ADAL" clId="{C3DD1394-B4D8-4AF4-960A-3AA4574F90C6}" dt="2023-06-24T14:52:11.337" v="11354" actId="14100"/>
          <ac:picMkLst>
            <pc:docMk/>
            <pc:sldMk cId="454970424" sldId="278"/>
            <ac:picMk id="1026" creationId="{D60701F7-1F02-1354-AFEF-51621AE7F5F1}"/>
          </ac:picMkLst>
        </pc:picChg>
        <pc:picChg chg="del">
          <ac:chgData name="Uderzo Marco" userId="5d25d1a0-8130-48db-a9f0-bed0112b2e0a" providerId="ADAL" clId="{C3DD1394-B4D8-4AF4-960A-3AA4574F90C6}" dt="2023-06-24T06:51:17.276" v="5082" actId="478"/>
          <ac:picMkLst>
            <pc:docMk/>
            <pc:sldMk cId="454970424" sldId="278"/>
            <ac:picMk id="3076" creationId="{BC71F6D5-0B84-57BA-935A-83049AF1DEDE}"/>
          </ac:picMkLst>
        </pc:picChg>
        <pc:inkChg chg="add del">
          <ac:chgData name="Uderzo Marco" userId="5d25d1a0-8130-48db-a9f0-bed0112b2e0a" providerId="ADAL" clId="{C3DD1394-B4D8-4AF4-960A-3AA4574F90C6}" dt="2023-06-24T15:27:19.732" v="12321" actId="9405"/>
          <ac:inkMkLst>
            <pc:docMk/>
            <pc:sldMk cId="454970424" sldId="278"/>
            <ac:inkMk id="5" creationId="{851D60C5-0B97-879C-589C-A229F9AE49A5}"/>
          </ac:inkMkLst>
        </pc:inkChg>
        <pc:inkChg chg="add del">
          <ac:chgData name="Uderzo Marco" userId="5d25d1a0-8130-48db-a9f0-bed0112b2e0a" providerId="ADAL" clId="{C3DD1394-B4D8-4AF4-960A-3AA4574F90C6}" dt="2023-06-24T15:27:34.592" v="12323" actId="9405"/>
          <ac:inkMkLst>
            <pc:docMk/>
            <pc:sldMk cId="454970424" sldId="278"/>
            <ac:inkMk id="6" creationId="{27AB114C-132E-1CE6-3353-FE2F098FB688}"/>
          </ac:inkMkLst>
        </pc:inkChg>
        <pc:inkChg chg="add del">
          <ac:chgData name="Uderzo Marco" userId="5d25d1a0-8130-48db-a9f0-bed0112b2e0a" providerId="ADAL" clId="{C3DD1394-B4D8-4AF4-960A-3AA4574F90C6}" dt="2023-06-24T15:27:56.100" v="12325" actId="9405"/>
          <ac:inkMkLst>
            <pc:docMk/>
            <pc:sldMk cId="454970424" sldId="278"/>
            <ac:inkMk id="7" creationId="{6C20C603-514E-16ED-6675-4872A7F59DE4}"/>
          </ac:inkMkLst>
        </pc:inkChg>
      </pc:sldChg>
      <pc:sldChg chg="delSp modSp add mod">
        <pc:chgData name="Uderzo Marco" userId="5d25d1a0-8130-48db-a9f0-bed0112b2e0a" providerId="ADAL" clId="{C3DD1394-B4D8-4AF4-960A-3AA4574F90C6}" dt="2023-06-26T08:46:15.176" v="12939" actId="20577"/>
        <pc:sldMkLst>
          <pc:docMk/>
          <pc:sldMk cId="3604238010" sldId="279"/>
        </pc:sldMkLst>
        <pc:spChg chg="mod">
          <ac:chgData name="Uderzo Marco" userId="5d25d1a0-8130-48db-a9f0-bed0112b2e0a" providerId="ADAL" clId="{C3DD1394-B4D8-4AF4-960A-3AA4574F90C6}" dt="2023-06-24T09:05:07.543" v="7417" actId="20577"/>
          <ac:spMkLst>
            <pc:docMk/>
            <pc:sldMk cId="3604238010" sldId="279"/>
            <ac:spMk id="161" creationId="{00000000-0000-0000-0000-000000000000}"/>
          </ac:spMkLst>
        </pc:spChg>
        <pc:spChg chg="mod">
          <ac:chgData name="Uderzo Marco" userId="5d25d1a0-8130-48db-a9f0-bed0112b2e0a" providerId="ADAL" clId="{C3DD1394-B4D8-4AF4-960A-3AA4574F90C6}" dt="2023-06-26T08:42:14.609" v="12816" actId="20577"/>
          <ac:spMkLst>
            <pc:docMk/>
            <pc:sldMk cId="3604238010" sldId="279"/>
            <ac:spMk id="162" creationId="{00000000-0000-0000-0000-000000000000}"/>
          </ac:spMkLst>
        </pc:spChg>
        <pc:spChg chg="mod">
          <ac:chgData name="Uderzo Marco" userId="5d25d1a0-8130-48db-a9f0-bed0112b2e0a" providerId="ADAL" clId="{C3DD1394-B4D8-4AF4-960A-3AA4574F90C6}" dt="2023-06-26T08:46:15.176" v="12939" actId="20577"/>
          <ac:spMkLst>
            <pc:docMk/>
            <pc:sldMk cId="3604238010" sldId="279"/>
            <ac:spMk id="163" creationId="{00000000-0000-0000-0000-000000000000}"/>
          </ac:spMkLst>
        </pc:spChg>
        <pc:picChg chg="del">
          <ac:chgData name="Uderzo Marco" userId="5d25d1a0-8130-48db-a9f0-bed0112b2e0a" providerId="ADAL" clId="{C3DD1394-B4D8-4AF4-960A-3AA4574F90C6}" dt="2023-06-24T09:03:14.437" v="7258" actId="478"/>
          <ac:picMkLst>
            <pc:docMk/>
            <pc:sldMk cId="3604238010" sldId="279"/>
            <ac:picMk id="4" creationId="{E7FB9106-C269-D531-22B5-D88F282CDCD7}"/>
          </ac:picMkLst>
        </pc:picChg>
        <pc:picChg chg="del">
          <ac:chgData name="Uderzo Marco" userId="5d25d1a0-8130-48db-a9f0-bed0112b2e0a" providerId="ADAL" clId="{C3DD1394-B4D8-4AF4-960A-3AA4574F90C6}" dt="2023-06-24T09:03:09.197" v="7257" actId="478"/>
          <ac:picMkLst>
            <pc:docMk/>
            <pc:sldMk cId="3604238010" sldId="279"/>
            <ac:picMk id="1026" creationId="{D60701F7-1F02-1354-AFEF-51621AE7F5F1}"/>
          </ac:picMkLst>
        </pc:picChg>
      </pc:sldChg>
      <pc:sldChg chg="addSp delSp modSp add mod ord">
        <pc:chgData name="Uderzo Marco" userId="5d25d1a0-8130-48db-a9f0-bed0112b2e0a" providerId="ADAL" clId="{C3DD1394-B4D8-4AF4-960A-3AA4574F90C6}" dt="2023-06-26T08:43:05.050" v="12836" actId="20577"/>
        <pc:sldMkLst>
          <pc:docMk/>
          <pc:sldMk cId="2528327959" sldId="280"/>
        </pc:sldMkLst>
        <pc:spChg chg="mod">
          <ac:chgData name="Uderzo Marco" userId="5d25d1a0-8130-48db-a9f0-bed0112b2e0a" providerId="ADAL" clId="{C3DD1394-B4D8-4AF4-960A-3AA4574F90C6}" dt="2023-06-24T13:45:26.682" v="9669" actId="20577"/>
          <ac:spMkLst>
            <pc:docMk/>
            <pc:sldMk cId="2528327959" sldId="280"/>
            <ac:spMk id="161" creationId="{00000000-0000-0000-0000-000000000000}"/>
          </ac:spMkLst>
        </pc:spChg>
        <pc:spChg chg="mod">
          <ac:chgData name="Uderzo Marco" userId="5d25d1a0-8130-48db-a9f0-bed0112b2e0a" providerId="ADAL" clId="{C3DD1394-B4D8-4AF4-960A-3AA4574F90C6}" dt="2023-06-24T14:59:32.664" v="11603" actId="20577"/>
          <ac:spMkLst>
            <pc:docMk/>
            <pc:sldMk cId="2528327959" sldId="280"/>
            <ac:spMk id="162" creationId="{00000000-0000-0000-0000-000000000000}"/>
          </ac:spMkLst>
        </pc:spChg>
        <pc:spChg chg="mod">
          <ac:chgData name="Uderzo Marco" userId="5d25d1a0-8130-48db-a9f0-bed0112b2e0a" providerId="ADAL" clId="{C3DD1394-B4D8-4AF4-960A-3AA4574F90C6}" dt="2023-06-26T08:43:05.050" v="12836" actId="20577"/>
          <ac:spMkLst>
            <pc:docMk/>
            <pc:sldMk cId="2528327959" sldId="280"/>
            <ac:spMk id="163" creationId="{00000000-0000-0000-0000-000000000000}"/>
          </ac:spMkLst>
        </pc:spChg>
        <pc:picChg chg="add mod">
          <ac:chgData name="Uderzo Marco" userId="5d25d1a0-8130-48db-a9f0-bed0112b2e0a" providerId="ADAL" clId="{C3DD1394-B4D8-4AF4-960A-3AA4574F90C6}" dt="2023-06-24T13:52:35.459" v="9915" actId="14100"/>
          <ac:picMkLst>
            <pc:docMk/>
            <pc:sldMk cId="2528327959" sldId="280"/>
            <ac:picMk id="2" creationId="{FE35E22F-482F-4A51-C3E8-56BA95000D3F}"/>
          </ac:picMkLst>
        </pc:picChg>
        <pc:picChg chg="add mod">
          <ac:chgData name="Uderzo Marco" userId="5d25d1a0-8130-48db-a9f0-bed0112b2e0a" providerId="ADAL" clId="{C3DD1394-B4D8-4AF4-960A-3AA4574F90C6}" dt="2023-06-24T13:52:56.541" v="9919" actId="1076"/>
          <ac:picMkLst>
            <pc:docMk/>
            <pc:sldMk cId="2528327959" sldId="280"/>
            <ac:picMk id="3" creationId="{D486662D-A47A-1ADC-4A97-3A0B96B51609}"/>
          </ac:picMkLst>
        </pc:picChg>
        <pc:picChg chg="add del mod">
          <ac:chgData name="Uderzo Marco" userId="5d25d1a0-8130-48db-a9f0-bed0112b2e0a" providerId="ADAL" clId="{C3DD1394-B4D8-4AF4-960A-3AA4574F90C6}" dt="2023-06-24T13:47:47.040" v="9848" actId="478"/>
          <ac:picMkLst>
            <pc:docMk/>
            <pc:sldMk cId="2528327959" sldId="280"/>
            <ac:picMk id="1026" creationId="{01116F38-D65E-78A8-E890-EF02F00CEFE4}"/>
          </ac:picMkLst>
        </pc:picChg>
        <pc:picChg chg="add mod">
          <ac:chgData name="Uderzo Marco" userId="5d25d1a0-8130-48db-a9f0-bed0112b2e0a" providerId="ADAL" clId="{C3DD1394-B4D8-4AF4-960A-3AA4574F90C6}" dt="2023-06-24T13:52:59.637" v="9920" actId="1076"/>
          <ac:picMkLst>
            <pc:docMk/>
            <pc:sldMk cId="2528327959" sldId="280"/>
            <ac:picMk id="1028" creationId="{3F7E55CF-144D-E6B9-5D06-E154C925EAB4}"/>
          </ac:picMkLst>
        </pc:picChg>
      </pc:sldChg>
      <pc:sldChg chg="delSp modSp add mod ord">
        <pc:chgData name="Uderzo Marco" userId="5d25d1a0-8130-48db-a9f0-bed0112b2e0a" providerId="ADAL" clId="{C3DD1394-B4D8-4AF4-960A-3AA4574F90C6}" dt="2023-06-26T08:43:47.359" v="12849" actId="20577"/>
        <pc:sldMkLst>
          <pc:docMk/>
          <pc:sldMk cId="335260547" sldId="281"/>
        </pc:sldMkLst>
        <pc:spChg chg="del">
          <ac:chgData name="Uderzo Marco" userId="5d25d1a0-8130-48db-a9f0-bed0112b2e0a" providerId="ADAL" clId="{C3DD1394-B4D8-4AF4-960A-3AA4574F90C6}" dt="2023-06-24T14:03:27.952" v="10314" actId="478"/>
          <ac:spMkLst>
            <pc:docMk/>
            <pc:sldMk cId="335260547" sldId="281"/>
            <ac:spMk id="2" creationId="{D1CC31C2-1ADF-765B-FD29-D6D92CAF5733}"/>
          </ac:spMkLst>
        </pc:spChg>
        <pc:spChg chg="mod">
          <ac:chgData name="Uderzo Marco" userId="5d25d1a0-8130-48db-a9f0-bed0112b2e0a" providerId="ADAL" clId="{C3DD1394-B4D8-4AF4-960A-3AA4574F90C6}" dt="2023-06-24T15:05:06.913" v="11756" actId="20577"/>
          <ac:spMkLst>
            <pc:docMk/>
            <pc:sldMk cId="335260547" sldId="281"/>
            <ac:spMk id="161" creationId="{00000000-0000-0000-0000-000000000000}"/>
          </ac:spMkLst>
        </pc:spChg>
        <pc:spChg chg="mod">
          <ac:chgData name="Uderzo Marco" userId="5d25d1a0-8130-48db-a9f0-bed0112b2e0a" providerId="ADAL" clId="{C3DD1394-B4D8-4AF4-960A-3AA4574F90C6}" dt="2023-06-24T15:05:35.156" v="11811" actId="20577"/>
          <ac:spMkLst>
            <pc:docMk/>
            <pc:sldMk cId="335260547" sldId="281"/>
            <ac:spMk id="162" creationId="{00000000-0000-0000-0000-000000000000}"/>
          </ac:spMkLst>
        </pc:spChg>
        <pc:spChg chg="mod">
          <ac:chgData name="Uderzo Marco" userId="5d25d1a0-8130-48db-a9f0-bed0112b2e0a" providerId="ADAL" clId="{C3DD1394-B4D8-4AF4-960A-3AA4574F90C6}" dt="2023-06-26T08:43:47.359" v="12849" actId="20577"/>
          <ac:spMkLst>
            <pc:docMk/>
            <pc:sldMk cId="335260547" sldId="281"/>
            <ac:spMk id="163" creationId="{00000000-0000-0000-0000-000000000000}"/>
          </ac:spMkLst>
        </pc:spChg>
        <pc:picChg chg="del">
          <ac:chgData name="Uderzo Marco" userId="5d25d1a0-8130-48db-a9f0-bed0112b2e0a" providerId="ADAL" clId="{C3DD1394-B4D8-4AF4-960A-3AA4574F90C6}" dt="2023-06-24T14:03:26.534" v="10313" actId="478"/>
          <ac:picMkLst>
            <pc:docMk/>
            <pc:sldMk cId="335260547" sldId="281"/>
            <ac:picMk id="4098" creationId="{004834EF-2ED5-013A-807A-8E8ED4F5A323}"/>
          </ac:picMkLst>
        </pc:picChg>
        <pc:picChg chg="del mod">
          <ac:chgData name="Uderzo Marco" userId="5d25d1a0-8130-48db-a9f0-bed0112b2e0a" providerId="ADAL" clId="{C3DD1394-B4D8-4AF4-960A-3AA4574F90C6}" dt="2023-06-24T14:03:28.384" v="10316" actId="478"/>
          <ac:picMkLst>
            <pc:docMk/>
            <pc:sldMk cId="335260547" sldId="281"/>
            <ac:picMk id="4100" creationId="{77FFED81-4B4B-2DE8-78AC-237A580753B9}"/>
          </ac:picMkLst>
        </pc:picChg>
      </pc:sldChg>
      <pc:sldChg chg="addSp delSp modSp add mod">
        <pc:chgData name="Uderzo Marco" userId="5d25d1a0-8130-48db-a9f0-bed0112b2e0a" providerId="ADAL" clId="{C3DD1394-B4D8-4AF4-960A-3AA4574F90C6}" dt="2023-06-26T08:45:01.574" v="12887" actId="20577"/>
        <pc:sldMkLst>
          <pc:docMk/>
          <pc:sldMk cId="261104281" sldId="282"/>
        </pc:sldMkLst>
        <pc:spChg chg="mod">
          <ac:chgData name="Uderzo Marco" userId="5d25d1a0-8130-48db-a9f0-bed0112b2e0a" providerId="ADAL" clId="{C3DD1394-B4D8-4AF4-960A-3AA4574F90C6}" dt="2023-06-24T14:16:14.074" v="10717" actId="20577"/>
          <ac:spMkLst>
            <pc:docMk/>
            <pc:sldMk cId="261104281" sldId="282"/>
            <ac:spMk id="161" creationId="{00000000-0000-0000-0000-000000000000}"/>
          </ac:spMkLst>
        </pc:spChg>
        <pc:spChg chg="mod">
          <ac:chgData name="Uderzo Marco" userId="5d25d1a0-8130-48db-a9f0-bed0112b2e0a" providerId="ADAL" clId="{C3DD1394-B4D8-4AF4-960A-3AA4574F90C6}" dt="2023-06-24T15:29:57.235" v="12332" actId="20577"/>
          <ac:spMkLst>
            <pc:docMk/>
            <pc:sldMk cId="261104281" sldId="282"/>
            <ac:spMk id="162" creationId="{00000000-0000-0000-0000-000000000000}"/>
          </ac:spMkLst>
        </pc:spChg>
        <pc:spChg chg="mod">
          <ac:chgData name="Uderzo Marco" userId="5d25d1a0-8130-48db-a9f0-bed0112b2e0a" providerId="ADAL" clId="{C3DD1394-B4D8-4AF4-960A-3AA4574F90C6}" dt="2023-06-26T08:45:01.574" v="12887" actId="20577"/>
          <ac:spMkLst>
            <pc:docMk/>
            <pc:sldMk cId="261104281" sldId="282"/>
            <ac:spMk id="163" creationId="{00000000-0000-0000-0000-000000000000}"/>
          </ac:spMkLst>
        </pc:spChg>
        <pc:picChg chg="del mod">
          <ac:chgData name="Uderzo Marco" userId="5d25d1a0-8130-48db-a9f0-bed0112b2e0a" providerId="ADAL" clId="{C3DD1394-B4D8-4AF4-960A-3AA4574F90C6}" dt="2023-06-24T14:19:04.773" v="10790" actId="478"/>
          <ac:picMkLst>
            <pc:docMk/>
            <pc:sldMk cId="261104281" sldId="282"/>
            <ac:picMk id="3" creationId="{A240BECC-8300-9535-1309-82B674D00304}"/>
          </ac:picMkLst>
        </pc:picChg>
        <pc:picChg chg="add mod">
          <ac:chgData name="Uderzo Marco" userId="5d25d1a0-8130-48db-a9f0-bed0112b2e0a" providerId="ADAL" clId="{C3DD1394-B4D8-4AF4-960A-3AA4574F90C6}" dt="2023-06-24T15:15:53.579" v="12168" actId="1076"/>
          <ac:picMkLst>
            <pc:docMk/>
            <pc:sldMk cId="261104281" sldId="282"/>
            <ac:picMk id="4" creationId="{9CD8454D-F483-0F73-2C23-2D5478D0FA1E}"/>
          </ac:picMkLst>
        </pc:picChg>
        <pc:picChg chg="add mod">
          <ac:chgData name="Uderzo Marco" userId="5d25d1a0-8130-48db-a9f0-bed0112b2e0a" providerId="ADAL" clId="{C3DD1394-B4D8-4AF4-960A-3AA4574F90C6}" dt="2023-06-24T15:15:53.579" v="12168" actId="1076"/>
          <ac:picMkLst>
            <pc:docMk/>
            <pc:sldMk cId="261104281" sldId="282"/>
            <ac:picMk id="7" creationId="{4F612EB5-FFB7-E6FA-0D4A-60B1C7B121CB}"/>
          </ac:picMkLst>
        </pc:picChg>
        <pc:inkChg chg="del mod">
          <ac:chgData name="Uderzo Marco" userId="5d25d1a0-8130-48db-a9f0-bed0112b2e0a" providerId="ADAL" clId="{C3DD1394-B4D8-4AF4-960A-3AA4574F90C6}" dt="2023-06-24T14:19:04.773" v="10790" actId="478"/>
          <ac:inkMkLst>
            <pc:docMk/>
            <pc:sldMk cId="261104281" sldId="282"/>
            <ac:inkMk id="5" creationId="{143677B7-1678-044A-9CED-84A0320FE4EB}"/>
          </ac:inkMkLst>
        </pc:inkChg>
        <pc:inkChg chg="add mod">
          <ac:chgData name="Uderzo Marco" userId="5d25d1a0-8130-48db-a9f0-bed0112b2e0a" providerId="ADAL" clId="{C3DD1394-B4D8-4AF4-960A-3AA4574F90C6}" dt="2023-06-24T15:15:53.579" v="12168" actId="1076"/>
          <ac:inkMkLst>
            <pc:docMk/>
            <pc:sldMk cId="261104281" sldId="282"/>
            <ac:inkMk id="8" creationId="{24269DFC-71C5-C6D8-91A9-BA0CB8AD0B3B}"/>
          </ac:inkMkLst>
        </pc:inkChg>
        <pc:inkChg chg="add mod">
          <ac:chgData name="Uderzo Marco" userId="5d25d1a0-8130-48db-a9f0-bed0112b2e0a" providerId="ADAL" clId="{C3DD1394-B4D8-4AF4-960A-3AA4574F90C6}" dt="2023-06-24T15:15:53.579" v="12168" actId="1076"/>
          <ac:inkMkLst>
            <pc:docMk/>
            <pc:sldMk cId="261104281" sldId="282"/>
            <ac:inkMk id="9" creationId="{0907539D-8C88-A9CF-3DD2-DC55B3447A7C}"/>
          </ac:inkMkLst>
        </pc:inkChg>
      </pc:sldChg>
      <pc:sldMasterChg chg="addSldLayout delSldLayout">
        <pc:chgData name="Uderzo Marco" userId="5d25d1a0-8130-48db-a9f0-bed0112b2e0a" providerId="ADAL" clId="{C3DD1394-B4D8-4AF4-960A-3AA4574F90C6}" dt="2023-06-24T06:04:26.254" v="4984" actId="47"/>
        <pc:sldMasterMkLst>
          <pc:docMk/>
          <pc:sldMasterMk cId="0" sldId="2147483664"/>
        </pc:sldMasterMkLst>
        <pc:sldLayoutChg chg="add del">
          <pc:chgData name="Uderzo Marco" userId="5d25d1a0-8130-48db-a9f0-bed0112b2e0a" providerId="ADAL" clId="{C3DD1394-B4D8-4AF4-960A-3AA4574F90C6}" dt="2023-06-24T06:04:26.254" v="4984" actId="47"/>
          <pc:sldLayoutMkLst>
            <pc:docMk/>
            <pc:sldMasterMk cId="0" sldId="2147483664"/>
            <pc:sldLayoutMk cId="0" sldId="2147483649"/>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18.59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25 36,'1492'0,"-1478"0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29:21.41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56 8,'1541'0,"-1527"0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5:18:37.65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0,'1229'0,"-1215"0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67687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19843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72819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60279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420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06870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12893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6628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75574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1218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26670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91361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8564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25534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41503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243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278630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74306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84217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13159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Vuota">
    <p:spTree>
      <p:nvGrpSpPr>
        <p:cNvPr id="1" name="Shape 14"/>
        <p:cNvGrpSpPr/>
        <p:nvPr/>
      </p:nvGrpSpPr>
      <p:grpSpPr>
        <a:xfrm>
          <a:off x="0" y="0"/>
          <a:ext cx="0" cy="0"/>
          <a:chOff x="0" y="0"/>
          <a:chExt cx="0" cy="0"/>
        </a:xfrm>
      </p:grpSpPr>
      <p:sp>
        <p:nvSpPr>
          <p:cNvPr id="15" name="Shape 15"/>
          <p:cNvSpPr txBox="1">
            <a:spLocks noGrp="1"/>
          </p:cNvSpPr>
          <p:nvPr>
            <p:ph type="sldNum" idx="12"/>
          </p:nvPr>
        </p:nvSpPr>
        <p:spPr>
          <a:xfrm>
            <a:off x="8556784" y="6333134"/>
            <a:ext cx="548700" cy="525000"/>
          </a:xfrm>
          <a:prstGeom prst="rect">
            <a:avLst/>
          </a:prstGeom>
        </p:spPr>
        <p:txBody>
          <a:bodyPr spcFirstLastPara="1" wrap="square" lIns="0" tIns="0" rIns="0" bIns="0" anchor="t" anchorCtr="0">
            <a:noAutofit/>
          </a:bodyPr>
          <a:lstStyle/>
          <a:p>
            <a:pPr marL="0" lvl="0" indent="0" algn="r">
              <a:spcBef>
                <a:spcPts val="0"/>
              </a:spcBef>
              <a:spcAft>
                <a:spcPts val="0"/>
              </a:spcAft>
              <a:buNone/>
            </a:pPr>
            <a:fld id="{00000000-1234-1234-1234-123412341234}" type="slidenum">
              <a:rPr lang="en" sz="1300"/>
              <a:t>‹#›</a:t>
            </a:fld>
            <a:endParaRPr sz="13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7"/>
        <p:cNvGrpSpPr/>
        <p:nvPr/>
      </p:nvGrpSpPr>
      <p:grpSpPr>
        <a:xfrm>
          <a:off x="0" y="0"/>
          <a:ext cx="0" cy="0"/>
          <a:chOff x="0" y="0"/>
          <a:chExt cx="0" cy="0"/>
        </a:xfrm>
      </p:grpSpPr>
      <p:sp>
        <p:nvSpPr>
          <p:cNvPr id="58" name="Shape 5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0" name="Shape 6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Shape 61"/>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2" name="Shape 6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65" name="Shape 6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68" name="Shape 68"/>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9" name="Shape 6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 2">
    <p:spTree>
      <p:nvGrpSpPr>
        <p:cNvPr id="1" name="Shape 72"/>
        <p:cNvGrpSpPr/>
        <p:nvPr/>
      </p:nvGrpSpPr>
      <p:grpSpPr>
        <a:xfrm>
          <a:off x="0" y="0"/>
          <a:ext cx="0" cy="0"/>
          <a:chOff x="0" y="0"/>
          <a:chExt cx="0" cy="0"/>
        </a:xfrm>
      </p:grpSpPr>
      <p:sp>
        <p:nvSpPr>
          <p:cNvPr id="73" name="Shape 73"/>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a:t>
            </a:fld>
            <a:endParaRPr sz="13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 3">
    <p:spTree>
      <p:nvGrpSpPr>
        <p:cNvPr id="1" name="Shape 74"/>
        <p:cNvGrpSpPr/>
        <p:nvPr/>
      </p:nvGrpSpPr>
      <p:grpSpPr>
        <a:xfrm>
          <a:off x="0" y="0"/>
          <a:ext cx="0" cy="0"/>
          <a:chOff x="0" y="0"/>
          <a:chExt cx="0" cy="0"/>
        </a:xfrm>
      </p:grpSpPr>
      <p:sp>
        <p:nvSpPr>
          <p:cNvPr id="75" name="Shape 75"/>
          <p:cNvSpPr txBox="1">
            <a:spLocks noGrp="1"/>
          </p:cNvSpPr>
          <p:nvPr>
            <p:ph type="sldNum" idx="12"/>
          </p:nvPr>
        </p:nvSpPr>
        <p:spPr>
          <a:xfrm>
            <a:off x="8556784" y="6333134"/>
            <a:ext cx="548700" cy="525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1300"/>
              <a:t>‹#›</a:t>
            </a:fld>
            <a:endParaRPr sz="13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2111123"/>
            <a:ext cx="7772400" cy="1546500"/>
          </a:xfrm>
          <a:prstGeom prst="rect">
            <a:avLst/>
          </a:prstGeom>
        </p:spPr>
        <p:txBody>
          <a:bodyPr spcFirstLastPara="1" wrap="square" lIns="82925" tIns="82925" rIns="82925" bIns="82925" anchor="ctr" anchorCtr="0"/>
          <a:lstStyle>
            <a:lvl1pPr lvl="0" algn="ctr" rtl="0">
              <a:spcBef>
                <a:spcPts val="0"/>
              </a:spcBef>
              <a:spcAft>
                <a:spcPts val="0"/>
              </a:spcAft>
              <a:buSzPts val="4800"/>
              <a:buFont typeface="Lato"/>
              <a:buChar char="●"/>
              <a:defRPr sz="4800" b="0">
                <a:latin typeface="Lato"/>
                <a:ea typeface="Lato"/>
                <a:cs typeface="Lato"/>
                <a:sym typeface="Lato"/>
              </a:defRPr>
            </a:lvl1pPr>
            <a:lvl2pPr lvl="1" algn="ctr" rtl="0">
              <a:spcBef>
                <a:spcPts val="0"/>
              </a:spcBef>
              <a:spcAft>
                <a:spcPts val="0"/>
              </a:spcAft>
              <a:buSzPts val="4800"/>
              <a:buChar char="○"/>
              <a:defRPr sz="4800"/>
            </a:lvl2pPr>
            <a:lvl3pPr lvl="2" algn="ctr" rtl="0">
              <a:spcBef>
                <a:spcPts val="0"/>
              </a:spcBef>
              <a:spcAft>
                <a:spcPts val="0"/>
              </a:spcAft>
              <a:buSzPts val="4800"/>
              <a:buChar char="■"/>
              <a:defRPr sz="4800"/>
            </a:lvl3pPr>
            <a:lvl4pPr lvl="3" algn="ctr" rtl="0">
              <a:spcBef>
                <a:spcPts val="0"/>
              </a:spcBef>
              <a:spcAft>
                <a:spcPts val="0"/>
              </a:spcAft>
              <a:buSzPts val="4800"/>
              <a:buChar char="●"/>
              <a:defRPr sz="4800"/>
            </a:lvl4pPr>
            <a:lvl5pPr lvl="4" algn="ctr" rtl="0">
              <a:spcBef>
                <a:spcPts val="0"/>
              </a:spcBef>
              <a:spcAft>
                <a:spcPts val="0"/>
              </a:spcAft>
              <a:buSzPts val="4800"/>
              <a:buChar char="○"/>
              <a:defRPr sz="4800"/>
            </a:lvl5pPr>
            <a:lvl6pPr lvl="5" algn="ctr" rtl="0">
              <a:spcBef>
                <a:spcPts val="0"/>
              </a:spcBef>
              <a:spcAft>
                <a:spcPts val="0"/>
              </a:spcAft>
              <a:buSzPts val="4800"/>
              <a:buChar char="■"/>
              <a:defRPr sz="4800"/>
            </a:lvl6pPr>
            <a:lvl7pPr lvl="6" algn="ctr" rtl="0">
              <a:spcBef>
                <a:spcPts val="0"/>
              </a:spcBef>
              <a:spcAft>
                <a:spcPts val="0"/>
              </a:spcAft>
              <a:buSzPts val="4800"/>
              <a:buChar char="●"/>
              <a:defRPr sz="4800"/>
            </a:lvl7pPr>
            <a:lvl8pPr lvl="7" algn="ctr" rtl="0">
              <a:spcBef>
                <a:spcPts val="0"/>
              </a:spcBef>
              <a:spcAft>
                <a:spcPts val="0"/>
              </a:spcAft>
              <a:buSzPts val="4800"/>
              <a:buChar char="○"/>
              <a:defRPr sz="4800"/>
            </a:lvl8pPr>
            <a:lvl9pPr lvl="8" algn="ctr" rtl="0">
              <a:spcBef>
                <a:spcPts val="0"/>
              </a:spcBef>
              <a:spcAft>
                <a:spcPts val="0"/>
              </a:spcAft>
              <a:buSzPts val="4800"/>
              <a:buChar char="■"/>
              <a:defRPr sz="4800"/>
            </a:lvl9pPr>
          </a:lstStyle>
          <a:p>
            <a:r>
              <a:rPr lang="it-IT"/>
              <a:t>Fare clic per modificare lo stile del titolo dello schema</a:t>
            </a:r>
            <a:endParaRPr/>
          </a:p>
        </p:txBody>
      </p:sp>
      <p:sp>
        <p:nvSpPr>
          <p:cNvPr id="18" name="Shape 18"/>
          <p:cNvSpPr txBox="1">
            <a:spLocks noGrp="1"/>
          </p:cNvSpPr>
          <p:nvPr>
            <p:ph type="subTitle" idx="1"/>
          </p:nvPr>
        </p:nvSpPr>
        <p:spPr>
          <a:xfrm>
            <a:off x="685800" y="3786738"/>
            <a:ext cx="7772400" cy="1046400"/>
          </a:xfrm>
          <a:prstGeom prst="rect">
            <a:avLst/>
          </a:prstGeom>
        </p:spPr>
        <p:txBody>
          <a:bodyPr spcFirstLastPara="1" wrap="square" lIns="82925" tIns="82925" rIns="82925" bIns="82925" anchor="t" anchorCtr="0"/>
          <a:lstStyle>
            <a:lvl1pPr lvl="0" algn="ctr" rtl="0">
              <a:spcBef>
                <a:spcPts val="0"/>
              </a:spcBef>
              <a:spcAft>
                <a:spcPts val="0"/>
              </a:spcAft>
              <a:buClr>
                <a:schemeClr val="dk2"/>
              </a:buClr>
              <a:buSzPts val="1300"/>
              <a:buFont typeface="Lato"/>
              <a:buNone/>
              <a:defRPr>
                <a:solidFill>
                  <a:schemeClr val="dk2"/>
                </a:solidFill>
                <a:latin typeface="Lato"/>
                <a:ea typeface="Lato"/>
                <a:cs typeface="Lato"/>
                <a:sym typeface="Lato"/>
              </a:defRPr>
            </a:lvl1pPr>
            <a:lvl2pPr lvl="1" algn="ctr" rtl="0">
              <a:spcBef>
                <a:spcPts val="1300"/>
              </a:spcBef>
              <a:spcAft>
                <a:spcPts val="0"/>
              </a:spcAft>
              <a:buClr>
                <a:schemeClr val="dk2"/>
              </a:buClr>
              <a:buSzPts val="3000"/>
              <a:buNone/>
              <a:defRPr sz="3000">
                <a:solidFill>
                  <a:schemeClr val="dk2"/>
                </a:solidFill>
              </a:defRPr>
            </a:lvl2pPr>
            <a:lvl3pPr lvl="2" algn="ctr" rtl="0">
              <a:spcBef>
                <a:spcPts val="1000"/>
              </a:spcBef>
              <a:spcAft>
                <a:spcPts val="0"/>
              </a:spcAft>
              <a:buClr>
                <a:schemeClr val="dk2"/>
              </a:buClr>
              <a:buSzPts val="3000"/>
              <a:buNone/>
              <a:defRPr sz="3000">
                <a:solidFill>
                  <a:schemeClr val="dk2"/>
                </a:solidFill>
              </a:defRPr>
            </a:lvl3pPr>
            <a:lvl4pPr lvl="3" algn="ctr" rtl="0">
              <a:spcBef>
                <a:spcPts val="700"/>
              </a:spcBef>
              <a:spcAft>
                <a:spcPts val="0"/>
              </a:spcAft>
              <a:buClr>
                <a:schemeClr val="dk2"/>
              </a:buClr>
              <a:buSzPts val="3000"/>
              <a:buNone/>
              <a:defRPr sz="3000">
                <a:solidFill>
                  <a:schemeClr val="dk2"/>
                </a:solidFill>
              </a:defRPr>
            </a:lvl4pPr>
            <a:lvl5pPr lvl="4" algn="ctr" rtl="0">
              <a:spcBef>
                <a:spcPts val="500"/>
              </a:spcBef>
              <a:spcAft>
                <a:spcPts val="0"/>
              </a:spcAft>
              <a:buClr>
                <a:schemeClr val="dk2"/>
              </a:buClr>
              <a:buSzPts val="3000"/>
              <a:buNone/>
              <a:defRPr sz="3000">
                <a:solidFill>
                  <a:schemeClr val="dk2"/>
                </a:solidFill>
              </a:defRPr>
            </a:lvl5pPr>
            <a:lvl6pPr lvl="5" algn="ctr" rtl="0">
              <a:spcBef>
                <a:spcPts val="200"/>
              </a:spcBef>
              <a:spcAft>
                <a:spcPts val="0"/>
              </a:spcAft>
              <a:buClr>
                <a:schemeClr val="dk2"/>
              </a:buClr>
              <a:buSzPts val="3000"/>
              <a:buNone/>
              <a:defRPr sz="3000">
                <a:solidFill>
                  <a:schemeClr val="dk2"/>
                </a:solidFill>
              </a:defRPr>
            </a:lvl6pPr>
            <a:lvl7pPr lvl="6" algn="ctr" rtl="0">
              <a:spcBef>
                <a:spcPts val="200"/>
              </a:spcBef>
              <a:spcAft>
                <a:spcPts val="0"/>
              </a:spcAft>
              <a:buClr>
                <a:schemeClr val="dk2"/>
              </a:buClr>
              <a:buSzPts val="3000"/>
              <a:buNone/>
              <a:defRPr sz="3000">
                <a:solidFill>
                  <a:schemeClr val="dk2"/>
                </a:solidFill>
              </a:defRPr>
            </a:lvl7pPr>
            <a:lvl8pPr lvl="7" algn="ctr" rtl="0">
              <a:spcBef>
                <a:spcPts val="200"/>
              </a:spcBef>
              <a:spcAft>
                <a:spcPts val="0"/>
              </a:spcAft>
              <a:buClr>
                <a:schemeClr val="dk2"/>
              </a:buClr>
              <a:buSzPts val="3000"/>
              <a:buNone/>
              <a:defRPr sz="3000">
                <a:solidFill>
                  <a:schemeClr val="dk2"/>
                </a:solidFill>
              </a:defRPr>
            </a:lvl8pPr>
            <a:lvl9pPr lvl="8" algn="ctr" rtl="0">
              <a:spcBef>
                <a:spcPts val="200"/>
              </a:spcBef>
              <a:spcAft>
                <a:spcPts val="200"/>
              </a:spcAft>
              <a:buClr>
                <a:schemeClr val="dk2"/>
              </a:buClr>
              <a:buSzPts val="3000"/>
              <a:buNone/>
              <a:defRPr sz="3000">
                <a:solidFill>
                  <a:schemeClr val="dk2"/>
                </a:solidFill>
              </a:defRPr>
            </a:lvl9pPr>
          </a:lstStyle>
          <a:p>
            <a:r>
              <a:rPr lang="it-IT"/>
              <a:t>Fare clic per modificare lo stile del sottotitolo dello schema</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 name="Shape 33"/>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Shape 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Shape 4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Shape 44"/>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5" name="Shape 4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6" name="Shape 4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 name="Shape 52"/>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Main poi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Shape 5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456480" y="1604328"/>
            <a:ext cx="8190600" cy="4488900"/>
          </a:xfrm>
          <a:prstGeom prst="rect">
            <a:avLst/>
          </a:prstGeom>
          <a:noFill/>
          <a:ln>
            <a:noFill/>
          </a:ln>
        </p:spPr>
        <p:txBody>
          <a:bodyPr spcFirstLastPara="1" wrap="square" lIns="82925" tIns="82925" rIns="82925" bIns="82925" anchor="t" anchorCtr="0"/>
          <a:lstStyle>
            <a:lvl1pPr marL="457200" marR="0" lvl="0" indent="-311150" algn="l" rtl="0">
              <a:lnSpc>
                <a:spcPct val="93000"/>
              </a:lnSpc>
              <a:spcBef>
                <a:spcPts val="0"/>
              </a:spcBef>
              <a:spcAft>
                <a:spcPts val="0"/>
              </a:spcAft>
              <a:buSzPts val="1300"/>
              <a:buChar char="●"/>
              <a:defRPr sz="1300"/>
            </a:lvl1pPr>
            <a:lvl2pPr marL="914400" marR="0" lvl="1" indent="-311150" algn="l" rtl="0">
              <a:lnSpc>
                <a:spcPct val="93000"/>
              </a:lnSpc>
              <a:spcBef>
                <a:spcPts val="1300"/>
              </a:spcBef>
              <a:spcAft>
                <a:spcPts val="0"/>
              </a:spcAft>
              <a:buSzPts val="1300"/>
              <a:buChar char="○"/>
              <a:defRPr sz="1300"/>
            </a:lvl2pPr>
            <a:lvl3pPr marL="1371600" marR="0" lvl="2" indent="-311150" algn="l" rtl="0">
              <a:lnSpc>
                <a:spcPct val="93000"/>
              </a:lnSpc>
              <a:spcBef>
                <a:spcPts val="1000"/>
              </a:spcBef>
              <a:spcAft>
                <a:spcPts val="0"/>
              </a:spcAft>
              <a:buSzPts val="1300"/>
              <a:buChar char="■"/>
              <a:defRPr sz="1300"/>
            </a:lvl3pPr>
            <a:lvl4pPr marL="1828800" marR="0" lvl="3" indent="-311150" algn="l" rtl="0">
              <a:lnSpc>
                <a:spcPct val="93000"/>
              </a:lnSpc>
              <a:spcBef>
                <a:spcPts val="700"/>
              </a:spcBef>
              <a:spcAft>
                <a:spcPts val="0"/>
              </a:spcAft>
              <a:buSzPts val="1300"/>
              <a:buChar char="●"/>
              <a:defRPr sz="1300"/>
            </a:lvl4pPr>
            <a:lvl5pPr marL="2286000" marR="0" lvl="4" indent="-311150" algn="l" rtl="0">
              <a:lnSpc>
                <a:spcPct val="93000"/>
              </a:lnSpc>
              <a:spcBef>
                <a:spcPts val="500"/>
              </a:spcBef>
              <a:spcAft>
                <a:spcPts val="0"/>
              </a:spcAft>
              <a:buSzPts val="1300"/>
              <a:buChar char="○"/>
              <a:defRPr sz="1300"/>
            </a:lvl5pPr>
            <a:lvl6pPr marL="2743200" marR="0" lvl="5" indent="-311150" algn="l" rtl="0">
              <a:lnSpc>
                <a:spcPct val="93000"/>
              </a:lnSpc>
              <a:spcBef>
                <a:spcPts val="200"/>
              </a:spcBef>
              <a:spcAft>
                <a:spcPts val="0"/>
              </a:spcAft>
              <a:buSzPts val="1300"/>
              <a:buChar char="■"/>
              <a:defRPr sz="1300"/>
            </a:lvl6pPr>
            <a:lvl7pPr marL="3200400" marR="0" lvl="6" indent="-311150" algn="l" rtl="0">
              <a:lnSpc>
                <a:spcPct val="93000"/>
              </a:lnSpc>
              <a:spcBef>
                <a:spcPts val="200"/>
              </a:spcBef>
              <a:spcAft>
                <a:spcPts val="0"/>
              </a:spcAft>
              <a:buSzPts val="1300"/>
              <a:buChar char="●"/>
              <a:defRPr sz="1300"/>
            </a:lvl7pPr>
            <a:lvl8pPr marL="3657600" marR="0" lvl="7" indent="-311150" algn="l" rtl="0">
              <a:lnSpc>
                <a:spcPct val="93000"/>
              </a:lnSpc>
              <a:spcBef>
                <a:spcPts val="200"/>
              </a:spcBef>
              <a:spcAft>
                <a:spcPts val="0"/>
              </a:spcAft>
              <a:buSzPts val="1300"/>
              <a:buChar char="○"/>
              <a:defRPr sz="1300"/>
            </a:lvl8pPr>
            <a:lvl9pPr marL="4114800" marR="0" lvl="8" indent="-311150" algn="l" rtl="0">
              <a:lnSpc>
                <a:spcPct val="93000"/>
              </a:lnSpc>
              <a:spcBef>
                <a:spcPts val="200"/>
              </a:spcBef>
              <a:spcAft>
                <a:spcPts val="200"/>
              </a:spcAft>
              <a:buSzPts val="1300"/>
              <a:buChar char="■"/>
              <a:defRPr sz="1300"/>
            </a:lvl9pPr>
          </a:lstStyle>
          <a:p>
            <a:endParaRPr/>
          </a:p>
        </p:txBody>
      </p:sp>
      <p:sp>
        <p:nvSpPr>
          <p:cNvPr id="7" name="Shape 7"/>
          <p:cNvSpPr txBox="1">
            <a:spLocks noGrp="1"/>
          </p:cNvSpPr>
          <p:nvPr>
            <p:ph type="dt" idx="10"/>
          </p:nvPr>
        </p:nvSpPr>
        <p:spPr>
          <a:xfrm>
            <a:off x="456480" y="6247376"/>
            <a:ext cx="20925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8" name="Shape 8"/>
          <p:cNvSpPr txBox="1">
            <a:spLocks noGrp="1"/>
          </p:cNvSpPr>
          <p:nvPr>
            <p:ph type="ftr" idx="11"/>
          </p:nvPr>
        </p:nvSpPr>
        <p:spPr>
          <a:xfrm>
            <a:off x="3127680" y="6247376"/>
            <a:ext cx="2861400" cy="435000"/>
          </a:xfrm>
          <a:prstGeom prst="rect">
            <a:avLst/>
          </a:prstGeom>
          <a:noFill/>
          <a:ln>
            <a:noFill/>
          </a:ln>
        </p:spPr>
        <p:txBody>
          <a:bodyPr spcFirstLastPara="1" wrap="square" lIns="82925" tIns="82925" rIns="82925" bIns="82925" anchor="t"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9" name="Shape 9"/>
          <p:cNvSpPr txBox="1">
            <a:spLocks noGrp="1"/>
          </p:cNvSpPr>
          <p:nvPr>
            <p:ph type="sldNum" idx="12"/>
          </p:nvPr>
        </p:nvSpPr>
        <p:spPr>
          <a:xfrm>
            <a:off x="6554880" y="6247376"/>
            <a:ext cx="2092500" cy="435000"/>
          </a:xfrm>
          <a:prstGeom prst="rect">
            <a:avLst/>
          </a:prstGeom>
          <a:noFill/>
          <a:ln>
            <a:noFill/>
          </a:ln>
        </p:spPr>
        <p:txBody>
          <a:bodyPr spcFirstLastPara="1" wrap="square" lIns="0" tIns="0" rIns="0" bIns="0" anchor="t" anchorCtr="0">
            <a:noAutofit/>
          </a:bodyPr>
          <a:lstStyle/>
          <a:p>
            <a:pPr marL="0" marR="0" lvl="0" indent="0" algn="l" rtl="0">
              <a:lnSpc>
                <a:spcPct val="93000"/>
              </a:lnSpc>
              <a:spcBef>
                <a:spcPts val="0"/>
              </a:spcBef>
              <a:spcAft>
                <a:spcPts val="0"/>
              </a:spcAft>
              <a:buClr>
                <a:srgbClr val="000000"/>
              </a:buClr>
              <a:buFont typeface="Arial"/>
              <a:buNone/>
            </a:pPr>
            <a:fld id="{00000000-1234-1234-1234-123412341234}" type="slidenum">
              <a:rPr lang="en" sz="1600" b="0" i="0" u="none" strike="noStrike" cap="none">
                <a:solidFill>
                  <a:srgbClr val="000000"/>
                </a:solidFill>
                <a:latin typeface="Arial"/>
                <a:ea typeface="Arial"/>
                <a:cs typeface="Arial"/>
                <a:sym typeface="Arial"/>
              </a:rPr>
              <a:t>‹#›</a:t>
            </a:fld>
            <a:endParaRPr sz="1300"/>
          </a:p>
        </p:txBody>
      </p:sp>
      <p:pic>
        <p:nvPicPr>
          <p:cNvPr id="10" name="Shape 10"/>
          <p:cNvPicPr preferRelativeResize="0"/>
          <p:nvPr/>
        </p:nvPicPr>
        <p:blipFill rotWithShape="1">
          <a:blip r:embed="rId4">
            <a:alphaModFix/>
          </a:blip>
          <a:srcRect/>
          <a:stretch/>
        </p:blipFill>
        <p:spPr>
          <a:xfrm>
            <a:off x="0" y="0"/>
            <a:ext cx="9142500" cy="717000"/>
          </a:xfrm>
          <a:prstGeom prst="rect">
            <a:avLst/>
          </a:prstGeom>
          <a:noFill/>
          <a:ln>
            <a:noFill/>
          </a:ln>
        </p:spPr>
      </p:pic>
      <p:pic>
        <p:nvPicPr>
          <p:cNvPr id="11" name="Shape 11"/>
          <p:cNvPicPr preferRelativeResize="0"/>
          <p:nvPr/>
        </p:nvPicPr>
        <p:blipFill rotWithShape="1">
          <a:blip r:embed="rId5">
            <a:alphaModFix/>
          </a:blip>
          <a:srcRect/>
          <a:stretch/>
        </p:blipFill>
        <p:spPr>
          <a:xfrm>
            <a:off x="11520" y="6215693"/>
            <a:ext cx="9142500" cy="661200"/>
          </a:xfrm>
          <a:prstGeom prst="rect">
            <a:avLst/>
          </a:prstGeom>
          <a:noFill/>
          <a:ln>
            <a:noFill/>
          </a:ln>
        </p:spPr>
      </p:pic>
      <p:sp>
        <p:nvSpPr>
          <p:cNvPr id="12" name="Shape 12"/>
          <p:cNvSpPr txBox="1">
            <a:spLocks noGrp="1"/>
          </p:cNvSpPr>
          <p:nvPr>
            <p:ph type="title"/>
          </p:nvPr>
        </p:nvSpPr>
        <p:spPr>
          <a:xfrm>
            <a:off x="162720" y="-184339"/>
            <a:ext cx="8190600" cy="1107300"/>
          </a:xfrm>
          <a:prstGeom prst="rect">
            <a:avLst/>
          </a:prstGeom>
          <a:noFill/>
          <a:ln>
            <a:noFill/>
          </a:ln>
        </p:spPr>
        <p:txBody>
          <a:bodyPr spcFirstLastPara="1" wrap="square" lIns="82925" tIns="82925" rIns="82925" bIns="82925" anchor="ctr" anchorCtr="0"/>
          <a:lstStyle>
            <a:lvl1pPr marL="0" marR="0" lvl="0" indent="-82550" algn="l" rtl="0">
              <a:lnSpc>
                <a:spcPct val="93000"/>
              </a:lnSpc>
              <a:spcBef>
                <a:spcPts val="0"/>
              </a:spcBef>
              <a:spcAft>
                <a:spcPts val="0"/>
              </a:spcAft>
              <a:buSzPts val="1300"/>
              <a:buChar char="●"/>
              <a:defRPr sz="1300"/>
            </a:lvl1pPr>
            <a:lvl2pPr marL="673100" marR="0" lvl="1" indent="-336550" algn="l" rtl="0">
              <a:lnSpc>
                <a:spcPct val="93000"/>
              </a:lnSpc>
              <a:spcBef>
                <a:spcPts val="0"/>
              </a:spcBef>
              <a:spcAft>
                <a:spcPts val="0"/>
              </a:spcAft>
              <a:buSzPts val="1300"/>
              <a:buChar char="○"/>
              <a:defRPr sz="1300"/>
            </a:lvl2pPr>
            <a:lvl3pPr marL="1041400" marR="0" lvl="2" indent="-298450" algn="l" rtl="0">
              <a:lnSpc>
                <a:spcPct val="93000"/>
              </a:lnSpc>
              <a:spcBef>
                <a:spcPts val="0"/>
              </a:spcBef>
              <a:spcAft>
                <a:spcPts val="0"/>
              </a:spcAft>
              <a:buSzPts val="1300"/>
              <a:buChar char="■"/>
              <a:defRPr sz="1300"/>
            </a:lvl3pPr>
            <a:lvl4pPr marL="1447800" marR="0" lvl="3" indent="-285750" algn="l" rtl="0">
              <a:lnSpc>
                <a:spcPct val="93000"/>
              </a:lnSpc>
              <a:spcBef>
                <a:spcPts val="0"/>
              </a:spcBef>
              <a:spcAft>
                <a:spcPts val="0"/>
              </a:spcAft>
              <a:buSzPts val="1300"/>
              <a:buChar char="●"/>
              <a:defRPr sz="1300"/>
            </a:lvl4pPr>
            <a:lvl5pPr marL="1866900" marR="0" lvl="4" indent="-285750" algn="l" rtl="0">
              <a:lnSpc>
                <a:spcPct val="93000"/>
              </a:lnSpc>
              <a:spcBef>
                <a:spcPts val="0"/>
              </a:spcBef>
              <a:spcAft>
                <a:spcPts val="0"/>
              </a:spcAft>
              <a:buSzPts val="1300"/>
              <a:buChar char="○"/>
              <a:defRPr sz="1300"/>
            </a:lvl5pPr>
            <a:lvl6pPr marL="2286000" marR="0" lvl="5" indent="-298450" algn="l" rtl="0">
              <a:lnSpc>
                <a:spcPct val="93000"/>
              </a:lnSpc>
              <a:spcBef>
                <a:spcPts val="0"/>
              </a:spcBef>
              <a:spcAft>
                <a:spcPts val="0"/>
              </a:spcAft>
              <a:buSzPts val="1300"/>
              <a:buChar char="■"/>
              <a:defRPr sz="1300"/>
            </a:lvl6pPr>
            <a:lvl7pPr marL="3111500" marR="0" lvl="6" indent="-285750" algn="l" rtl="0">
              <a:lnSpc>
                <a:spcPct val="93000"/>
              </a:lnSpc>
              <a:spcBef>
                <a:spcPts val="0"/>
              </a:spcBef>
              <a:spcAft>
                <a:spcPts val="0"/>
              </a:spcAft>
              <a:buSzPts val="1300"/>
              <a:buChar char="●"/>
              <a:defRPr sz="1300"/>
            </a:lvl7pPr>
            <a:lvl8pPr marL="4356100" marR="0" lvl="7" indent="-285750" algn="l" rtl="0">
              <a:lnSpc>
                <a:spcPct val="93000"/>
              </a:lnSpc>
              <a:spcBef>
                <a:spcPts val="0"/>
              </a:spcBef>
              <a:spcAft>
                <a:spcPts val="0"/>
              </a:spcAft>
              <a:buSzPts val="1300"/>
              <a:buChar char="○"/>
              <a:defRPr sz="1300"/>
            </a:lvl8pPr>
            <a:lvl9pPr marL="6019800" marR="0" lvl="8" indent="-298450" algn="l" rtl="0">
              <a:lnSpc>
                <a:spcPct val="93000"/>
              </a:lnSpc>
              <a:spcBef>
                <a:spcPts val="0"/>
              </a:spcBef>
              <a:spcAft>
                <a:spcPts val="0"/>
              </a:spcAft>
              <a:buSzPts val="1300"/>
              <a:buChar char="■"/>
              <a:defRPr sz="1300"/>
            </a:lvl9pPr>
          </a:lstStyle>
          <a:p>
            <a:endParaRPr/>
          </a:p>
        </p:txBody>
      </p:sp>
      <p:sp>
        <p:nvSpPr>
          <p:cNvPr id="13" name="Shape 13"/>
          <p:cNvSpPr txBox="1"/>
          <p:nvPr/>
        </p:nvSpPr>
        <p:spPr>
          <a:xfrm>
            <a:off x="8163359" y="6559888"/>
            <a:ext cx="456300" cy="380100"/>
          </a:xfrm>
          <a:prstGeom prst="rect">
            <a:avLst/>
          </a:prstGeom>
          <a:noFill/>
          <a:ln>
            <a:noFill/>
          </a:ln>
        </p:spPr>
        <p:txBody>
          <a:bodyPr spcFirstLastPara="1" wrap="square" lIns="81650" tIns="42450" rIns="81650" bIns="42450" anchor="t" anchorCtr="0">
            <a:noAutofit/>
          </a:bodyPr>
          <a:lstStyle/>
          <a:p>
            <a:pPr marL="0" marR="0" lvl="0" indent="0" algn="r" rtl="0">
              <a:lnSpc>
                <a:spcPct val="93000"/>
              </a:lnSpc>
              <a:spcBef>
                <a:spcPts val="0"/>
              </a:spcBef>
              <a:spcAft>
                <a:spcPts val="0"/>
              </a:spcAft>
              <a:buClr>
                <a:srgbClr val="D9CFAB"/>
              </a:buClr>
              <a:buFont typeface="Arial"/>
              <a:buNone/>
            </a:pPr>
            <a:fld id="{00000000-1234-1234-1234-123412341234}" type="slidenum">
              <a:rPr lang="en" sz="900" b="0" i="0" u="none" strike="noStrike" cap="none">
                <a:solidFill>
                  <a:srgbClr val="D9CFAB"/>
                </a:solidFill>
                <a:latin typeface="Arial"/>
                <a:ea typeface="Arial"/>
                <a:cs typeface="Arial"/>
                <a:sym typeface="Arial"/>
              </a:rPr>
              <a:t>‹#›</a:t>
            </a:fld>
            <a:r>
              <a:rPr lang="en" sz="900" b="0" i="0" u="none" strike="noStrike" cap="none">
                <a:solidFill>
                  <a:srgbClr val="D9CFAB"/>
                </a:solidFill>
                <a:latin typeface="Arial"/>
                <a:ea typeface="Arial"/>
                <a:cs typeface="Arial"/>
                <a:sym typeface="Arial"/>
              </a:rPr>
              <a:t>/</a:t>
            </a:r>
            <a:r>
              <a:rPr lang="en" sz="900">
                <a:solidFill>
                  <a:srgbClr val="D9CFAB"/>
                </a:solidFill>
              </a:rPr>
              <a:t>10</a:t>
            </a:r>
            <a:endParaRPr sz="13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9" name="Shape 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30" name="Shape 3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customXml" Target="../ink/ink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Shape 80" descr="unipd_logo.png"/>
          <p:cNvPicPr preferRelativeResize="0"/>
          <p:nvPr/>
        </p:nvPicPr>
        <p:blipFill>
          <a:blip r:embed="rId3">
            <a:alphaModFix/>
          </a:blip>
          <a:stretch>
            <a:fillRect/>
          </a:stretch>
        </p:blipFill>
        <p:spPr>
          <a:xfrm>
            <a:off x="56951" y="1446974"/>
            <a:ext cx="932141" cy="914401"/>
          </a:xfrm>
          <a:prstGeom prst="rect">
            <a:avLst/>
          </a:prstGeom>
          <a:noFill/>
          <a:ln>
            <a:noFill/>
          </a:ln>
        </p:spPr>
      </p:pic>
      <p:cxnSp>
        <p:nvCxnSpPr>
          <p:cNvPr id="81" name="Shape 81"/>
          <p:cNvCxnSpPr/>
          <p:nvPr/>
        </p:nvCxnSpPr>
        <p:spPr>
          <a:xfrm>
            <a:off x="1101750" y="1587651"/>
            <a:ext cx="0" cy="633000"/>
          </a:xfrm>
          <a:prstGeom prst="straightConnector1">
            <a:avLst/>
          </a:prstGeom>
          <a:noFill/>
          <a:ln w="19050" cap="flat" cmpd="sng">
            <a:solidFill>
              <a:srgbClr val="666666"/>
            </a:solidFill>
            <a:prstDash val="solid"/>
            <a:round/>
            <a:headEnd type="none" w="lg" len="lg"/>
            <a:tailEnd type="none" w="lg" len="lg"/>
          </a:ln>
        </p:spPr>
      </p:cxnSp>
      <p:pic>
        <p:nvPicPr>
          <p:cNvPr id="82" name="Shape 82"/>
          <p:cNvPicPr preferRelativeResize="0"/>
          <p:nvPr/>
        </p:nvPicPr>
        <p:blipFill>
          <a:blip r:embed="rId4">
            <a:alphaModFix/>
          </a:blip>
          <a:stretch>
            <a:fillRect/>
          </a:stretch>
        </p:blipFill>
        <p:spPr>
          <a:xfrm>
            <a:off x="1212835" y="1657989"/>
            <a:ext cx="2349316" cy="422031"/>
          </a:xfrm>
          <a:prstGeom prst="rect">
            <a:avLst/>
          </a:prstGeom>
          <a:noFill/>
          <a:ln>
            <a:noFill/>
          </a:ln>
        </p:spPr>
      </p:pic>
      <p:sp>
        <p:nvSpPr>
          <p:cNvPr id="83" name="Shape 83"/>
          <p:cNvSpPr/>
          <p:nvPr/>
        </p:nvSpPr>
        <p:spPr>
          <a:xfrm>
            <a:off x="-19225" y="0"/>
            <a:ext cx="9163206" cy="6553170"/>
          </a:xfrm>
          <a:prstGeom prst="flowChartDocument">
            <a:avLst/>
          </a:prstGeom>
          <a:solidFill>
            <a:srgbClr val="666666"/>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84" name="Shape 84"/>
          <p:cNvSpPr/>
          <p:nvPr/>
        </p:nvSpPr>
        <p:spPr>
          <a:xfrm>
            <a:off x="-19225" y="-19250"/>
            <a:ext cx="9163206" cy="6476976"/>
          </a:xfrm>
          <a:prstGeom prst="flowChartDocument">
            <a:avLst/>
          </a:prstGeom>
          <a:solidFill>
            <a:srgbClr val="990000"/>
          </a:solidFill>
          <a:ln w="19050" cap="flat" cmpd="sng">
            <a:solidFill>
              <a:srgbClr val="666666"/>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u="sng" dirty="0"/>
          </a:p>
        </p:txBody>
      </p:sp>
      <p:sp>
        <p:nvSpPr>
          <p:cNvPr id="85" name="Shape 85"/>
          <p:cNvSpPr txBox="1"/>
          <p:nvPr/>
        </p:nvSpPr>
        <p:spPr>
          <a:xfrm>
            <a:off x="-19249" y="1066800"/>
            <a:ext cx="9144000" cy="1805400"/>
          </a:xfrm>
          <a:prstGeom prst="rect">
            <a:avLst/>
          </a:prstGeom>
          <a:noFill/>
          <a:ln>
            <a:noFill/>
          </a:ln>
        </p:spPr>
        <p:txBody>
          <a:bodyPr spcFirstLastPara="1" wrap="square" lIns="91425" tIns="91425" rIns="91425" bIns="91425" anchor="ctr" anchorCtr="0">
            <a:noAutofit/>
          </a:bodyPr>
          <a:lstStyle/>
          <a:p>
            <a:pPr marL="0" lvl="0" indent="0" algn="ctr" rtl="0">
              <a:lnSpc>
                <a:spcPct val="93000"/>
              </a:lnSpc>
              <a:spcBef>
                <a:spcPts val="0"/>
              </a:spcBef>
              <a:spcAft>
                <a:spcPts val="0"/>
              </a:spcAft>
              <a:buNone/>
            </a:pPr>
            <a:r>
              <a:rPr lang="it-IT" sz="2800" b="1" dirty="0" err="1">
                <a:solidFill>
                  <a:srgbClr val="FFFFFF"/>
                </a:solidFill>
                <a:latin typeface="Calibri"/>
                <a:ea typeface="Calibri"/>
                <a:cs typeface="Calibri"/>
                <a:sym typeface="Calibri"/>
              </a:rPr>
              <a:t>Prediction</a:t>
            </a:r>
            <a:r>
              <a:rPr lang="it-IT" sz="2800" b="1" dirty="0">
                <a:solidFill>
                  <a:srgbClr val="FFFFFF"/>
                </a:solidFill>
                <a:latin typeface="Calibri"/>
                <a:ea typeface="Calibri"/>
                <a:cs typeface="Calibri"/>
                <a:sym typeface="Calibri"/>
              </a:rPr>
              <a:t> of </a:t>
            </a:r>
            <a:r>
              <a:rPr lang="it-IT" sz="2800" b="1" dirty="0" err="1">
                <a:solidFill>
                  <a:srgbClr val="FFFFFF"/>
                </a:solidFill>
                <a:latin typeface="Calibri"/>
                <a:ea typeface="Calibri"/>
                <a:cs typeface="Calibri"/>
                <a:sym typeface="Calibri"/>
              </a:rPr>
              <a:t>Coronary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Artery</a:t>
            </a:r>
            <a:r>
              <a:rPr lang="it-IT" sz="2800" b="1" dirty="0">
                <a:solidFill>
                  <a:srgbClr val="FFFFFF"/>
                </a:solidFill>
                <a:latin typeface="Calibri"/>
                <a:ea typeface="Calibri"/>
                <a:cs typeface="Calibri"/>
                <a:sym typeface="Calibri"/>
              </a:rPr>
              <a:t> </a:t>
            </a:r>
            <a:r>
              <a:rPr lang="it-IT" sz="2800" b="1" dirty="0" err="1">
                <a:solidFill>
                  <a:srgbClr val="FFFFFF"/>
                </a:solidFill>
                <a:latin typeface="Calibri"/>
                <a:ea typeface="Calibri"/>
                <a:cs typeface="Calibri"/>
                <a:sym typeface="Calibri"/>
              </a:rPr>
              <a:t>Disease</a:t>
            </a:r>
            <a:endParaRPr lang="it-IT" sz="28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endParaRPr lang="it-IT" sz="2400" b="1" dirty="0">
              <a:solidFill>
                <a:srgbClr val="FFFFFF"/>
              </a:solidFill>
              <a:latin typeface="Calibri"/>
              <a:ea typeface="Calibri"/>
              <a:cs typeface="Calibri"/>
              <a:sym typeface="Calibri"/>
            </a:endParaRPr>
          </a:p>
          <a:p>
            <a:pPr marL="0" lvl="0" indent="0" algn="ctr" rtl="0">
              <a:lnSpc>
                <a:spcPct val="93000"/>
              </a:lnSpc>
              <a:spcBef>
                <a:spcPts val="0"/>
              </a:spcBef>
              <a:spcAft>
                <a:spcPts val="0"/>
              </a:spcAft>
              <a:buNone/>
            </a:pPr>
            <a:r>
              <a:rPr lang="it-IT" sz="1800" b="1" dirty="0">
                <a:solidFill>
                  <a:srgbClr val="FFFFFF"/>
                </a:solidFill>
                <a:latin typeface="Calibri"/>
                <a:ea typeface="Calibri"/>
                <a:cs typeface="Calibri"/>
                <a:sym typeface="Calibri"/>
              </a:rPr>
              <a:t>Statistical Learning 2, A.Y. 2022/23</a:t>
            </a:r>
            <a:endParaRPr sz="1800" b="1" dirty="0">
              <a:solidFill>
                <a:srgbClr val="FFFFFF"/>
              </a:solidFill>
              <a:latin typeface="Calibri"/>
              <a:ea typeface="Calibri"/>
              <a:cs typeface="Calibri"/>
              <a:sym typeface="Calibri"/>
            </a:endParaRPr>
          </a:p>
        </p:txBody>
      </p:sp>
      <p:cxnSp>
        <p:nvCxnSpPr>
          <p:cNvPr id="86" name="Shape 86"/>
          <p:cNvCxnSpPr/>
          <p:nvPr/>
        </p:nvCxnSpPr>
        <p:spPr>
          <a:xfrm>
            <a:off x="666551" y="2819399"/>
            <a:ext cx="7772400" cy="0"/>
          </a:xfrm>
          <a:prstGeom prst="straightConnector1">
            <a:avLst/>
          </a:prstGeom>
          <a:noFill/>
          <a:ln w="19050" cap="flat" cmpd="sng">
            <a:solidFill>
              <a:srgbClr val="FFFFFF"/>
            </a:solidFill>
            <a:prstDash val="solid"/>
            <a:round/>
            <a:headEnd type="none" w="lg" len="lg"/>
            <a:tailEnd type="none" w="lg" len="lg"/>
          </a:ln>
        </p:spPr>
      </p:cxnSp>
      <p:cxnSp>
        <p:nvCxnSpPr>
          <p:cNvPr id="87" name="Shape 87"/>
          <p:cNvCxnSpPr/>
          <p:nvPr/>
        </p:nvCxnSpPr>
        <p:spPr>
          <a:xfrm>
            <a:off x="685800" y="1219200"/>
            <a:ext cx="7772400" cy="0"/>
          </a:xfrm>
          <a:prstGeom prst="straightConnector1">
            <a:avLst/>
          </a:prstGeom>
          <a:noFill/>
          <a:ln w="19050" cap="flat" cmpd="sng">
            <a:solidFill>
              <a:srgbClr val="FFFFFF"/>
            </a:solidFill>
            <a:prstDash val="solid"/>
            <a:round/>
            <a:headEnd type="none" w="lg" len="lg"/>
            <a:tailEnd type="none" w="lg" len="lg"/>
          </a:ln>
        </p:spPr>
      </p:cxnSp>
      <p:sp>
        <p:nvSpPr>
          <p:cNvPr id="88" name="Shape 88"/>
          <p:cNvSpPr txBox="1"/>
          <p:nvPr/>
        </p:nvSpPr>
        <p:spPr>
          <a:xfrm>
            <a:off x="1447800" y="228601"/>
            <a:ext cx="2667000" cy="838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rgbClr val="FFFFFF"/>
                </a:solidFill>
                <a:latin typeface="Cuprum"/>
                <a:ea typeface="Cuprum"/>
                <a:cs typeface="Cuprum"/>
                <a:sym typeface="Cuprum"/>
              </a:rPr>
              <a:t>UNIVERSITY OF PADUA</a:t>
            </a:r>
            <a:endParaRPr sz="1800">
              <a:solidFill>
                <a:srgbClr val="FFFFFF"/>
              </a:solidFill>
              <a:latin typeface="Cuprum"/>
              <a:ea typeface="Cuprum"/>
              <a:cs typeface="Cuprum"/>
              <a:sym typeface="Cuprum"/>
            </a:endParaRPr>
          </a:p>
          <a:p>
            <a:pPr marL="0" lvl="0" indent="0" rtl="0">
              <a:spcBef>
                <a:spcPts val="0"/>
              </a:spcBef>
              <a:spcAft>
                <a:spcPts val="0"/>
              </a:spcAft>
              <a:buNone/>
            </a:pPr>
            <a:r>
              <a:rPr lang="en">
                <a:solidFill>
                  <a:srgbClr val="FFFFFF"/>
                </a:solidFill>
                <a:latin typeface="Cuprum"/>
                <a:ea typeface="Cuprum"/>
                <a:cs typeface="Cuprum"/>
                <a:sym typeface="Cuprum"/>
              </a:rPr>
              <a:t>UNIVERSITA’ DEGLI STUDI DI PADOVA</a:t>
            </a:r>
            <a:endParaRPr>
              <a:solidFill>
                <a:srgbClr val="FFFFFF"/>
              </a:solidFill>
              <a:latin typeface="Cuprum"/>
              <a:ea typeface="Cuprum"/>
              <a:cs typeface="Cuprum"/>
              <a:sym typeface="Cuprum"/>
            </a:endParaRPr>
          </a:p>
        </p:txBody>
      </p:sp>
      <p:sp>
        <p:nvSpPr>
          <p:cNvPr id="89" name="Shape 89"/>
          <p:cNvSpPr/>
          <p:nvPr/>
        </p:nvSpPr>
        <p:spPr>
          <a:xfrm>
            <a:off x="0" y="6781800"/>
            <a:ext cx="9144000" cy="76200"/>
          </a:xfrm>
          <a:prstGeom prst="rect">
            <a:avLst/>
          </a:prstGeom>
          <a:solidFill>
            <a:srgbClr val="990000"/>
          </a:solidFill>
          <a:ln w="19050"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19300" y="4012725"/>
            <a:ext cx="9144000" cy="42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800" dirty="0">
              <a:solidFill>
                <a:srgbClr val="FFFFFF"/>
              </a:solidFill>
              <a:latin typeface="Calibri"/>
              <a:ea typeface="Calibri"/>
              <a:cs typeface="Calibri"/>
              <a:sym typeface="Calibri"/>
            </a:endParaRPr>
          </a:p>
        </p:txBody>
      </p:sp>
      <p:sp>
        <p:nvSpPr>
          <p:cNvPr id="91" name="Shape 91"/>
          <p:cNvSpPr txBox="1"/>
          <p:nvPr/>
        </p:nvSpPr>
        <p:spPr>
          <a:xfrm>
            <a:off x="5765858" y="2908189"/>
            <a:ext cx="2788633" cy="1384146"/>
          </a:xfrm>
          <a:prstGeom prst="rect">
            <a:avLst/>
          </a:prstGeom>
          <a:noFill/>
          <a:ln>
            <a:noFill/>
          </a:ln>
        </p:spPr>
        <p:txBody>
          <a:bodyPr spcFirstLastPara="1" wrap="square" lIns="91425" tIns="91425" rIns="91425" bIns="91425" anchor="t" anchorCtr="0">
            <a:noAutofit/>
          </a:bodyPr>
          <a:lstStyle/>
          <a:p>
            <a:pPr algn="r">
              <a:lnSpc>
                <a:spcPts val="0"/>
              </a:lnSpc>
              <a:spcBef>
                <a:spcPts val="2400"/>
              </a:spcBef>
            </a:pPr>
            <a:r>
              <a:rPr lang="it-IT" sz="1600" i="1" dirty="0">
                <a:solidFill>
                  <a:schemeClr val="bg1"/>
                </a:solidFill>
                <a:latin typeface="Calibri"/>
                <a:ea typeface="Calibri"/>
                <a:cs typeface="Calibri"/>
                <a:sym typeface="Calibri"/>
              </a:rPr>
              <a:t>Marco Uderzo, 2096998</a:t>
            </a:r>
          </a:p>
          <a:p>
            <a:pPr marL="0" lvl="0" indent="0" algn="r" rtl="0">
              <a:lnSpc>
                <a:spcPts val="0"/>
              </a:lnSpc>
              <a:spcBef>
                <a:spcPts val="2400"/>
              </a:spcBef>
              <a:spcAft>
                <a:spcPts val="0"/>
              </a:spcAft>
              <a:buNone/>
            </a:pPr>
            <a:r>
              <a:rPr lang="it-IT" sz="1600" i="1" dirty="0">
                <a:solidFill>
                  <a:schemeClr val="bg1"/>
                </a:solidFill>
                <a:latin typeface="Calibri"/>
                <a:ea typeface="Calibri"/>
                <a:cs typeface="Calibri"/>
                <a:sym typeface="Calibri"/>
              </a:rPr>
              <a:t>Francesco Vo, 1234567 </a:t>
            </a:r>
          </a:p>
        </p:txBody>
      </p:sp>
      <p:sp>
        <p:nvSpPr>
          <p:cNvPr id="92" name="Shape 92"/>
          <p:cNvSpPr txBox="1"/>
          <p:nvPr/>
        </p:nvSpPr>
        <p:spPr>
          <a:xfrm>
            <a:off x="4977475" y="4419600"/>
            <a:ext cx="3724500" cy="10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dirty="0">
              <a:solidFill>
                <a:srgbClr val="FFFFFF"/>
              </a:solidFill>
            </a:endParaRPr>
          </a:p>
        </p:txBody>
      </p:sp>
      <p:pic>
        <p:nvPicPr>
          <p:cNvPr id="93" name="Shape 93" descr="unipdlogo.png"/>
          <p:cNvPicPr preferRelativeResize="0"/>
          <p:nvPr/>
        </p:nvPicPr>
        <p:blipFill rotWithShape="1">
          <a:blip r:embed="rId5">
            <a:alphaModFix/>
          </a:blip>
          <a:srcRect r="50721"/>
          <a:stretch/>
        </p:blipFill>
        <p:spPr>
          <a:xfrm>
            <a:off x="711125" y="283663"/>
            <a:ext cx="781250" cy="707762"/>
          </a:xfrm>
          <a:prstGeom prst="rect">
            <a:avLst/>
          </a:prstGeom>
          <a:noFill/>
          <a:ln>
            <a:noFill/>
          </a:ln>
        </p:spPr>
      </p:pic>
      <p:pic>
        <p:nvPicPr>
          <p:cNvPr id="94" name="Shape 94" descr="http://www.math.unipd.it/it/img/layout/logoDM.png"/>
          <p:cNvPicPr preferRelativeResize="0"/>
          <p:nvPr/>
        </p:nvPicPr>
        <p:blipFill>
          <a:blip r:embed="rId6">
            <a:alphaModFix/>
          </a:blip>
          <a:stretch>
            <a:fillRect/>
          </a:stretch>
        </p:blipFill>
        <p:spPr>
          <a:xfrm>
            <a:off x="5818525" y="5996550"/>
            <a:ext cx="3158976" cy="48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graph</a:t>
            </a:r>
            <a:endParaRPr sz="3000" b="1" dirty="0">
              <a:solidFill>
                <a:srgbClr val="FFFFFF"/>
              </a:solidFill>
            </a:endParaRPr>
          </a:p>
        </p:txBody>
      </p:sp>
      <p:sp>
        <p:nvSpPr>
          <p:cNvPr id="162" name="Shape 162"/>
          <p:cNvSpPr txBox="1">
            <a:spLocks noGrp="1"/>
          </p:cNvSpPr>
          <p:nvPr>
            <p:ph type="body" idx="4294967295"/>
          </p:nvPr>
        </p:nvSpPr>
        <p:spPr>
          <a:xfrm>
            <a:off x="476183" y="1121141"/>
            <a:ext cx="8139498" cy="5808846"/>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dirty="0">
                <a:solidFill>
                  <a:srgbClr val="333333"/>
                </a:solidFill>
                <a:latin typeface="Bahnschrift SemiLight" panose="020B0502040204020203" pitchFamily="34" charset="0"/>
              </a:rPr>
              <a:t>Now we want to visualize the correlations through a graph. We see that Age is somewhat “central” with respect to the other variables.</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9/24</a:t>
            </a:r>
          </a:p>
        </p:txBody>
      </p:sp>
      <p:pic>
        <p:nvPicPr>
          <p:cNvPr id="6" name="Picture 5">
            <a:extLst>
              <a:ext uri="{FF2B5EF4-FFF2-40B4-BE49-F238E27FC236}">
                <a16:creationId xmlns:a16="http://schemas.microsoft.com/office/drawing/2014/main" id="{4A1438E3-0CB3-C1AD-1A68-3B655415AF7C}"/>
              </a:ext>
            </a:extLst>
          </p:cNvPr>
          <p:cNvPicPr>
            <a:picLocks noChangeAspect="1"/>
          </p:cNvPicPr>
          <p:nvPr/>
        </p:nvPicPr>
        <p:blipFill>
          <a:blip r:embed="rId3"/>
          <a:stretch>
            <a:fillRect/>
          </a:stretch>
        </p:blipFill>
        <p:spPr>
          <a:xfrm>
            <a:off x="1879152" y="2026241"/>
            <a:ext cx="5333559" cy="3998645"/>
          </a:xfrm>
          <a:prstGeom prst="rect">
            <a:avLst/>
          </a:prstGeom>
        </p:spPr>
      </p:pic>
    </p:spTree>
    <p:extLst>
      <p:ext uri="{BB962C8B-B14F-4D97-AF65-F5344CB8AC3E}">
        <p14:creationId xmlns:p14="http://schemas.microsoft.com/office/powerpoint/2010/main" val="19949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Preparation</a:t>
            </a:r>
            <a:r>
              <a:rPr lang="it-IT" sz="3000" b="1" dirty="0">
                <a:solidFill>
                  <a:srgbClr val="FFFFFF"/>
                </a:solidFill>
              </a:rPr>
              <a:t> &amp; General Settings</a:t>
            </a:r>
            <a:endParaRPr sz="3000" b="1" dirty="0">
              <a:solidFill>
                <a:srgbClr val="FFFFFF"/>
              </a:solidFill>
            </a:endParaRPr>
          </a:p>
        </p:txBody>
      </p:sp>
      <p:sp>
        <p:nvSpPr>
          <p:cNvPr id="162" name="Shape 162"/>
          <p:cNvSpPr txBox="1">
            <a:spLocks noGrp="1"/>
          </p:cNvSpPr>
          <p:nvPr>
            <p:ph type="body" idx="4294967295"/>
          </p:nvPr>
        </p:nvSpPr>
        <p:spPr>
          <a:xfrm>
            <a:off x="579120" y="1242194"/>
            <a:ext cx="8026399"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We see that patients without the condition are 410 (45%) and patient with it are 508 (55%).</a:t>
            </a:r>
          </a:p>
          <a:p>
            <a:pPr marL="0" indent="0">
              <a:spcAft>
                <a:spcPts val="1300"/>
              </a:spcAft>
              <a:buNone/>
            </a:pPr>
            <a:r>
              <a:rPr lang="en-US" sz="1800" dirty="0">
                <a:solidFill>
                  <a:srgbClr val="333333"/>
                </a:solidFill>
                <a:latin typeface="Bahnschrift SemiLight" panose="020B0502040204020203" pitchFamily="34" charset="0"/>
              </a:rPr>
              <a:t>We see that our dataset is quite balanced so we don’t need to apply other methods for rescaling it.</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r>
              <a:rPr lang="en-US" sz="1800" dirty="0">
                <a:solidFill>
                  <a:srgbClr val="333333"/>
                </a:solidFill>
                <a:latin typeface="Bahnschrift SemiLight" panose="020B0502040204020203" pitchFamily="34" charset="0"/>
              </a:rPr>
              <a:t>After this we divide the split the data into training set and test set with a ratio of 75 and 25 with respect to our dataset.</a:t>
            </a:r>
          </a:p>
          <a:p>
            <a:pPr marL="0" indent="0">
              <a:spcAft>
                <a:spcPts val="1300"/>
              </a:spcAft>
              <a:buNone/>
            </a:pPr>
            <a:r>
              <a:rPr lang="en-US" sz="1800" b="0" i="0" dirty="0">
                <a:solidFill>
                  <a:srgbClr val="333333"/>
                </a:solidFill>
                <a:effectLst/>
                <a:latin typeface="Bahnschrift SemiLight" panose="020B0502040204020203" pitchFamily="34" charset="0"/>
              </a:rPr>
              <a:t>We will train ou</a:t>
            </a:r>
            <a:r>
              <a:rPr lang="en-US" sz="1800" dirty="0">
                <a:solidFill>
                  <a:srgbClr val="333333"/>
                </a:solidFill>
                <a:latin typeface="Bahnschrift SemiLight" panose="020B0502040204020203" pitchFamily="34" charset="0"/>
              </a:rPr>
              <a:t>r models on the training set and the evaluate them on our test set.</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r>
              <a:rPr lang="en-US" sz="1800" b="0" i="0" dirty="0">
                <a:solidFill>
                  <a:srgbClr val="333333"/>
                </a:solidFill>
                <a:effectLst/>
                <a:latin typeface="Bahnschrift SemiLight" panose="020B0502040204020203" pitchFamily="34" charset="0"/>
              </a:rPr>
              <a:t>The metrics we are going to use are accuracy, precision, recall and f1-score.</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60491"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10/24</a:t>
            </a:r>
          </a:p>
        </p:txBody>
      </p:sp>
    </p:spTree>
    <p:extLst>
      <p:ext uri="{BB962C8B-B14F-4D97-AF65-F5344CB8AC3E}">
        <p14:creationId xmlns:p14="http://schemas.microsoft.com/office/powerpoint/2010/main" val="3352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14196" y="1102291"/>
            <a:ext cx="4515608" cy="1721809"/>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Linear Discriminant Analysis </a:t>
            </a:r>
            <a:r>
              <a:rPr lang="en-US" sz="1800" b="0" i="0" dirty="0">
                <a:solidFill>
                  <a:srgbClr val="333333"/>
                </a:solidFill>
                <a:effectLst/>
                <a:latin typeface="Bahnschrift SemiLight" panose="020B0502040204020203" pitchFamily="34" charset="0"/>
              </a:rPr>
              <a:t>(LDA) is a classification algorithm, where a discriminant rule tries to divide the data points into K disjoint regions, where K is the number of classes (in this case K = 2).</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11/24</a:t>
            </a:r>
          </a:p>
        </p:txBody>
      </p:sp>
      <p:pic>
        <p:nvPicPr>
          <p:cNvPr id="4098" name="Picture 2">
            <a:extLst>
              <a:ext uri="{FF2B5EF4-FFF2-40B4-BE49-F238E27FC236}">
                <a16:creationId xmlns:a16="http://schemas.microsoft.com/office/drawing/2014/main" id="{004834EF-2ED5-013A-807A-8E8ED4F5A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61" y="2824100"/>
            <a:ext cx="3500414" cy="25001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D1CC31C2-1ADF-765B-FD29-D6D92CAF5733}"/>
              </a:ext>
            </a:extLst>
          </p:cNvPr>
          <p:cNvSpPr txBox="1"/>
          <p:nvPr/>
        </p:nvSpPr>
        <p:spPr>
          <a:xfrm>
            <a:off x="805537" y="5324222"/>
            <a:ext cx="4106062" cy="637181"/>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0.88</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pic>
        <p:nvPicPr>
          <p:cNvPr id="4" name="Immagine 3">
            <a:extLst>
              <a:ext uri="{FF2B5EF4-FFF2-40B4-BE49-F238E27FC236}">
                <a16:creationId xmlns:a16="http://schemas.microsoft.com/office/drawing/2014/main" id="{803490AB-5800-EB89-2DDB-B215EA7F2B54}"/>
              </a:ext>
            </a:extLst>
          </p:cNvPr>
          <p:cNvPicPr>
            <a:picLocks noChangeAspect="1"/>
          </p:cNvPicPr>
          <p:nvPr/>
        </p:nvPicPr>
        <p:blipFill>
          <a:blip r:embed="rId4"/>
          <a:stretch>
            <a:fillRect/>
          </a:stretch>
        </p:blipFill>
        <p:spPr>
          <a:xfrm>
            <a:off x="5708065" y="3108144"/>
            <a:ext cx="1709841" cy="2216078"/>
          </a:xfrm>
          <a:prstGeom prst="rect">
            <a:avLst/>
          </a:prstGeom>
        </p:spPr>
      </p:pic>
    </p:spTree>
    <p:extLst>
      <p:ext uri="{BB962C8B-B14F-4D97-AF65-F5344CB8AC3E}">
        <p14:creationId xmlns:p14="http://schemas.microsoft.com/office/powerpoint/2010/main" val="125751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Linear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600764" y="1062031"/>
            <a:ext cx="8055556" cy="1721809"/>
          </a:xfrm>
          <a:prstGeom prst="rect">
            <a:avLst/>
          </a:prstGeom>
        </p:spPr>
        <p:txBody>
          <a:bodyPr spcFirstLastPara="1" wrap="square" lIns="82925" tIns="82925" rIns="82925" bIns="82925" anchor="t" anchorCtr="0">
            <a:noAutofit/>
          </a:bodyPr>
          <a:lstStyle/>
          <a:p>
            <a:pPr marL="0" indent="0" algn="ctr">
              <a:spcAft>
                <a:spcPts val="1300"/>
              </a:spcAft>
              <a:buNone/>
            </a:pPr>
            <a:r>
              <a:rPr lang="en-US" sz="1800" i="0" dirty="0">
                <a:solidFill>
                  <a:srgbClr val="333333"/>
                </a:solidFill>
                <a:effectLst/>
                <a:latin typeface="Bahnschrift SemiLight" panose="020B0502040204020203" pitchFamily="34" charset="0"/>
              </a:rPr>
              <a:t>We see that the models divides the data pretty well.</a:t>
            </a: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0" indent="0" algn="ctr">
              <a:spcAft>
                <a:spcPts val="1300"/>
              </a:spcAft>
              <a:buNone/>
            </a:pPr>
            <a:endParaRPr lang="en-US" sz="1800" dirty="0">
              <a:solidFill>
                <a:srgbClr val="333333"/>
              </a:solidFill>
              <a:latin typeface="Bahnschrift SemiLight" panose="020B0502040204020203" pitchFamily="34" charset="0"/>
            </a:endParaRPr>
          </a:p>
          <a:p>
            <a:pPr marL="0" indent="0" algn="ctr">
              <a:spcAft>
                <a:spcPts val="1300"/>
              </a:spcAft>
              <a:buNone/>
            </a:pPr>
            <a:endParaRPr lang="en-US" sz="1800" b="0" i="0" dirty="0">
              <a:solidFill>
                <a:srgbClr val="333333"/>
              </a:solidFill>
              <a:effectLst/>
              <a:latin typeface="Bahnschrift SemiLight" panose="020B0502040204020203" pitchFamily="34" charset="0"/>
            </a:endParaRPr>
          </a:p>
          <a:p>
            <a:pPr marL="800100" lvl="1" indent="-342900" algn="ctr">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87528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FFFF"/>
                </a:solidFill>
              </a:rPr>
              <a:t>12</a:t>
            </a:r>
            <a:r>
              <a:rPr kumimoji="0" lang="it-IT" sz="1400" b="0" i="0" u="none" strike="noStrike" kern="0" cap="none" spc="0" normalizeH="0" baseline="0" noProof="0" dirty="0">
                <a:ln>
                  <a:noFill/>
                </a:ln>
                <a:solidFill>
                  <a:srgbClr val="FFFFFF"/>
                </a:solidFill>
                <a:effectLst/>
                <a:uLnTx/>
                <a:uFillTx/>
                <a:latin typeface="Arial"/>
                <a:cs typeface="Arial"/>
                <a:sym typeface="Arial"/>
              </a:rPr>
              <a:t>/24</a:t>
            </a:r>
          </a:p>
        </p:txBody>
      </p:sp>
      <p:pic>
        <p:nvPicPr>
          <p:cNvPr id="4100" name="Picture 4">
            <a:extLst>
              <a:ext uri="{FF2B5EF4-FFF2-40B4-BE49-F238E27FC236}">
                <a16:creationId xmlns:a16="http://schemas.microsoft.com/office/drawing/2014/main" id="{77FFED81-4B4B-2DE8-78AC-237A58075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15" y="1661807"/>
            <a:ext cx="5599654" cy="399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2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Quadratic</a:t>
            </a:r>
            <a:r>
              <a:rPr lang="it-IT" sz="3000" b="1" dirty="0">
                <a:solidFill>
                  <a:srgbClr val="FFFFFF"/>
                </a:solidFill>
              </a:rPr>
              <a:t> </a:t>
            </a:r>
            <a:r>
              <a:rPr lang="it-IT" sz="3000" b="1" dirty="0" err="1">
                <a:solidFill>
                  <a:srgbClr val="FFFFFF"/>
                </a:solidFill>
              </a:rPr>
              <a:t>Discriminant</a:t>
            </a:r>
            <a:r>
              <a:rPr lang="it-IT" sz="3000" b="1" dirty="0">
                <a:solidFill>
                  <a:srgbClr val="FFFFFF"/>
                </a:solidFill>
              </a:rPr>
              <a:t> Analysis</a:t>
            </a:r>
            <a:endParaRPr sz="3000" b="1" dirty="0">
              <a:solidFill>
                <a:srgbClr val="FFFFFF"/>
              </a:solidFill>
            </a:endParaRPr>
          </a:p>
        </p:txBody>
      </p:sp>
      <p:sp>
        <p:nvSpPr>
          <p:cNvPr id="162" name="Shape 162"/>
          <p:cNvSpPr txBox="1">
            <a:spLocks noGrp="1"/>
          </p:cNvSpPr>
          <p:nvPr>
            <p:ph type="body" idx="4294967295"/>
          </p:nvPr>
        </p:nvSpPr>
        <p:spPr>
          <a:xfrm>
            <a:off x="2361525" y="1120274"/>
            <a:ext cx="4914163"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b="1" i="0" dirty="0">
                <a:solidFill>
                  <a:srgbClr val="333333"/>
                </a:solidFill>
                <a:effectLst/>
                <a:latin typeface="Bahnschrift SemiLight" panose="020B0502040204020203" pitchFamily="34" charset="0"/>
              </a:rPr>
              <a:t>Quadratic Discriminant Analysis </a:t>
            </a:r>
            <a:r>
              <a:rPr lang="en-US" sz="1800" b="0" i="0" dirty="0">
                <a:solidFill>
                  <a:srgbClr val="333333"/>
                </a:solidFill>
                <a:effectLst/>
                <a:latin typeface="Bahnschrift SemiLight" panose="020B0502040204020203" pitchFamily="34" charset="0"/>
              </a:rPr>
              <a:t>(QDA) doesn’t assume the equal variance of the classes. For this reason the decision boundary is not linear but quadratic.</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9856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13/24</a:t>
            </a:r>
            <a:endParaRPr dirty="0"/>
          </a:p>
        </p:txBody>
      </p:sp>
      <p:pic>
        <p:nvPicPr>
          <p:cNvPr id="5122" name="Picture 2">
            <a:extLst>
              <a:ext uri="{FF2B5EF4-FFF2-40B4-BE49-F238E27FC236}">
                <a16:creationId xmlns:a16="http://schemas.microsoft.com/office/drawing/2014/main" id="{DAA8FE8E-50BE-B5A1-905F-21F977ABE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2377494"/>
            <a:ext cx="3967206" cy="2833522"/>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3D3F373D-9A92-6245-2B55-232AAD0A8B18}"/>
              </a:ext>
            </a:extLst>
          </p:cNvPr>
          <p:cNvSpPr txBox="1"/>
          <p:nvPr/>
        </p:nvSpPr>
        <p:spPr>
          <a:xfrm>
            <a:off x="2539672" y="5304012"/>
            <a:ext cx="4064656" cy="670127"/>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latin typeface="Helvetica Neue"/>
              </a:rPr>
              <a:t>Recall: 0.87</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0.90</a:t>
            </a:r>
            <a:endParaRPr lang="en-US" sz="1000" b="0" i="0" dirty="0">
              <a:solidFill>
                <a:srgbClr val="333333"/>
              </a:solidFill>
              <a:effectLst/>
              <a:latin typeface="Helvetica Neue"/>
            </a:endParaRPr>
          </a:p>
        </p:txBody>
      </p:sp>
    </p:spTree>
    <p:extLst>
      <p:ext uri="{BB962C8B-B14F-4D97-AF65-F5344CB8AC3E}">
        <p14:creationId xmlns:p14="http://schemas.microsoft.com/office/powerpoint/2010/main" val="243495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Generalized</a:t>
            </a:r>
            <a:r>
              <a:rPr lang="it-IT" sz="3000" b="1" dirty="0">
                <a:solidFill>
                  <a:srgbClr val="FFFFFF"/>
                </a:solidFill>
              </a:rPr>
              <a:t> Linear Model</a:t>
            </a:r>
            <a:endParaRPr sz="3000" b="1" dirty="0">
              <a:solidFill>
                <a:srgbClr val="FFFFFF"/>
              </a:solidFill>
            </a:endParaRPr>
          </a:p>
        </p:txBody>
      </p:sp>
      <p:sp>
        <p:nvSpPr>
          <p:cNvPr id="162" name="Shape 162"/>
          <p:cNvSpPr txBox="1">
            <a:spLocks noGrp="1"/>
          </p:cNvSpPr>
          <p:nvPr>
            <p:ph type="body" idx="4294967295"/>
          </p:nvPr>
        </p:nvSpPr>
        <p:spPr>
          <a:xfrm>
            <a:off x="3521" y="712891"/>
            <a:ext cx="5036844" cy="5808846"/>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342900" indent="-342900">
              <a:spcAft>
                <a:spcPts val="1300"/>
              </a:spcAft>
            </a:pP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is the easiest and most common model to perform binary classification. To do so, we use a </a:t>
            </a:r>
            <a:r>
              <a:rPr lang="en-US" sz="1800" b="1" i="0" dirty="0">
                <a:solidFill>
                  <a:srgbClr val="333333"/>
                </a:solidFill>
                <a:effectLst/>
                <a:latin typeface="Bahnschrift SemiLight" panose="020B0502040204020203" pitchFamily="34" charset="0"/>
              </a:rPr>
              <a:t>Generalized Linear Model</a:t>
            </a:r>
            <a:r>
              <a:rPr lang="en-US" sz="1800" b="0" i="0" dirty="0">
                <a:solidFill>
                  <a:srgbClr val="333333"/>
                </a:solidFill>
                <a:effectLst/>
                <a:latin typeface="Bahnschrift SemiLight" panose="020B0502040204020203" pitchFamily="34" charset="0"/>
              </a:rPr>
              <a:t>.</a:t>
            </a: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All predictors are initially included</a:t>
            </a:r>
          </a:p>
          <a:p>
            <a:pPr marL="342900" indent="-342900">
              <a:spcAft>
                <a:spcPts val="1300"/>
              </a:spcAft>
            </a:pPr>
            <a:r>
              <a:rPr lang="en-US" sz="1800" dirty="0">
                <a:solidFill>
                  <a:srgbClr val="333333"/>
                </a:solidFill>
                <a:latin typeface="Bahnschrift SemiLight" panose="020B0502040204020203" pitchFamily="34" charset="0"/>
              </a:rPr>
              <a:t>Decision Threshold initially not optimized</a:t>
            </a:r>
          </a:p>
          <a:p>
            <a:pPr marL="342900" indent="-342900">
              <a:spcAft>
                <a:spcPts val="1300"/>
              </a:spcAft>
            </a:pPr>
            <a:r>
              <a:rPr lang="en-US" sz="1800" dirty="0">
                <a:solidFill>
                  <a:srgbClr val="333333"/>
                </a:solidFill>
                <a:latin typeface="Bahnschrift SemiLight" panose="020B0502040204020203" pitchFamily="34" charset="0"/>
              </a:rPr>
              <a:t>Variable Selection:</a:t>
            </a:r>
          </a:p>
          <a:p>
            <a:pPr marL="800100" lvl="1" indent="-342900">
              <a:spcAft>
                <a:spcPts val="1300"/>
              </a:spcAft>
            </a:pPr>
            <a:r>
              <a:rPr lang="en-US" sz="1800" b="1" dirty="0">
                <a:solidFill>
                  <a:srgbClr val="333333"/>
                </a:solidFill>
                <a:latin typeface="Bahnschrift SemiLight" panose="020B0502040204020203" pitchFamily="34" charset="0"/>
              </a:rPr>
              <a:t>Iterative Backward Selection</a:t>
            </a:r>
            <a:r>
              <a:rPr lang="en-US" sz="1800" dirty="0">
                <a:solidFill>
                  <a:srgbClr val="333333"/>
                </a:solidFill>
                <a:latin typeface="Bahnschrift SemiLight" panose="020B0502040204020203" pitchFamily="34" charset="0"/>
              </a:rPr>
              <a:t>, removing weak predictors based on their p-value</a:t>
            </a:r>
          </a:p>
          <a:p>
            <a:pPr marL="342900" indent="-342900">
              <a:spcAft>
                <a:spcPts val="1300"/>
              </a:spcAft>
            </a:pPr>
            <a:r>
              <a:rPr lang="en-US" sz="1800" dirty="0">
                <a:solidFill>
                  <a:srgbClr val="333333"/>
                </a:solidFill>
                <a:latin typeface="Bahnschrift SemiLight" panose="020B0502040204020203" pitchFamily="34" charset="0"/>
              </a:rPr>
              <a:t>Useful Metrics:</a:t>
            </a:r>
          </a:p>
          <a:p>
            <a:pPr marL="800100" lvl="1" indent="-342900">
              <a:spcAft>
                <a:spcPts val="1300"/>
              </a:spcAft>
            </a:pPr>
            <a:r>
              <a:rPr lang="en-US" sz="1800" b="1" dirty="0">
                <a:solidFill>
                  <a:srgbClr val="333333"/>
                </a:solidFill>
                <a:latin typeface="Bahnschrift SemiLight" panose="020B0502040204020203" pitchFamily="34" charset="0"/>
              </a:rPr>
              <a:t>Variance Inflation Factor</a:t>
            </a:r>
          </a:p>
          <a:p>
            <a:pPr marL="800100" lvl="1" indent="-342900">
              <a:spcAft>
                <a:spcPts val="1300"/>
              </a:spcAft>
            </a:pPr>
            <a:r>
              <a:rPr lang="en-US" sz="1800" b="1" dirty="0">
                <a:solidFill>
                  <a:srgbClr val="333333"/>
                </a:solidFill>
                <a:latin typeface="Bahnschrift SemiLight" panose="020B0502040204020203" pitchFamily="34" charset="0"/>
              </a:rPr>
              <a:t>Bayesian Information Criterion</a:t>
            </a:r>
          </a:p>
          <a:p>
            <a:pPr marL="800100" lvl="1" indent="-342900">
              <a:spcAft>
                <a:spcPts val="1300"/>
              </a:spcAft>
            </a:pPr>
            <a:r>
              <a:rPr lang="en-US" sz="1800" b="1" dirty="0">
                <a:solidFill>
                  <a:srgbClr val="333333"/>
                </a:solidFill>
                <a:latin typeface="Bahnschrift SemiLight" panose="020B0502040204020203" pitchFamily="34" charset="0"/>
              </a:rPr>
              <a:t>Misclassification Error</a:t>
            </a:r>
          </a:p>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14/24</a:t>
            </a:r>
            <a:endParaRPr dirty="0"/>
          </a:p>
        </p:txBody>
      </p:sp>
      <p:sp>
        <p:nvSpPr>
          <p:cNvPr id="3" name="CasellaDiTesto 2">
            <a:extLst>
              <a:ext uri="{FF2B5EF4-FFF2-40B4-BE49-F238E27FC236}">
                <a16:creationId xmlns:a16="http://schemas.microsoft.com/office/drawing/2014/main" id="{5325EBB5-9CE9-BBFE-0842-02855C39D6BE}"/>
              </a:ext>
            </a:extLst>
          </p:cNvPr>
          <p:cNvSpPr txBox="1"/>
          <p:nvPr/>
        </p:nvSpPr>
        <p:spPr>
          <a:xfrm>
            <a:off x="5167835" y="3803982"/>
            <a:ext cx="4076454" cy="940963"/>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0.86</a:t>
            </a:r>
          </a:p>
          <a:p>
            <a:pPr marL="742950" lvl="1" indent="-285750" defTabSz="360000">
              <a:lnSpc>
                <a:spcPct val="100000"/>
              </a:lnSpc>
              <a:spcAft>
                <a:spcPts val="1300"/>
              </a:spcAft>
            </a:pPr>
            <a:r>
              <a:rPr lang="en-US" sz="1000" dirty="0">
                <a:solidFill>
                  <a:srgbClr val="333333"/>
                </a:solidFill>
                <a:latin typeface="Helvetica Neue"/>
              </a:rPr>
              <a:t>Precision: 0.9</a:t>
            </a:r>
          </a:p>
          <a:p>
            <a:pPr marL="742950" lvl="1" indent="-285750" defTabSz="360000">
              <a:lnSpc>
                <a:spcPct val="100000"/>
              </a:lnSpc>
              <a:spcAft>
                <a:spcPts val="1300"/>
              </a:spcAft>
            </a:pPr>
            <a:r>
              <a:rPr lang="en-US" sz="1000" dirty="0">
                <a:solidFill>
                  <a:srgbClr val="333333"/>
                </a:solidFill>
                <a:latin typeface="Helvetica Neue"/>
              </a:rPr>
              <a:t>Recall: 0.84</a:t>
            </a:r>
          </a:p>
          <a:p>
            <a:pPr marL="742950" lvl="1" indent="-285750" defTabSz="360000">
              <a:lnSpc>
                <a:spcPct val="100000"/>
              </a:lnSpc>
              <a:spcAft>
                <a:spcPts val="1300"/>
              </a:spcAft>
            </a:pPr>
            <a:r>
              <a:rPr lang="en-US" sz="1000" b="0" i="0" dirty="0">
                <a:solidFill>
                  <a:srgbClr val="333333"/>
                </a:solidFill>
                <a:effectLst/>
                <a:latin typeface="Helvetica Neue"/>
              </a:rPr>
              <a:t>F1-Score: 0.87</a:t>
            </a:r>
          </a:p>
          <a:p>
            <a:pPr marL="742950" lvl="1" indent="-285750" defTabSz="360000">
              <a:lnSpc>
                <a:spcPct val="100000"/>
              </a:lnSpc>
              <a:spcAft>
                <a:spcPts val="1300"/>
              </a:spcAft>
            </a:pPr>
            <a:r>
              <a:rPr lang="en-US" sz="1000" dirty="0">
                <a:solidFill>
                  <a:srgbClr val="333333"/>
                </a:solidFill>
                <a:latin typeface="Helvetica Neue"/>
              </a:rPr>
              <a:t>AUC: 0.91</a:t>
            </a:r>
            <a:endParaRPr lang="en-US" sz="1000" b="0" i="0" dirty="0">
              <a:solidFill>
                <a:srgbClr val="333333"/>
              </a:solidFill>
              <a:effectLst/>
              <a:latin typeface="Helvetica Neue"/>
            </a:endParaRPr>
          </a:p>
        </p:txBody>
      </p:sp>
      <p:pic>
        <p:nvPicPr>
          <p:cNvPr id="10242" name="Picture 2">
            <a:extLst>
              <a:ext uri="{FF2B5EF4-FFF2-40B4-BE49-F238E27FC236}">
                <a16:creationId xmlns:a16="http://schemas.microsoft.com/office/drawing/2014/main" id="{B5D26AB9-8901-1FAA-AE58-6E1791769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549" y="1124484"/>
            <a:ext cx="3751556" cy="267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197555" y="-182567"/>
            <a:ext cx="719666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Backward</a:t>
            </a:r>
            <a:r>
              <a:rPr lang="it-IT" sz="3000" b="1" dirty="0">
                <a:solidFill>
                  <a:srgbClr val="FFFFFF"/>
                </a:solidFill>
              </a:rPr>
              <a:t> </a:t>
            </a:r>
            <a:r>
              <a:rPr lang="it-IT" sz="3000" b="1" dirty="0" err="1">
                <a:solidFill>
                  <a:srgbClr val="FFFFFF"/>
                </a:solidFill>
              </a:rPr>
              <a:t>Selection</a:t>
            </a:r>
            <a:r>
              <a:rPr lang="it-IT" sz="3000" b="1" dirty="0">
                <a:solidFill>
                  <a:srgbClr val="FFFFFF"/>
                </a:solidFill>
              </a:rPr>
              <a:t> with p-</a:t>
            </a:r>
            <a:r>
              <a:rPr lang="it-IT" sz="3000" b="1" dirty="0" err="1">
                <a:solidFill>
                  <a:srgbClr val="FFFFFF"/>
                </a:solidFill>
              </a:rPr>
              <a:t>value</a:t>
            </a:r>
            <a:r>
              <a:rPr lang="it-IT" sz="3000" b="1" dirty="0">
                <a:solidFill>
                  <a:srgbClr val="FFFFFF"/>
                </a:solidFill>
              </a:rPr>
              <a:t> </a:t>
            </a:r>
            <a:endParaRPr sz="3000" b="1" dirty="0">
              <a:solidFill>
                <a:srgbClr val="FFFFFF"/>
              </a:solidFill>
            </a:endParaRPr>
          </a:p>
        </p:txBody>
      </p:sp>
      <p:sp>
        <p:nvSpPr>
          <p:cNvPr id="162" name="Shape 162"/>
          <p:cNvSpPr txBox="1">
            <a:spLocks noGrp="1"/>
          </p:cNvSpPr>
          <p:nvPr>
            <p:ph type="body" idx="4294967295"/>
          </p:nvPr>
        </p:nvSpPr>
        <p:spPr>
          <a:xfrm>
            <a:off x="0" y="1049154"/>
            <a:ext cx="5474126" cy="5808846"/>
          </a:xfrm>
          <a:prstGeom prst="rect">
            <a:avLst/>
          </a:prstGeom>
        </p:spPr>
        <p:txBody>
          <a:bodyPr spcFirstLastPara="1" wrap="square" lIns="82925" tIns="82925" rIns="82925" bIns="82925" anchor="t" anchorCtr="0">
            <a:noAutofit/>
          </a:bodyPr>
          <a:lstStyle/>
          <a:p>
            <a:pPr marL="342900" indent="-342900">
              <a:spcAft>
                <a:spcPts val="1300"/>
              </a:spcAft>
            </a:pPr>
            <a:r>
              <a:rPr lang="en-US" sz="1800" dirty="0">
                <a:solidFill>
                  <a:srgbClr val="333333"/>
                </a:solidFill>
                <a:latin typeface="Bahnschrift SemiLight" panose="020B0502040204020203" pitchFamily="34" charset="0"/>
              </a:rPr>
              <a:t>Start with all predictors in the model and remove one at a time (highest p-value)</a:t>
            </a:r>
          </a:p>
          <a:p>
            <a:pPr marL="342900" indent="-342900">
              <a:spcAft>
                <a:spcPts val="1300"/>
              </a:spcAft>
            </a:pPr>
            <a:r>
              <a:rPr lang="en-US" sz="1800" dirty="0">
                <a:solidFill>
                  <a:srgbClr val="333333"/>
                </a:solidFill>
                <a:latin typeface="Bahnschrift SemiLight" panose="020B0502040204020203" pitchFamily="34" charset="0"/>
              </a:rPr>
              <a:t>Removed Predictors: </a:t>
            </a:r>
          </a:p>
          <a:p>
            <a:pPr marL="800100" lvl="1" indent="-342900">
              <a:spcAft>
                <a:spcPts val="1300"/>
              </a:spcAft>
            </a:pPr>
            <a:r>
              <a:rPr lang="en-US" sz="1800" dirty="0">
                <a:solidFill>
                  <a:srgbClr val="333333"/>
                </a:solidFill>
                <a:latin typeface="Consolas" panose="020B0609020204030204" pitchFamily="49" charset="0"/>
              </a:rPr>
              <a:t>Age, </a:t>
            </a:r>
            <a:r>
              <a:rPr lang="en-US" sz="1800" dirty="0" err="1">
                <a:solidFill>
                  <a:srgbClr val="333333"/>
                </a:solidFill>
                <a:latin typeface="Consolas" panose="020B0609020204030204" pitchFamily="49" charset="0"/>
              </a:rPr>
              <a:t>RestingECG</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RestingBP</a:t>
            </a:r>
            <a:endParaRPr lang="en-US" sz="1800" dirty="0">
              <a:solidFill>
                <a:srgbClr val="333333"/>
              </a:solidFill>
              <a:latin typeface="Consolas" panose="020B0609020204030204" pitchFamily="49" charset="0"/>
            </a:endParaRPr>
          </a:p>
          <a:p>
            <a:pPr marL="342900" indent="-342900">
              <a:spcAft>
                <a:spcPts val="1300"/>
              </a:spcAft>
            </a:pPr>
            <a:r>
              <a:rPr lang="en-US" sz="1800" dirty="0">
                <a:solidFill>
                  <a:srgbClr val="333333"/>
                </a:solidFill>
                <a:latin typeface="Bahnschrift SemiLight" panose="020B0502040204020203" pitchFamily="34" charset="0"/>
              </a:rPr>
              <a:t>Best Predictors (p &lt;= 0.001):</a:t>
            </a:r>
          </a:p>
          <a:p>
            <a:pPr marL="800100" lvl="1" indent="-34290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FastingBS</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r>
              <a:rPr lang="en-US" sz="1800" dirty="0">
                <a:solidFill>
                  <a:srgbClr val="333333"/>
                </a:solidFill>
                <a:latin typeface="Consolas" panose="020B0609020204030204" pitchFamily="49" charset="0"/>
              </a:rPr>
              <a:t> </a:t>
            </a:r>
          </a:p>
          <a:p>
            <a:pPr marL="342900" indent="-342900">
              <a:spcAft>
                <a:spcPts val="1300"/>
              </a:spcAft>
            </a:pPr>
            <a:r>
              <a:rPr lang="en-US" sz="1800" dirty="0">
                <a:solidFill>
                  <a:srgbClr val="333333"/>
                </a:solidFill>
                <a:latin typeface="Bahnschrift SemiLight" panose="020B0502040204020203" pitchFamily="34" charset="0"/>
              </a:rPr>
              <a:t>Considerations:</a:t>
            </a:r>
          </a:p>
          <a:p>
            <a:pPr marL="800100" lvl="1" indent="-342900">
              <a:spcAft>
                <a:spcPts val="1300"/>
              </a:spcAft>
            </a:pPr>
            <a:r>
              <a:rPr lang="en-US" sz="1800" dirty="0" err="1">
                <a:solidFill>
                  <a:srgbClr val="333333"/>
                </a:solidFill>
                <a:latin typeface="Consolas" panose="020B0609020204030204" pitchFamily="49" charset="0"/>
              </a:rPr>
              <a:t>RestingBP</a:t>
            </a:r>
            <a:r>
              <a:rPr lang="en-US" sz="1800" dirty="0">
                <a:solidFill>
                  <a:srgbClr val="333333"/>
                </a:solidFill>
                <a:latin typeface="Bahnschrift SemiLight" panose="020B0502040204020203" pitchFamily="34" charset="0"/>
              </a:rPr>
              <a:t> only contains systolic BP, not considering diastolic and pulse pressure, so the variable is not very informative</a:t>
            </a:r>
          </a:p>
          <a:p>
            <a:pPr marL="800100" lvl="1" indent="-342900">
              <a:spcAft>
                <a:spcPts val="1300"/>
              </a:spcAft>
            </a:pP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a:t>
            </a:r>
            <a:r>
              <a:rPr lang="en-US" sz="1800" dirty="0">
                <a:solidFill>
                  <a:srgbClr val="333333"/>
                </a:solidFill>
                <a:latin typeface="Bahnschrift SemiLight" panose="020B0502040204020203" pitchFamily="34" charset="0"/>
              </a:rPr>
              <a:t> (ST segment elevation) is a good predictor of CAD, so we kept it despite p-value &gt; 0.05</a:t>
            </a:r>
          </a:p>
          <a:p>
            <a:pPr marL="800100" lvl="1"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685039"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15/24</a:t>
            </a:r>
            <a:endParaRPr dirty="0"/>
          </a:p>
        </p:txBody>
      </p:sp>
      <p:pic>
        <p:nvPicPr>
          <p:cNvPr id="3" name="Immagine 2">
            <a:extLst>
              <a:ext uri="{FF2B5EF4-FFF2-40B4-BE49-F238E27FC236}">
                <a16:creationId xmlns:a16="http://schemas.microsoft.com/office/drawing/2014/main" id="{F04C0B8C-2F47-B7B6-2E2E-6CC5419C93B9}"/>
              </a:ext>
            </a:extLst>
          </p:cNvPr>
          <p:cNvPicPr>
            <a:picLocks noChangeAspect="1"/>
          </p:cNvPicPr>
          <p:nvPr/>
        </p:nvPicPr>
        <p:blipFill>
          <a:blip r:embed="rId3"/>
          <a:stretch>
            <a:fillRect/>
          </a:stretch>
        </p:blipFill>
        <p:spPr>
          <a:xfrm>
            <a:off x="5522491" y="1499297"/>
            <a:ext cx="3416010" cy="1864196"/>
          </a:xfrm>
          <a:prstGeom prst="rect">
            <a:avLst/>
          </a:prstGeom>
        </p:spPr>
      </p:pic>
      <p:pic>
        <p:nvPicPr>
          <p:cNvPr id="2052" name="Picture 4" descr="CV Physiology | Electrophysiological Changes During Cardiac Ischemia">
            <a:extLst>
              <a:ext uri="{FF2B5EF4-FFF2-40B4-BE49-F238E27FC236}">
                <a16:creationId xmlns:a16="http://schemas.microsoft.com/office/drawing/2014/main" id="{6D52BF45-D520-ABE5-32DF-77552E77D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491" y="4189450"/>
            <a:ext cx="3450112" cy="136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9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VIF &amp; BIC</a:t>
            </a:r>
            <a:endParaRPr sz="3000" b="1" dirty="0">
              <a:solidFill>
                <a:srgbClr val="FFFFFF"/>
              </a:solidFill>
            </a:endParaRPr>
          </a:p>
        </p:txBody>
      </p:sp>
      <p:sp>
        <p:nvSpPr>
          <p:cNvPr id="162" name="Shape 162"/>
          <p:cNvSpPr txBox="1">
            <a:spLocks noGrp="1"/>
          </p:cNvSpPr>
          <p:nvPr>
            <p:ph type="body" idx="4294967295"/>
          </p:nvPr>
        </p:nvSpPr>
        <p:spPr>
          <a:xfrm>
            <a:off x="-1" y="733778"/>
            <a:ext cx="5852161"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The </a:t>
            </a:r>
            <a:r>
              <a:rPr lang="en-US" sz="1800" b="1" dirty="0">
                <a:solidFill>
                  <a:srgbClr val="333333"/>
                </a:solidFill>
                <a:latin typeface="Bahnschrift SemiLight" panose="020B0502040204020203" pitchFamily="34" charset="0"/>
              </a:rPr>
              <a:t>Variance Inflation Factor </a:t>
            </a:r>
            <a:r>
              <a:rPr lang="en-US" sz="1800" dirty="0">
                <a:solidFill>
                  <a:srgbClr val="333333"/>
                </a:solidFill>
                <a:latin typeface="Bahnschrift SemiLight" panose="020B0502040204020203" pitchFamily="34" charset="0"/>
              </a:rPr>
              <a:t>measures how much </a:t>
            </a:r>
            <a:r>
              <a:rPr lang="en-US" sz="1800" b="0" i="0" dirty="0">
                <a:solidFill>
                  <a:srgbClr val="333333"/>
                </a:solidFill>
                <a:effectLst/>
                <a:latin typeface="Bahnschrift SemiLight" panose="020B0502040204020203" pitchFamily="34" charset="0"/>
              </a:rPr>
              <a:t>the variance of the estimated regression coefficient for a given independent variable is inflated due to multicollinearity.</a:t>
            </a:r>
          </a:p>
          <a:p>
            <a:pPr marL="342900" indent="-34290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Bayesian Information Criterion </a:t>
            </a:r>
            <a:r>
              <a:rPr lang="en-US" sz="1800" b="0" i="0" dirty="0">
                <a:solidFill>
                  <a:srgbClr val="333333"/>
                </a:solidFill>
                <a:effectLst/>
                <a:latin typeface="Bahnschrift SemiLight" panose="020B0502040204020203" pitchFamily="34" charset="0"/>
              </a:rPr>
              <a:t>is a metric that is used to compare the goodness-of-fit of different regression models.</a:t>
            </a: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r>
              <a:rPr lang="en-US" sz="1800" dirty="0">
                <a:solidFill>
                  <a:srgbClr val="333333"/>
                </a:solidFill>
                <a:latin typeface="Bahnschrift SemiLight" panose="020B0502040204020203" pitchFamily="34" charset="0"/>
              </a:rPr>
              <a:t>Both VIF and BIC consistently dropped after removal of predictors with high p-value </a:t>
            </a:r>
          </a:p>
          <a:p>
            <a:pPr marL="800100" lvl="1" indent="-342900">
              <a:spcAft>
                <a:spcPts val="1300"/>
              </a:spcAft>
            </a:pPr>
            <a:r>
              <a:rPr lang="en-US" sz="1800" dirty="0">
                <a:solidFill>
                  <a:srgbClr val="333333"/>
                </a:solidFill>
                <a:latin typeface="Bahnschrift SemiLight" panose="020B0502040204020203" pitchFamily="34" charset="0"/>
              </a:rPr>
              <a:t>VIF indicates some minor correlation between predictors.</a:t>
            </a:r>
          </a:p>
          <a:p>
            <a:pPr marL="800100" lvl="1" indent="-342900">
              <a:spcAft>
                <a:spcPts val="1300"/>
              </a:spcAft>
            </a:pPr>
            <a:r>
              <a:rPr lang="en-US" sz="1800" dirty="0">
                <a:solidFill>
                  <a:srgbClr val="333333"/>
                </a:solidFill>
                <a:latin typeface="Bahnschrift SemiLight" panose="020B0502040204020203" pitchFamily="34" charset="0"/>
              </a:rPr>
              <a:t>Best GLM Model: </a:t>
            </a:r>
            <a:r>
              <a:rPr lang="en-US" sz="1800" dirty="0">
                <a:solidFill>
                  <a:srgbClr val="333333"/>
                </a:solidFill>
                <a:latin typeface="Consolas" panose="020B0609020204030204" pitchFamily="49" charset="0"/>
              </a:rPr>
              <a:t>glm.model.4</a:t>
            </a:r>
          </a:p>
          <a:p>
            <a:pPr marL="914400" lvl="2" indent="0">
              <a:spcAft>
                <a:spcPts val="1300"/>
              </a:spcAft>
              <a:buNone/>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dirty="0">
              <a:solidFill>
                <a:srgbClr val="333333"/>
              </a:solidFill>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342900" indent="-34290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16/24</a:t>
            </a:r>
            <a:endParaRPr dirty="0"/>
          </a:p>
        </p:txBody>
      </p:sp>
      <p:pic>
        <p:nvPicPr>
          <p:cNvPr id="4" name="Immagine 3">
            <a:extLst>
              <a:ext uri="{FF2B5EF4-FFF2-40B4-BE49-F238E27FC236}">
                <a16:creationId xmlns:a16="http://schemas.microsoft.com/office/drawing/2014/main" id="{9CD8454D-F483-0F73-2C23-2D5478D0FA1E}"/>
              </a:ext>
            </a:extLst>
          </p:cNvPr>
          <p:cNvPicPr>
            <a:picLocks noChangeAspect="1"/>
          </p:cNvPicPr>
          <p:nvPr/>
        </p:nvPicPr>
        <p:blipFill>
          <a:blip r:embed="rId3"/>
          <a:stretch>
            <a:fillRect/>
          </a:stretch>
        </p:blipFill>
        <p:spPr>
          <a:xfrm>
            <a:off x="6192798" y="4911094"/>
            <a:ext cx="2482978" cy="1041454"/>
          </a:xfrm>
          <a:prstGeom prst="rect">
            <a:avLst/>
          </a:prstGeom>
        </p:spPr>
      </p:pic>
      <p:pic>
        <p:nvPicPr>
          <p:cNvPr id="7" name="Immagine 6">
            <a:extLst>
              <a:ext uri="{FF2B5EF4-FFF2-40B4-BE49-F238E27FC236}">
                <a16:creationId xmlns:a16="http://schemas.microsoft.com/office/drawing/2014/main" id="{4F612EB5-FFB7-E6FA-0D4A-60B1C7B121CB}"/>
              </a:ext>
            </a:extLst>
          </p:cNvPr>
          <p:cNvPicPr>
            <a:picLocks noChangeAspect="1"/>
          </p:cNvPicPr>
          <p:nvPr/>
        </p:nvPicPr>
        <p:blipFill>
          <a:blip r:embed="rId4"/>
          <a:stretch>
            <a:fillRect/>
          </a:stretch>
        </p:blipFill>
        <p:spPr>
          <a:xfrm>
            <a:off x="6218200" y="3429000"/>
            <a:ext cx="2457576" cy="94619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put penna 7">
                <a:extLst>
                  <a:ext uri="{FF2B5EF4-FFF2-40B4-BE49-F238E27FC236}">
                    <a16:creationId xmlns:a16="http://schemas.microsoft.com/office/drawing/2014/main" id="{24269DFC-71C5-C6D8-91A9-BA0CB8AD0B3B}"/>
                  </a:ext>
                </a:extLst>
              </p14:cNvPr>
              <p14:cNvContentPartPr/>
              <p14:nvPr/>
            </p14:nvContentPartPr>
            <p14:xfrm>
              <a:off x="8076346" y="4255661"/>
              <a:ext cx="542520" cy="360"/>
            </p14:xfrm>
          </p:contentPart>
        </mc:Choice>
        <mc:Fallback xmlns="">
          <p:pic>
            <p:nvPicPr>
              <p:cNvPr id="8" name="Input penna 7">
                <a:extLst>
                  <a:ext uri="{FF2B5EF4-FFF2-40B4-BE49-F238E27FC236}">
                    <a16:creationId xmlns:a16="http://schemas.microsoft.com/office/drawing/2014/main" id="{24269DFC-71C5-C6D8-91A9-BA0CB8AD0B3B}"/>
                  </a:ext>
                </a:extLst>
              </p:cNvPr>
              <p:cNvPicPr/>
              <p:nvPr/>
            </p:nvPicPr>
            <p:blipFill>
              <a:blip r:embed="rId6"/>
              <a:stretch>
                <a:fillRect/>
              </a:stretch>
            </p:blipFill>
            <p:spPr>
              <a:xfrm>
                <a:off x="8022346" y="4147661"/>
                <a:ext cx="650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put penna 8">
                <a:extLst>
                  <a:ext uri="{FF2B5EF4-FFF2-40B4-BE49-F238E27FC236}">
                    <a16:creationId xmlns:a16="http://schemas.microsoft.com/office/drawing/2014/main" id="{0907539D-8C88-A9CF-3DD2-DC55B3447A7C}"/>
                  </a:ext>
                </a:extLst>
              </p14:cNvPr>
              <p14:cNvContentPartPr/>
              <p14:nvPr/>
            </p14:nvContentPartPr>
            <p14:xfrm>
              <a:off x="8046826" y="5807261"/>
              <a:ext cx="560160" cy="360"/>
            </p14:xfrm>
          </p:contentPart>
        </mc:Choice>
        <mc:Fallback xmlns="">
          <p:pic>
            <p:nvPicPr>
              <p:cNvPr id="9" name="Input penna 8">
                <a:extLst>
                  <a:ext uri="{FF2B5EF4-FFF2-40B4-BE49-F238E27FC236}">
                    <a16:creationId xmlns:a16="http://schemas.microsoft.com/office/drawing/2014/main" id="{0907539D-8C88-A9CF-3DD2-DC55B3447A7C}"/>
                  </a:ext>
                </a:extLst>
              </p:cNvPr>
              <p:cNvPicPr/>
              <p:nvPr/>
            </p:nvPicPr>
            <p:blipFill>
              <a:blip r:embed="rId8"/>
              <a:stretch>
                <a:fillRect/>
              </a:stretch>
            </p:blipFill>
            <p:spPr>
              <a:xfrm>
                <a:off x="7992826" y="5699261"/>
                <a:ext cx="667800" cy="216000"/>
              </a:xfrm>
              <a:prstGeom prst="rect">
                <a:avLst/>
              </a:prstGeom>
            </p:spPr>
          </p:pic>
        </mc:Fallback>
      </mc:AlternateContent>
    </p:spTree>
    <p:extLst>
      <p:ext uri="{BB962C8B-B14F-4D97-AF65-F5344CB8AC3E}">
        <p14:creationId xmlns:p14="http://schemas.microsoft.com/office/powerpoint/2010/main" val="26110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330365" y="-182567"/>
            <a:ext cx="7185414"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Analysis of </a:t>
            </a:r>
            <a:r>
              <a:rPr lang="it-IT" sz="3000" b="1" dirty="0" err="1">
                <a:solidFill>
                  <a:srgbClr val="FFFFFF"/>
                </a:solidFill>
              </a:rPr>
              <a:t>Deviance</a:t>
            </a:r>
            <a:endParaRPr sz="3000" b="1" dirty="0">
              <a:solidFill>
                <a:srgbClr val="FFFFFF"/>
              </a:solidFill>
            </a:endParaRPr>
          </a:p>
        </p:txBody>
      </p:sp>
      <p:sp>
        <p:nvSpPr>
          <p:cNvPr id="162" name="Shape 162"/>
          <p:cNvSpPr txBox="1">
            <a:spLocks noGrp="1"/>
          </p:cNvSpPr>
          <p:nvPr>
            <p:ph type="body" idx="4294967295"/>
          </p:nvPr>
        </p:nvSpPr>
        <p:spPr>
          <a:xfrm>
            <a:off x="-1" y="775073"/>
            <a:ext cx="9061409" cy="6124222"/>
          </a:xfrm>
          <a:prstGeom prst="rect">
            <a:avLst/>
          </a:prstGeom>
        </p:spPr>
        <p:txBody>
          <a:bodyPr spcFirstLastPara="1" wrap="square" lIns="82925" tIns="82925" rIns="82925" bIns="82925" anchor="t" anchorCtr="0">
            <a:noAutofit/>
          </a:bodyPr>
          <a:lstStyle/>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b="1" i="0" dirty="0">
                <a:solidFill>
                  <a:srgbClr val="333333"/>
                </a:solidFill>
                <a:effectLst/>
                <a:latin typeface="Bahnschrift SemiLight" panose="020B0502040204020203" pitchFamily="34" charset="0"/>
              </a:rPr>
              <a:t>Deviance</a:t>
            </a:r>
            <a:r>
              <a:rPr lang="en-US" sz="1800" b="0" i="0" dirty="0">
                <a:solidFill>
                  <a:srgbClr val="333333"/>
                </a:solidFill>
                <a:effectLst/>
                <a:latin typeface="Bahnschrift SemiLight" panose="020B0502040204020203" pitchFamily="34" charset="0"/>
              </a:rPr>
              <a:t> is a quality-of-fit statistic for a model that is often used for statistical hypothesis testing.</a:t>
            </a:r>
          </a:p>
          <a:p>
            <a:pPr marL="800100" lvl="1" indent="-342900">
              <a:spcAft>
                <a:spcPts val="1300"/>
              </a:spcAft>
            </a:pPr>
            <a:r>
              <a:rPr lang="en-US" sz="1800" dirty="0">
                <a:solidFill>
                  <a:srgbClr val="333333"/>
                </a:solidFill>
                <a:latin typeface="Bahnschrift SemiLight" panose="020B0502040204020203" pitchFamily="34" charset="0"/>
              </a:rPr>
              <a:t>Deviance difference test using ANOVA with </a:t>
            </a:r>
            <a:r>
              <a:rPr lang="el-GR" sz="1800" i="0" dirty="0">
                <a:solidFill>
                  <a:srgbClr val="202122"/>
                </a:solidFill>
                <a:effectLst/>
                <a:latin typeface="Bahnschrift SemiLight" panose="020B0502040204020203" pitchFamily="34" charset="0"/>
              </a:rPr>
              <a:t>χ</a:t>
            </a:r>
            <a:r>
              <a:rPr lang="el-GR" sz="1800" i="0" baseline="30000" dirty="0">
                <a:solidFill>
                  <a:srgbClr val="202122"/>
                </a:solidFill>
                <a:effectLst/>
                <a:latin typeface="Bahnschrift SemiLight" panose="020B0502040204020203" pitchFamily="34" charset="0"/>
              </a:rPr>
              <a:t>2</a:t>
            </a:r>
            <a:r>
              <a:rPr lang="en-US" sz="1800" dirty="0">
                <a:solidFill>
                  <a:srgbClr val="333333"/>
                </a:solidFill>
                <a:latin typeface="Bahnschrift SemiLight" panose="020B0502040204020203" pitchFamily="34" charset="0"/>
              </a:rPr>
              <a:t> test yields a p-value of 0.2043</a:t>
            </a:r>
          </a:p>
          <a:p>
            <a:pPr marL="1257300" lvl="2" indent="-342900">
              <a:spcAft>
                <a:spcPts val="1300"/>
              </a:spcAft>
            </a:pPr>
            <a:r>
              <a:rPr lang="en-US" sz="1800" b="0" i="0" dirty="0">
                <a:solidFill>
                  <a:srgbClr val="333333"/>
                </a:solidFill>
                <a:effectLst/>
                <a:latin typeface="Bahnschrift SemiLight" panose="020B0502040204020203" pitchFamily="34" charset="0"/>
              </a:rPr>
              <a:t>Reduced model is not significantly different from the full model</a:t>
            </a:r>
          </a:p>
          <a:p>
            <a:pPr marL="1257300" lvl="2" indent="-342900">
              <a:spcAft>
                <a:spcPts val="1300"/>
              </a:spcAft>
            </a:pPr>
            <a:r>
              <a:rPr lang="en-US" sz="1800" dirty="0">
                <a:solidFill>
                  <a:srgbClr val="333333"/>
                </a:solidFill>
                <a:latin typeface="Bahnschrift SemiLight" panose="020B0502040204020203" pitchFamily="34" charset="0"/>
              </a:rPr>
              <a:t>R</a:t>
            </a:r>
            <a:r>
              <a:rPr lang="en-US" sz="1800" b="0" i="0" dirty="0">
                <a:solidFill>
                  <a:srgbClr val="333333"/>
                </a:solidFill>
                <a:effectLst/>
                <a:latin typeface="Bahnschrift SemiLight" panose="020B0502040204020203" pitchFamily="34" charset="0"/>
              </a:rPr>
              <a:t>emoved predictors are indeed not useful</a:t>
            </a:r>
          </a:p>
          <a:p>
            <a:pPr marL="342900" indent="-342900">
              <a:spcAft>
                <a:spcPts val="1300"/>
              </a:spcAft>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78936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17/24</a:t>
            </a:r>
            <a:endParaRPr dirty="0"/>
          </a:p>
        </p:txBody>
      </p:sp>
      <p:pic>
        <p:nvPicPr>
          <p:cNvPr id="4" name="Immagine 3">
            <a:extLst>
              <a:ext uri="{FF2B5EF4-FFF2-40B4-BE49-F238E27FC236}">
                <a16:creationId xmlns:a16="http://schemas.microsoft.com/office/drawing/2014/main" id="{CC846163-E775-999D-AA8C-8E7DDF72543C}"/>
              </a:ext>
            </a:extLst>
          </p:cNvPr>
          <p:cNvPicPr>
            <a:picLocks noChangeAspect="1"/>
          </p:cNvPicPr>
          <p:nvPr/>
        </p:nvPicPr>
        <p:blipFill>
          <a:blip r:embed="rId3"/>
          <a:stretch>
            <a:fillRect/>
          </a:stretch>
        </p:blipFill>
        <p:spPr>
          <a:xfrm>
            <a:off x="1015846" y="4043803"/>
            <a:ext cx="5200917" cy="162568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put penna 5">
                <a:extLst>
                  <a:ext uri="{FF2B5EF4-FFF2-40B4-BE49-F238E27FC236}">
                    <a16:creationId xmlns:a16="http://schemas.microsoft.com/office/drawing/2014/main" id="{919BC0CB-C555-333C-BD00-48489737A648}"/>
                  </a:ext>
                </a:extLst>
              </p14:cNvPr>
              <p14:cNvContentPartPr/>
              <p14:nvPr/>
            </p14:nvContentPartPr>
            <p14:xfrm>
              <a:off x="3604332" y="5545428"/>
              <a:ext cx="447840" cy="360"/>
            </p14:xfrm>
          </p:contentPart>
        </mc:Choice>
        <mc:Fallback xmlns="">
          <p:pic>
            <p:nvPicPr>
              <p:cNvPr id="6" name="Input penna 5">
                <a:extLst>
                  <a:ext uri="{FF2B5EF4-FFF2-40B4-BE49-F238E27FC236}">
                    <a16:creationId xmlns:a16="http://schemas.microsoft.com/office/drawing/2014/main" id="{919BC0CB-C555-333C-BD00-48489737A648}"/>
                  </a:ext>
                </a:extLst>
              </p:cNvPr>
              <p:cNvPicPr/>
              <p:nvPr/>
            </p:nvPicPr>
            <p:blipFill>
              <a:blip r:embed="rId5"/>
              <a:stretch>
                <a:fillRect/>
              </a:stretch>
            </p:blipFill>
            <p:spPr>
              <a:xfrm>
                <a:off x="3550692" y="5437428"/>
                <a:ext cx="555480" cy="216000"/>
              </a:xfrm>
              <a:prstGeom prst="rect">
                <a:avLst/>
              </a:prstGeom>
            </p:spPr>
          </p:pic>
        </mc:Fallback>
      </mc:AlternateContent>
    </p:spTree>
    <p:extLst>
      <p:ext uri="{BB962C8B-B14F-4D97-AF65-F5344CB8AC3E}">
        <p14:creationId xmlns:p14="http://schemas.microsoft.com/office/powerpoint/2010/main" val="282054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GLM: </a:t>
            </a:r>
            <a:r>
              <a:rPr lang="it-IT" sz="3000" b="1" dirty="0" err="1">
                <a:solidFill>
                  <a:srgbClr val="FFFFFF"/>
                </a:solidFill>
              </a:rPr>
              <a:t>Threshold</a:t>
            </a:r>
            <a:r>
              <a:rPr lang="it-IT" sz="3000" b="1" dirty="0">
                <a:solidFill>
                  <a:srgbClr val="FFFFFF"/>
                </a:solidFill>
              </a:rPr>
              <a:t> </a:t>
            </a:r>
            <a:r>
              <a:rPr lang="it-IT" sz="3000" b="1" dirty="0" err="1">
                <a:solidFill>
                  <a:srgbClr val="FFFFFF"/>
                </a:solidFill>
              </a:rPr>
              <a:t>Selection</a:t>
            </a:r>
            <a:endParaRPr sz="3000" b="1" dirty="0">
              <a:solidFill>
                <a:srgbClr val="FFFFFF"/>
              </a:solidFill>
            </a:endParaRPr>
          </a:p>
        </p:txBody>
      </p:sp>
      <p:sp>
        <p:nvSpPr>
          <p:cNvPr id="162" name="Shape 162"/>
          <p:cNvSpPr txBox="1">
            <a:spLocks noGrp="1"/>
          </p:cNvSpPr>
          <p:nvPr>
            <p:ph type="body" idx="4294967295"/>
          </p:nvPr>
        </p:nvSpPr>
        <p:spPr>
          <a:xfrm>
            <a:off x="-1" y="733778"/>
            <a:ext cx="5469467"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Objective: maximize Recall, in order to minimize wrongly discharged patients with CAD. At the same time, other metrics must be acceptable.</a:t>
            </a:r>
          </a:p>
          <a:p>
            <a:pPr marL="342900" indent="-342900">
              <a:spcAft>
                <a:spcPts val="1300"/>
              </a:spcAft>
            </a:pPr>
            <a:r>
              <a:rPr lang="en-US" sz="1800" dirty="0">
                <a:solidFill>
                  <a:srgbClr val="333333"/>
                </a:solidFill>
                <a:latin typeface="Bahnschrift SemiLight" panose="020B0502040204020203" pitchFamily="34" charset="0"/>
              </a:rPr>
              <a:t>Thresholds: 0.3, 0.4, 0.5, 0.6</a:t>
            </a:r>
          </a:p>
          <a:p>
            <a:pPr marL="800100" lvl="1" indent="-342900">
              <a:spcAft>
                <a:spcPts val="1300"/>
              </a:spcAft>
            </a:pPr>
            <a:r>
              <a:rPr lang="en-US" sz="1800" dirty="0">
                <a:solidFill>
                  <a:srgbClr val="333333"/>
                </a:solidFill>
                <a:latin typeface="Bahnschrift SemiLight" panose="020B0502040204020203" pitchFamily="34" charset="0"/>
              </a:rPr>
              <a:t>0.3 Maximized Recall but Accuracy and Precision would suffer</a:t>
            </a:r>
          </a:p>
          <a:p>
            <a:pPr marL="800100" lvl="1" indent="-342900">
              <a:spcAft>
                <a:spcPts val="1300"/>
              </a:spcAft>
            </a:pPr>
            <a:r>
              <a:rPr lang="en-US" sz="1800" dirty="0">
                <a:solidFill>
                  <a:srgbClr val="333333"/>
                </a:solidFill>
                <a:latin typeface="Bahnschrift SemiLight" panose="020B0502040204020203" pitchFamily="34" charset="0"/>
              </a:rPr>
              <a:t>Best Overall Threshold: 0.4</a:t>
            </a: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799" y="6381675"/>
            <a:ext cx="70958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18/24</a:t>
            </a:r>
            <a:endParaRPr dirty="0"/>
          </a:p>
        </p:txBody>
      </p:sp>
      <p:pic>
        <p:nvPicPr>
          <p:cNvPr id="5" name="Immagine 4">
            <a:extLst>
              <a:ext uri="{FF2B5EF4-FFF2-40B4-BE49-F238E27FC236}">
                <a16:creationId xmlns:a16="http://schemas.microsoft.com/office/drawing/2014/main" id="{904B9C6B-D44D-A5CC-6C48-1A5F6F9D88FA}"/>
              </a:ext>
            </a:extLst>
          </p:cNvPr>
          <p:cNvPicPr>
            <a:picLocks noChangeAspect="1"/>
          </p:cNvPicPr>
          <p:nvPr/>
        </p:nvPicPr>
        <p:blipFill>
          <a:blip r:embed="rId3"/>
          <a:stretch>
            <a:fillRect/>
          </a:stretch>
        </p:blipFill>
        <p:spPr>
          <a:xfrm>
            <a:off x="1200517" y="4293275"/>
            <a:ext cx="7607170" cy="1520140"/>
          </a:xfrm>
          <a:prstGeom prst="rect">
            <a:avLst/>
          </a:prstGeom>
        </p:spPr>
      </p:pic>
      <p:pic>
        <p:nvPicPr>
          <p:cNvPr id="2" name="Picture 6">
            <a:extLst>
              <a:ext uri="{FF2B5EF4-FFF2-40B4-BE49-F238E27FC236}">
                <a16:creationId xmlns:a16="http://schemas.microsoft.com/office/drawing/2014/main" id="{B52E17DE-F3ED-E303-01B4-6EF2569BE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9466" y="733778"/>
            <a:ext cx="3493910" cy="249547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281370E9-B4CD-04DF-C264-23A957F9832A}"/>
              </a:ext>
            </a:extLst>
          </p:cNvPr>
          <p:cNvSpPr txBox="1"/>
          <p:nvPr/>
        </p:nvSpPr>
        <p:spPr>
          <a:xfrm>
            <a:off x="5230988" y="3267625"/>
            <a:ext cx="4089400" cy="61209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0.88</a:t>
            </a:r>
          </a:p>
          <a:p>
            <a:pPr marL="742950" lvl="1" indent="-285750" defTabSz="360000">
              <a:lnSpc>
                <a:spcPct val="100000"/>
              </a:lnSpc>
              <a:spcAft>
                <a:spcPts val="1300"/>
              </a:spcAft>
            </a:pPr>
            <a:r>
              <a:rPr lang="en-US" sz="1000" dirty="0">
                <a:solidFill>
                  <a:srgbClr val="333333"/>
                </a:solidFill>
                <a:latin typeface="Helvetica Neue"/>
              </a:rPr>
              <a:t>Precision: 0.87</a:t>
            </a:r>
          </a:p>
          <a:p>
            <a:pPr marL="742950" lvl="1" indent="-285750" defTabSz="360000">
              <a:lnSpc>
                <a:spcPct val="100000"/>
              </a:lnSpc>
              <a:spcAft>
                <a:spcPts val="1300"/>
              </a:spcAft>
            </a:pPr>
            <a:r>
              <a:rPr lang="en-US" sz="1000" dirty="0">
                <a:solidFill>
                  <a:srgbClr val="333333"/>
                </a:solidFill>
                <a:highlight>
                  <a:srgbClr val="00FF00"/>
                </a:highlight>
                <a:latin typeface="Helvetica Neue"/>
              </a:rPr>
              <a:t>Recall: 0.92</a:t>
            </a:r>
          </a:p>
          <a:p>
            <a:pPr marL="742950" lvl="1" indent="-285750" defTabSz="360000">
              <a:lnSpc>
                <a:spcPct val="100000"/>
              </a:lnSpc>
              <a:spcAft>
                <a:spcPts val="1300"/>
              </a:spcAft>
            </a:pPr>
            <a:r>
              <a:rPr lang="en-US" sz="1000" b="0" i="0" dirty="0">
                <a:solidFill>
                  <a:srgbClr val="333333"/>
                </a:solidFill>
                <a:effectLst/>
                <a:latin typeface="Helvetica Neue"/>
              </a:rPr>
              <a:t>F1-Score: 0.89</a:t>
            </a: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spTree>
    <p:extLst>
      <p:ext uri="{BB962C8B-B14F-4D97-AF65-F5344CB8AC3E}">
        <p14:creationId xmlns:p14="http://schemas.microsoft.com/office/powerpoint/2010/main" val="351727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Context</a:t>
            </a:r>
            <a:r>
              <a:rPr lang="it-IT" sz="3000" b="1" dirty="0">
                <a:solidFill>
                  <a:srgbClr val="FFFFFF"/>
                </a:solidFill>
              </a:rPr>
              <a:t> and </a:t>
            </a:r>
            <a:r>
              <a:rPr lang="it-IT" sz="3000" b="1" dirty="0" err="1">
                <a:solidFill>
                  <a:srgbClr val="FFFFFF"/>
                </a:solidFill>
              </a:rPr>
              <a:t>Motivation</a:t>
            </a:r>
            <a:endParaRPr sz="3000" b="1" dirty="0">
              <a:solidFill>
                <a:srgbClr val="FFFFFF"/>
              </a:solidFill>
            </a:endParaRPr>
          </a:p>
        </p:txBody>
      </p:sp>
      <p:sp>
        <p:nvSpPr>
          <p:cNvPr id="100" name="Shape 100"/>
          <p:cNvSpPr txBox="1">
            <a:spLocks noGrp="1"/>
          </p:cNvSpPr>
          <p:nvPr>
            <p:ph type="body" idx="4294967295"/>
          </p:nvPr>
        </p:nvSpPr>
        <p:spPr>
          <a:xfrm>
            <a:off x="0" y="699911"/>
            <a:ext cx="9144000" cy="6158089"/>
          </a:xfrm>
          <a:prstGeom prst="rect">
            <a:avLst/>
          </a:prstGeom>
        </p:spPr>
        <p:txBody>
          <a:bodyPr spcFirstLastPara="1" wrap="square" lIns="82925" tIns="82925" rIns="82925" bIns="82925" anchor="ctr" anchorCtr="0">
            <a:noAutofit/>
          </a:bodyPr>
          <a:lstStyle/>
          <a:p>
            <a:pPr algn="l" fontAlgn="base"/>
            <a:endParaRPr lang="en-US" sz="1800" b="0" i="0" dirty="0">
              <a:solidFill>
                <a:srgbClr val="3C4043"/>
              </a:solidFill>
              <a:effectLst/>
              <a:latin typeface="Bahnschrift SemiLight" panose="020B0502040204020203" pitchFamily="34" charset="0"/>
            </a:endParaRPr>
          </a:p>
          <a:p>
            <a:pPr algn="l" fontAlgn="base"/>
            <a:endParaRPr lang="en-US" sz="1800" dirty="0">
              <a:solidFill>
                <a:srgbClr val="3C4043"/>
              </a:solidFill>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Cardiovascular diseases (CVDs) are the number one cause of death globally</a:t>
            </a:r>
            <a:r>
              <a:rPr lang="en-US" sz="1800" dirty="0">
                <a:solidFill>
                  <a:srgbClr val="3C4043"/>
                </a:solidFill>
                <a:latin typeface="Bahnschrift SemiLight" panose="020B0502040204020203" pitchFamily="34" charset="0"/>
              </a:rPr>
              <a:t>.</a:t>
            </a:r>
          </a:p>
          <a:p>
            <a:pPr marL="146050" indent="0" algn="l" fontAlgn="base">
              <a:buNone/>
            </a:pPr>
            <a:endParaRPr lang="en-US" sz="1800" dirty="0">
              <a:solidFill>
                <a:srgbClr val="3C4043"/>
              </a:solidFill>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Coronary Artery Disease (CAD) is a common and very deadly occurrence, and this dataset contains 11 features that can be used to predict </a:t>
            </a:r>
            <a:r>
              <a:rPr lang="en-US" sz="1800" dirty="0">
                <a:solidFill>
                  <a:srgbClr val="3C4043"/>
                </a:solidFill>
                <a:latin typeface="Bahnschrift SemiLight" panose="020B0502040204020203" pitchFamily="34" charset="0"/>
              </a:rPr>
              <a:t>it.</a:t>
            </a:r>
            <a:endParaRPr lang="en-US" sz="1800" b="0" i="0" dirty="0">
              <a:solidFill>
                <a:srgbClr val="3C4043"/>
              </a:solidFill>
              <a:effectLst/>
              <a:latin typeface="Bahnschrift SemiLight" panose="020B0502040204020203" pitchFamily="34" charset="0"/>
            </a:endParaRPr>
          </a:p>
          <a:p>
            <a:pPr algn="l" fontAlgn="base"/>
            <a:endParaRPr lang="en-US" sz="1800" b="0" i="0" dirty="0">
              <a:solidFill>
                <a:srgbClr val="3C4043"/>
              </a:solidFill>
              <a:effectLst/>
              <a:latin typeface="Bahnschrift SemiLight" panose="020B0502040204020203" pitchFamily="34" charset="0"/>
            </a:endParaRPr>
          </a:p>
          <a:p>
            <a:pPr algn="l" fontAlgn="base"/>
            <a:r>
              <a:rPr lang="en-US" sz="1800" b="0" i="0" dirty="0">
                <a:solidFill>
                  <a:srgbClr val="3C4043"/>
                </a:solidFill>
                <a:effectLst/>
                <a:latin typeface="Bahnschrift SemiLight" panose="020B0502040204020203" pitchFamily="34" charset="0"/>
              </a:rPr>
              <a:t>People with cardiovascular diseases or who are at high cardiovascular risk need early detection wherein statistical learning models can be of great help.</a:t>
            </a: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lang="it-IT" sz="1800" dirty="0">
              <a:latin typeface="Bahnschrift SemiLight" panose="020B0502040204020203" pitchFamily="34" charset="0"/>
            </a:endParaRPr>
          </a:p>
          <a:p>
            <a:pPr marL="76200" lvl="0" indent="0" rtl="0">
              <a:lnSpc>
                <a:spcPct val="150000"/>
              </a:lnSpc>
              <a:spcBef>
                <a:spcPts val="0"/>
              </a:spcBef>
              <a:spcAft>
                <a:spcPts val="0"/>
              </a:spcAft>
              <a:buClr>
                <a:srgbClr val="9B0014"/>
              </a:buClr>
              <a:buSzPts val="2400"/>
              <a:buNone/>
            </a:pPr>
            <a:endParaRPr sz="1800" dirty="0">
              <a:latin typeface="Bahnschrift SemiLight" panose="020B0502040204020203" pitchFamily="34" charset="0"/>
            </a:endParaRPr>
          </a:p>
        </p:txBody>
      </p:sp>
      <p:sp>
        <p:nvSpPr>
          <p:cNvPr id="101" name="Shape 101"/>
          <p:cNvSpPr/>
          <p:nvPr/>
        </p:nvSpPr>
        <p:spPr>
          <a:xfrm>
            <a:off x="8190111" y="6373512"/>
            <a:ext cx="540933" cy="378300"/>
          </a:xfrm>
          <a:prstGeom prst="rect">
            <a:avLst/>
          </a:prstGeom>
          <a:solidFill>
            <a:srgbClr val="9B0014"/>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1/24</a:t>
            </a:r>
            <a:endParaRPr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Regularized</a:t>
            </a:r>
            <a:r>
              <a:rPr lang="it-IT" sz="3000" b="1" dirty="0">
                <a:solidFill>
                  <a:srgbClr val="FFFFFF"/>
                </a:solidFill>
              </a:rPr>
              <a:t>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Generalized models with some penalizations according to </a:t>
            </a:r>
            <a:r>
              <a:rPr lang="el-GR" sz="2000" b="1" i="0" dirty="0">
                <a:solidFill>
                  <a:srgbClr val="202122"/>
                </a:solidFill>
                <a:effectLst/>
                <a:latin typeface="Bahnschrift SemiLight" panose="020B0502040204020203" pitchFamily="34" charset="0"/>
              </a:rPr>
              <a:t>λ</a:t>
            </a:r>
            <a:r>
              <a:rPr lang="it-IT" sz="2000" b="1" i="0" dirty="0">
                <a:solidFill>
                  <a:srgbClr val="202122"/>
                </a:solidFill>
                <a:effectLst/>
                <a:latin typeface="Bahnschrift SemiLight" panose="020B0502040204020203" pitchFamily="34" charset="0"/>
              </a:rPr>
              <a:t> </a:t>
            </a:r>
            <a:r>
              <a:rPr lang="it-IT" sz="2000" i="0" dirty="0" err="1">
                <a:solidFill>
                  <a:srgbClr val="202122"/>
                </a:solidFill>
                <a:effectLst/>
                <a:latin typeface="Bahnschrift SemiLight" panose="020B0502040204020203" pitchFamily="34" charset="0"/>
              </a:rPr>
              <a:t>value</a:t>
            </a:r>
            <a:endParaRPr lang="en-US" sz="2000" dirty="0">
              <a:solidFill>
                <a:srgbClr val="333333"/>
              </a:solidFill>
              <a:latin typeface="Bahnschrift SemiLight" panose="020B0502040204020203" pitchFamily="34" charset="0"/>
            </a:endParaRPr>
          </a:p>
          <a:p>
            <a:pPr marL="342900" indent="-342900">
              <a:spcAft>
                <a:spcPts val="1300"/>
              </a:spcAft>
            </a:pPr>
            <a:r>
              <a:rPr lang="en-US" sz="2000" dirty="0">
                <a:solidFill>
                  <a:srgbClr val="333333"/>
                </a:solidFill>
                <a:latin typeface="Bahnschrift SemiLight" panose="020B0502040204020203" pitchFamily="34" charset="0"/>
              </a:rPr>
              <a:t>Estimators with very large variants and small bias can lead to multicollinearity and produce poor estimates (overfitting)</a:t>
            </a:r>
          </a:p>
          <a:p>
            <a:pPr marL="342900" indent="-342900">
              <a:spcAft>
                <a:spcPts val="1300"/>
              </a:spcAft>
            </a:pPr>
            <a:r>
              <a:rPr lang="en-US" sz="2000" dirty="0">
                <a:solidFill>
                  <a:srgbClr val="333333"/>
                </a:solidFill>
                <a:latin typeface="Bahnschrift SemiLight" panose="020B0502040204020203" pitchFamily="34" charset="0"/>
              </a:rPr>
              <a:t>Regularized Regression methods use automatic selection of variables through shrinkage on the coefficients of the predictors:</a:t>
            </a:r>
          </a:p>
          <a:p>
            <a:pPr marL="800100" lvl="1" indent="-342900">
              <a:spcAft>
                <a:spcPts val="1300"/>
              </a:spcAft>
            </a:pPr>
            <a:r>
              <a:rPr lang="en-US" sz="2000" b="1" dirty="0">
                <a:solidFill>
                  <a:srgbClr val="333333"/>
                </a:solidFill>
                <a:latin typeface="Bahnschrift SemiLight" panose="020B0502040204020203" pitchFamily="34" charset="0"/>
              </a:rPr>
              <a:t>Ridge Regression</a:t>
            </a:r>
            <a:r>
              <a:rPr lang="en-US" sz="2000" dirty="0">
                <a:solidFill>
                  <a:srgbClr val="333333"/>
                </a:solidFill>
                <a:latin typeface="Bahnschrift SemiLight" panose="020B0502040204020203" pitchFamily="34" charset="0"/>
              </a:rPr>
              <a:t>: quadratic shrinking, coefficients assume values very close to zero</a:t>
            </a:r>
          </a:p>
          <a:p>
            <a:pPr marL="800100" lvl="1" indent="-342900">
              <a:spcAft>
                <a:spcPts val="1300"/>
              </a:spcAft>
            </a:pPr>
            <a:r>
              <a:rPr lang="en-US" sz="2000" b="1" dirty="0">
                <a:solidFill>
                  <a:srgbClr val="333333"/>
                </a:solidFill>
                <a:latin typeface="Bahnschrift SemiLight" panose="020B0502040204020203" pitchFamily="34" charset="0"/>
              </a:rPr>
              <a:t>Lasso Regression</a:t>
            </a:r>
            <a:r>
              <a:rPr lang="en-US" sz="2000" dirty="0">
                <a:solidFill>
                  <a:srgbClr val="333333"/>
                </a:solidFill>
                <a:latin typeface="Bahnschrift SemiLight" panose="020B0502040204020203" pitchFamily="34" charset="0"/>
              </a:rPr>
              <a:t>: absolute-value shrinking, coefficients assume values that can even be zero</a:t>
            </a:r>
          </a:p>
        </p:txBody>
      </p:sp>
      <p:sp>
        <p:nvSpPr>
          <p:cNvPr id="163" name="Shape 163"/>
          <p:cNvSpPr/>
          <p:nvPr/>
        </p:nvSpPr>
        <p:spPr>
          <a:xfrm>
            <a:off x="8182799" y="6381675"/>
            <a:ext cx="672765"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19/24</a:t>
            </a:r>
            <a:endParaRPr dirty="0"/>
          </a:p>
        </p:txBody>
      </p:sp>
    </p:spTree>
    <p:extLst>
      <p:ext uri="{BB962C8B-B14F-4D97-AF65-F5344CB8AC3E}">
        <p14:creationId xmlns:p14="http://schemas.microsoft.com/office/powerpoint/2010/main" val="189943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Lasso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132478"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dirty="0">
              <a:solidFill>
                <a:srgbClr val="333333"/>
              </a:solidFill>
              <a:latin typeface="Consolas" panose="020B0609020204030204" pitchFamily="49" charset="0"/>
            </a:endParaRPr>
          </a:p>
          <a:p>
            <a:pPr marL="742950" lvl="1" indent="-285750">
              <a:spcAft>
                <a:spcPts val="1300"/>
              </a:spcAft>
            </a:pPr>
            <a:r>
              <a:rPr lang="en-US" sz="1800" dirty="0">
                <a:solidFill>
                  <a:srgbClr val="333333"/>
                </a:solidFill>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dirty="0">
                <a:solidFill>
                  <a:srgbClr val="333333"/>
                </a:solidFill>
                <a:latin typeface="Bahnschrift SemiLight" panose="020B0502040204020203" pitchFamily="34" charset="0"/>
              </a:rPr>
              <a:t>0.036</a:t>
            </a:r>
          </a:p>
          <a:p>
            <a:pPr marL="0"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Shrunk</a:t>
            </a:r>
            <a:r>
              <a:rPr lang="en-US" sz="1800" b="0" i="0" dirty="0">
                <a:solidFill>
                  <a:srgbClr val="333333"/>
                </a:solidFill>
                <a:effectLst/>
                <a:latin typeface="Bahnschrift SemiLight" panose="020B0502040204020203" pitchFamily="34" charset="0"/>
              </a:rPr>
              <a:t> Predictors:</a:t>
            </a:r>
          </a:p>
          <a:p>
            <a:pPr marL="742950" lvl="1" indent="-285750">
              <a:spcAft>
                <a:spcPts val="1300"/>
              </a:spcAft>
            </a:pP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RestingBP</a:t>
            </a:r>
            <a:r>
              <a:rPr lang="en-US" sz="1800" dirty="0">
                <a:solidFill>
                  <a:srgbClr val="333333"/>
                </a:solidFill>
                <a:latin typeface="Consolas" panose="020B0609020204030204" pitchFamily="49" charset="0"/>
              </a:rPr>
              <a:t>, </a:t>
            </a:r>
            <a:r>
              <a:rPr lang="en-US" sz="1800" b="0" i="0" dirty="0" err="1">
                <a:solidFill>
                  <a:srgbClr val="333333"/>
                </a:solidFill>
                <a:effectLst/>
                <a:latin typeface="Consolas" panose="020B0609020204030204" pitchFamily="49" charset="0"/>
              </a:rPr>
              <a:t>ChestPainType</a:t>
            </a:r>
            <a:r>
              <a:rPr lang="en-US" sz="1800" b="0" i="0" dirty="0">
                <a:solidFill>
                  <a:srgbClr val="333333"/>
                </a:solidFill>
                <a:effectLst/>
                <a:latin typeface="Consolas" panose="020B0609020204030204" pitchFamily="49" charset="0"/>
              </a:rPr>
              <a:t>[“</a:t>
            </a:r>
            <a:r>
              <a:rPr lang="en-US" sz="1800" dirty="0">
                <a:solidFill>
                  <a:srgbClr val="333333"/>
                </a:solidFill>
                <a:latin typeface="Consolas" panose="020B0609020204030204" pitchFamily="49" charset="0"/>
              </a:rPr>
              <a:t>TA”] </a:t>
            </a:r>
          </a:p>
          <a:p>
            <a:pPr marL="457200" lvl="1" indent="0">
              <a:spcAft>
                <a:spcPts val="1300"/>
              </a:spcAft>
              <a:buNone/>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a:solidFill>
                  <a:srgbClr val="333333"/>
                </a:solidFill>
                <a:latin typeface="Consolas" panose="020B0609020204030204" pitchFamily="49" charset="0"/>
              </a:rPr>
              <a:t>Sex[“M”],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83847"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20/24</a:t>
            </a:r>
            <a:endParaRPr dirty="0"/>
          </a:p>
        </p:txBody>
      </p:sp>
      <p:pic>
        <p:nvPicPr>
          <p:cNvPr id="9218" name="Picture 2">
            <a:extLst>
              <a:ext uri="{FF2B5EF4-FFF2-40B4-BE49-F238E27FC236}">
                <a16:creationId xmlns:a16="http://schemas.microsoft.com/office/drawing/2014/main" id="{1F276547-2FB0-4EDD-4533-EB18A5B83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737" y="717859"/>
            <a:ext cx="3044114" cy="2174216"/>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FD4E9773-1B1F-8E26-DBA3-633F27960FFA}"/>
              </a:ext>
            </a:extLst>
          </p:cNvPr>
          <p:cNvSpPr txBox="1"/>
          <p:nvPr/>
        </p:nvSpPr>
        <p:spPr>
          <a:xfrm>
            <a:off x="4843370" y="2908467"/>
            <a:ext cx="4247536" cy="887422"/>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0.85,   </a:t>
            </a:r>
          </a:p>
          <a:p>
            <a:pPr marL="742950" lvl="1" indent="-285750" defTabSz="360000">
              <a:lnSpc>
                <a:spcPct val="100000"/>
              </a:lnSpc>
              <a:spcAft>
                <a:spcPts val="1300"/>
              </a:spcAft>
            </a:pPr>
            <a:r>
              <a:rPr lang="en-US" sz="1000" dirty="0">
                <a:solidFill>
                  <a:srgbClr val="333333"/>
                </a:solidFill>
                <a:latin typeface="Helvetica Neue"/>
              </a:rPr>
              <a:t>Precision: 0.83</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0.89</a:t>
            </a:r>
          </a:p>
          <a:p>
            <a:pPr marL="742950" lvl="1" indent="-285750" defTabSz="360000">
              <a:lnSpc>
                <a:spcPct val="100000"/>
              </a:lnSpc>
              <a:spcAft>
                <a:spcPts val="1300"/>
              </a:spcAft>
            </a:pPr>
            <a:r>
              <a:rPr lang="en-US" sz="1000" b="0" i="0" dirty="0">
                <a:solidFill>
                  <a:srgbClr val="333333"/>
                </a:solidFill>
                <a:effectLst/>
                <a:latin typeface="Helvetica Neue"/>
              </a:rPr>
              <a:t>F1-Score: 0.86</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0.91</a:t>
            </a:r>
            <a:endParaRPr lang="en-US" sz="1000" b="0" i="0" dirty="0">
              <a:solidFill>
                <a:srgbClr val="333333"/>
              </a:solidFill>
              <a:effectLst/>
              <a:latin typeface="Helvetica Neue"/>
            </a:endParaRPr>
          </a:p>
        </p:txBody>
      </p:sp>
      <p:pic>
        <p:nvPicPr>
          <p:cNvPr id="6" name="Immagine 5">
            <a:extLst>
              <a:ext uri="{FF2B5EF4-FFF2-40B4-BE49-F238E27FC236}">
                <a16:creationId xmlns:a16="http://schemas.microsoft.com/office/drawing/2014/main" id="{35A7E7C0-7011-F579-7E8E-685C0EA6172B}"/>
              </a:ext>
            </a:extLst>
          </p:cNvPr>
          <p:cNvPicPr>
            <a:picLocks noChangeAspect="1"/>
          </p:cNvPicPr>
          <p:nvPr/>
        </p:nvPicPr>
        <p:blipFill>
          <a:blip r:embed="rId4"/>
          <a:stretch>
            <a:fillRect/>
          </a:stretch>
        </p:blipFill>
        <p:spPr>
          <a:xfrm>
            <a:off x="7045343" y="3710043"/>
            <a:ext cx="1921304" cy="2276454"/>
          </a:xfrm>
          <a:prstGeom prst="rect">
            <a:avLst/>
          </a:prstGeom>
        </p:spPr>
      </p:pic>
      <p:pic>
        <p:nvPicPr>
          <p:cNvPr id="8" name="Immagine 7">
            <a:extLst>
              <a:ext uri="{FF2B5EF4-FFF2-40B4-BE49-F238E27FC236}">
                <a16:creationId xmlns:a16="http://schemas.microsoft.com/office/drawing/2014/main" id="{94C5AFB5-D549-9F78-E369-475A05AD3811}"/>
              </a:ext>
            </a:extLst>
          </p:cNvPr>
          <p:cNvPicPr>
            <a:picLocks noChangeAspect="1"/>
          </p:cNvPicPr>
          <p:nvPr/>
        </p:nvPicPr>
        <p:blipFill>
          <a:blip r:embed="rId5"/>
          <a:stretch>
            <a:fillRect/>
          </a:stretch>
        </p:blipFill>
        <p:spPr>
          <a:xfrm>
            <a:off x="5368523" y="3710043"/>
            <a:ext cx="1289116" cy="2140060"/>
          </a:xfrm>
          <a:prstGeom prst="rect">
            <a:avLst/>
          </a:prstGeom>
        </p:spPr>
      </p:pic>
    </p:spTree>
    <p:extLst>
      <p:ext uri="{BB962C8B-B14F-4D97-AF65-F5344CB8AC3E}">
        <p14:creationId xmlns:p14="http://schemas.microsoft.com/office/powerpoint/2010/main" val="131016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Ridge </a:t>
            </a:r>
            <a:r>
              <a:rPr lang="it-IT" sz="3000" b="1" dirty="0" err="1">
                <a:solidFill>
                  <a:srgbClr val="FFFFFF"/>
                </a:solidFill>
              </a:rPr>
              <a:t>Regression</a:t>
            </a:r>
            <a:endParaRPr sz="3000" b="1" dirty="0">
              <a:solidFill>
                <a:srgbClr val="FFFFFF"/>
              </a:solidFill>
            </a:endParaRPr>
          </a:p>
        </p:txBody>
      </p:sp>
      <p:sp>
        <p:nvSpPr>
          <p:cNvPr id="162" name="Shape 162"/>
          <p:cNvSpPr txBox="1">
            <a:spLocks noGrp="1"/>
          </p:cNvSpPr>
          <p:nvPr>
            <p:ph type="body" idx="4294967295"/>
          </p:nvPr>
        </p:nvSpPr>
        <p:spPr>
          <a:xfrm>
            <a:off x="0" y="733778"/>
            <a:ext cx="5368413" cy="6124222"/>
          </a:xfrm>
          <a:prstGeom prst="rect">
            <a:avLst/>
          </a:prstGeom>
        </p:spPr>
        <p:txBody>
          <a:bodyPr spcFirstLastPara="1" wrap="square" lIns="82925" tIns="82925" rIns="82925" bIns="82925" anchor="t" anchorCtr="0">
            <a:noAutofit/>
          </a:bodyPr>
          <a:lstStyle/>
          <a:p>
            <a:pPr marL="342900" indent="-342900">
              <a:spcAft>
                <a:spcPts val="1300"/>
              </a:spcAft>
            </a:pPr>
            <a:endParaRPr lang="en-US" sz="1800" dirty="0">
              <a:solidFill>
                <a:srgbClr val="333333"/>
              </a:solidFill>
              <a:latin typeface="Bahnschrift SemiLight" panose="020B0502040204020203" pitchFamily="34" charset="0"/>
            </a:endParaRPr>
          </a:p>
          <a:p>
            <a:pPr marL="342900" indent="-342900">
              <a:spcAft>
                <a:spcPts val="1300"/>
              </a:spcAft>
            </a:pPr>
            <a:r>
              <a:rPr lang="en-US" sz="1800" dirty="0">
                <a:solidFill>
                  <a:srgbClr val="333333"/>
                </a:solidFill>
                <a:latin typeface="Bahnschrift SemiLight" panose="020B0502040204020203" pitchFamily="34" charset="0"/>
              </a:rPr>
              <a:t>Cross-validation performed with </a:t>
            </a:r>
            <a:r>
              <a:rPr lang="en-US" sz="1800" dirty="0" err="1">
                <a:solidFill>
                  <a:srgbClr val="333333"/>
                </a:solidFill>
                <a:latin typeface="Consolas" panose="020B0609020204030204" pitchFamily="49" charset="0"/>
              </a:rPr>
              <a:t>glmnet</a:t>
            </a:r>
            <a:endParaRPr lang="en-US" sz="1800" b="0" i="0" dirty="0">
              <a:solidFill>
                <a:srgbClr val="333333"/>
              </a:solidFill>
              <a:effectLst/>
              <a:latin typeface="Consolas" panose="020B0609020204030204" pitchFamily="49" charset="0"/>
            </a:endParaRPr>
          </a:p>
          <a:p>
            <a:pPr marL="800100" lvl="1" indent="-342900">
              <a:spcAft>
                <a:spcPts val="1300"/>
              </a:spcAft>
            </a:pPr>
            <a:r>
              <a:rPr lang="en-US" sz="1800" b="0" i="0" dirty="0">
                <a:solidFill>
                  <a:srgbClr val="333333"/>
                </a:solidFill>
                <a:effectLst/>
                <a:latin typeface="Bahnschrift SemiLight" panose="020B0502040204020203" pitchFamily="34" charset="0"/>
              </a:rPr>
              <a:t>Best </a:t>
            </a:r>
            <a:r>
              <a:rPr lang="el-GR" sz="1800" b="1" i="0" dirty="0">
                <a:solidFill>
                  <a:srgbClr val="202122"/>
                </a:solidFill>
                <a:effectLst/>
                <a:latin typeface="Bahnschrift SemiLight" panose="020B0502040204020203" pitchFamily="34" charset="0"/>
              </a:rPr>
              <a:t>λ</a:t>
            </a:r>
            <a:r>
              <a:rPr lang="en-US" sz="1800" dirty="0">
                <a:solidFill>
                  <a:srgbClr val="333333"/>
                </a:solidFill>
                <a:latin typeface="Bahnschrift SemiLight" panose="020B0502040204020203" pitchFamily="34" charset="0"/>
              </a:rPr>
              <a:t>: </a:t>
            </a:r>
            <a:r>
              <a:rPr lang="it-IT" sz="1800" b="0" i="0" u="none" strike="noStrike" baseline="0" dirty="0">
                <a:latin typeface="Bahnschrift SemiLight" panose="020B0502040204020203" pitchFamily="34" charset="0"/>
              </a:rPr>
              <a:t>~ </a:t>
            </a:r>
            <a:r>
              <a:rPr lang="en-US" sz="1800" b="0" i="0" dirty="0">
                <a:solidFill>
                  <a:srgbClr val="333333"/>
                </a:solidFill>
                <a:effectLst/>
                <a:latin typeface="Bahnschrift SemiLight" panose="020B0502040204020203" pitchFamily="34" charset="0"/>
              </a:rPr>
              <a:t>0.031</a:t>
            </a:r>
          </a:p>
          <a:p>
            <a:pPr marL="457200" lvl="1" indent="0">
              <a:spcAft>
                <a:spcPts val="1300"/>
              </a:spcAft>
              <a:buNone/>
            </a:pPr>
            <a:r>
              <a:rPr lang="en-US" sz="1800" dirty="0">
                <a:solidFill>
                  <a:srgbClr val="333333"/>
                </a:solidFill>
                <a:latin typeface="Bahnschrift SemiLight" panose="020B0502040204020203" pitchFamily="34" charset="0"/>
              </a:rPr>
              <a:t>	</a:t>
            </a:r>
          </a:p>
          <a:p>
            <a:pPr marL="285750" indent="-285750">
              <a:spcAft>
                <a:spcPts val="1300"/>
              </a:spcAft>
            </a:pPr>
            <a:r>
              <a:rPr lang="en-US" sz="1800" b="0" i="0" dirty="0">
                <a:solidFill>
                  <a:srgbClr val="333333"/>
                </a:solidFill>
                <a:effectLst/>
                <a:latin typeface="Bahnschrift SemiLight" panose="020B0502040204020203" pitchFamily="34" charset="0"/>
              </a:rPr>
              <a:t>Shrunk Predictors:</a:t>
            </a:r>
          </a:p>
          <a:p>
            <a:pPr marL="742950" lvl="1" indent="-285750">
              <a:spcAft>
                <a:spcPts val="1300"/>
              </a:spcAft>
            </a:pPr>
            <a:r>
              <a:rPr lang="en-US" sz="1800" b="0" i="0" dirty="0" err="1">
                <a:solidFill>
                  <a:srgbClr val="333333"/>
                </a:solidFill>
                <a:effectLst/>
                <a:latin typeface="Consolas" panose="020B0609020204030204" pitchFamily="49" charset="0"/>
              </a:rPr>
              <a:t>RestingBP</a:t>
            </a:r>
            <a:r>
              <a:rPr lang="en-US" sz="1800" b="0" i="0" dirty="0">
                <a:solidFill>
                  <a:srgbClr val="333333"/>
                </a:solidFill>
                <a:effectLst/>
                <a:latin typeface="Consolas" panose="020B0609020204030204" pitchFamily="49" charset="0"/>
              </a:rPr>
              <a:t>, </a:t>
            </a:r>
            <a:r>
              <a:rPr lang="en-US" sz="1800" b="0" i="0" dirty="0" err="1">
                <a:solidFill>
                  <a:srgbClr val="333333"/>
                </a:solidFill>
                <a:effectLst/>
                <a:latin typeface="Consolas" panose="020B0609020204030204" pitchFamily="49" charset="0"/>
              </a:rPr>
              <a:t>RestingECG</a:t>
            </a:r>
            <a:r>
              <a:rPr lang="en-US" sz="1800" b="0" i="0" dirty="0">
                <a:solidFill>
                  <a:srgbClr val="333333"/>
                </a:solidFill>
                <a:effectLst/>
                <a:latin typeface="Consolas" panose="020B0609020204030204" pitchFamily="49" charset="0"/>
              </a:rPr>
              <a:t>[“Normal”, “ST”], </a:t>
            </a:r>
            <a:r>
              <a:rPr lang="en-US" sz="1800" b="0" i="0" dirty="0" err="1">
                <a:solidFill>
                  <a:srgbClr val="333333"/>
                </a:solidFill>
                <a:effectLst/>
                <a:latin typeface="Consolas" panose="020B0609020204030204" pitchFamily="49" charset="0"/>
              </a:rPr>
              <a:t>MaxHR</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Oldpeak</a:t>
            </a:r>
            <a:endParaRPr lang="en-US" sz="1800" dirty="0">
              <a:solidFill>
                <a:srgbClr val="333333"/>
              </a:solidFill>
              <a:latin typeface="Consolas" panose="020B0609020204030204" pitchFamily="49"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285750" indent="-285750">
              <a:spcAft>
                <a:spcPts val="1300"/>
              </a:spcAft>
            </a:pPr>
            <a:r>
              <a:rPr lang="en-US" sz="1800" dirty="0">
                <a:solidFill>
                  <a:srgbClr val="333333"/>
                </a:solidFill>
                <a:latin typeface="Bahnschrift SemiLight" panose="020B0502040204020203" pitchFamily="34" charset="0"/>
              </a:rPr>
              <a:t>Best Predictors (largest absolute magnitude):</a:t>
            </a:r>
          </a:p>
          <a:p>
            <a:pPr marL="742950" lvl="1" indent="-285750">
              <a:spcAft>
                <a:spcPts val="1300"/>
              </a:spcAft>
            </a:pPr>
            <a:r>
              <a:rPr lang="en-US" sz="1800" dirty="0" err="1">
                <a:solidFill>
                  <a:srgbClr val="333333"/>
                </a:solidFill>
                <a:latin typeface="Consolas" panose="020B0609020204030204" pitchFamily="49" charset="0"/>
              </a:rPr>
              <a:t>SexM</a:t>
            </a:r>
            <a:r>
              <a:rPr lang="en-US" sz="1800" dirty="0">
                <a:solidFill>
                  <a:srgbClr val="333333"/>
                </a:solidFill>
                <a:latin typeface="Consolas" panose="020B0609020204030204" pitchFamily="49" charset="0"/>
              </a:rPr>
              <a:t>, </a:t>
            </a:r>
            <a:r>
              <a:rPr lang="en-US" sz="1800" dirty="0" err="1">
                <a:solidFill>
                  <a:srgbClr val="333333"/>
                </a:solidFill>
                <a:latin typeface="Consolas" panose="020B0609020204030204" pitchFamily="49" charset="0"/>
              </a:rPr>
              <a:t>ChestPainType</a:t>
            </a:r>
            <a:r>
              <a:rPr lang="en-US" sz="1800" dirty="0">
                <a:solidFill>
                  <a:srgbClr val="333333"/>
                </a:solidFill>
                <a:latin typeface="Consolas" panose="020B0609020204030204" pitchFamily="49" charset="0"/>
              </a:rPr>
              <a:t>[“ATA, “NAP”], </a:t>
            </a:r>
            <a:r>
              <a:rPr lang="en-US" sz="1800" dirty="0" err="1">
                <a:solidFill>
                  <a:srgbClr val="333333"/>
                </a:solidFill>
                <a:latin typeface="Consolas" panose="020B0609020204030204" pitchFamily="49" charset="0"/>
              </a:rPr>
              <a:t>ST_Slope</a:t>
            </a:r>
            <a:r>
              <a:rPr lang="en-US" sz="1800" dirty="0">
                <a:solidFill>
                  <a:srgbClr val="333333"/>
                </a:solidFill>
                <a:latin typeface="Consolas" panose="020B0609020204030204" pitchFamily="49" charset="0"/>
              </a:rPr>
              <a:t>[“Up”, “Flat”]</a:t>
            </a: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457200" lvl="1" indent="0">
              <a:spcAft>
                <a:spcPts val="1300"/>
              </a:spcAft>
              <a:buNone/>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p:txBody>
      </p:sp>
      <p:sp>
        <p:nvSpPr>
          <p:cNvPr id="163" name="Shape 163"/>
          <p:cNvSpPr/>
          <p:nvPr/>
        </p:nvSpPr>
        <p:spPr>
          <a:xfrm>
            <a:off x="8182800" y="6381675"/>
            <a:ext cx="678902"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21/24</a:t>
            </a:r>
            <a:endParaRPr dirty="0"/>
          </a:p>
        </p:txBody>
      </p:sp>
      <p:pic>
        <p:nvPicPr>
          <p:cNvPr id="2050" name="Picture 2">
            <a:extLst>
              <a:ext uri="{FF2B5EF4-FFF2-40B4-BE49-F238E27FC236}">
                <a16:creationId xmlns:a16="http://schemas.microsoft.com/office/drawing/2014/main" id="{53144D98-698C-3210-011C-40912AB42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0624" y="770649"/>
            <a:ext cx="3049966" cy="2178395"/>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EC580E4C-29A8-ADAA-F9C4-7C9A76BF3681}"/>
              </a:ext>
            </a:extLst>
          </p:cNvPr>
          <p:cNvSpPr txBox="1"/>
          <p:nvPr/>
        </p:nvSpPr>
        <p:spPr>
          <a:xfrm>
            <a:off x="5002653" y="2949044"/>
            <a:ext cx="4141347" cy="934358"/>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a:t>
            </a:r>
          </a:p>
          <a:p>
            <a:pPr marL="742950" lvl="1" indent="-285750" defTabSz="360000">
              <a:lnSpc>
                <a:spcPct val="100000"/>
              </a:lnSpc>
              <a:spcAft>
                <a:spcPts val="1300"/>
              </a:spcAft>
            </a:pPr>
            <a:endParaRPr lang="en-US" sz="1000" dirty="0">
              <a:solidFill>
                <a:srgbClr val="333333"/>
              </a:solidFill>
              <a:latin typeface="Helvetica Neue"/>
            </a:endParaRP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pic>
        <p:nvPicPr>
          <p:cNvPr id="4" name="Immagine 3">
            <a:extLst>
              <a:ext uri="{FF2B5EF4-FFF2-40B4-BE49-F238E27FC236}">
                <a16:creationId xmlns:a16="http://schemas.microsoft.com/office/drawing/2014/main" id="{0BA308BC-CDE8-CD12-989C-CB74EBFFE779}"/>
              </a:ext>
            </a:extLst>
          </p:cNvPr>
          <p:cNvPicPr>
            <a:picLocks noChangeAspect="1"/>
          </p:cNvPicPr>
          <p:nvPr/>
        </p:nvPicPr>
        <p:blipFill>
          <a:blip r:embed="rId4"/>
          <a:stretch>
            <a:fillRect/>
          </a:stretch>
        </p:blipFill>
        <p:spPr>
          <a:xfrm>
            <a:off x="5549114" y="3741008"/>
            <a:ext cx="1900384" cy="2219010"/>
          </a:xfrm>
          <a:prstGeom prst="rect">
            <a:avLst/>
          </a:prstGeom>
        </p:spPr>
      </p:pic>
    </p:spTree>
    <p:extLst>
      <p:ext uri="{BB962C8B-B14F-4D97-AF65-F5344CB8AC3E}">
        <p14:creationId xmlns:p14="http://schemas.microsoft.com/office/powerpoint/2010/main" val="174671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Naive</a:t>
            </a:r>
            <a:r>
              <a:rPr lang="it-IT" sz="3000" b="1" dirty="0">
                <a:solidFill>
                  <a:srgbClr val="FFFFFF"/>
                </a:solidFill>
              </a:rPr>
              <a:t> </a:t>
            </a:r>
            <a:r>
              <a:rPr lang="it-IT" sz="3000" b="1" dirty="0" err="1">
                <a:solidFill>
                  <a:srgbClr val="FFFFFF"/>
                </a:solidFill>
              </a:rPr>
              <a:t>Bayes</a:t>
            </a:r>
            <a:r>
              <a:rPr lang="it-IT" sz="3000" b="1" dirty="0">
                <a:solidFill>
                  <a:srgbClr val="FFFFFF"/>
                </a:solidFill>
              </a:rPr>
              <a:t> </a:t>
            </a:r>
            <a:r>
              <a:rPr lang="it-IT" sz="3000" b="1" dirty="0" err="1">
                <a:solidFill>
                  <a:srgbClr val="FFFFFF"/>
                </a:solidFill>
              </a:rPr>
              <a:t>Classifier</a:t>
            </a:r>
            <a:endParaRPr sz="3000" b="1" dirty="0">
              <a:solidFill>
                <a:srgbClr val="FFFFFF"/>
              </a:solidFill>
            </a:endParaRPr>
          </a:p>
        </p:txBody>
      </p:sp>
      <p:sp>
        <p:nvSpPr>
          <p:cNvPr id="162" name="Shape 162"/>
          <p:cNvSpPr txBox="1">
            <a:spLocks noGrp="1"/>
          </p:cNvSpPr>
          <p:nvPr>
            <p:ph type="body" idx="4294967295"/>
          </p:nvPr>
        </p:nvSpPr>
        <p:spPr>
          <a:xfrm>
            <a:off x="0" y="732209"/>
            <a:ext cx="4802075" cy="5420817"/>
          </a:xfrm>
          <a:prstGeom prst="rect">
            <a:avLst/>
          </a:prstGeom>
        </p:spPr>
        <p:txBody>
          <a:bodyPr spcFirstLastPara="1" wrap="square" lIns="82925" tIns="82925" rIns="82925" bIns="82925" anchor="t" anchorCtr="0">
            <a:noAutofit/>
          </a:bodyPr>
          <a:lstStyle/>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The </a:t>
            </a:r>
            <a:r>
              <a:rPr lang="en-US" sz="1800" b="1" i="0" dirty="0">
                <a:solidFill>
                  <a:srgbClr val="333333"/>
                </a:solidFill>
                <a:effectLst/>
                <a:latin typeface="Bahnschrift SemiLight" panose="020B0502040204020203" pitchFamily="34" charset="0"/>
              </a:rPr>
              <a:t>Naive Bayes Classifier</a:t>
            </a:r>
            <a:r>
              <a:rPr lang="en-US" sz="1800" b="0" i="0" dirty="0">
                <a:solidFill>
                  <a:srgbClr val="333333"/>
                </a:solidFill>
                <a:effectLst/>
                <a:latin typeface="Bahnschrift SemiLight" panose="020B0502040204020203" pitchFamily="34" charset="0"/>
              </a:rPr>
              <a:t> is a classification technique based on Bayes’ Theorem with an independence assumption among predictors. </a:t>
            </a:r>
          </a:p>
          <a:p>
            <a:pPr marL="285750" indent="-285750">
              <a:spcAft>
                <a:spcPts val="1300"/>
              </a:spcAft>
            </a:pPr>
            <a:r>
              <a:rPr lang="en-US" sz="1800" b="0" i="0" dirty="0">
                <a:solidFill>
                  <a:srgbClr val="333333"/>
                </a:solidFill>
                <a:effectLst/>
                <a:latin typeface="Bahnschrift SemiLight" panose="020B0502040204020203" pitchFamily="34" charset="0"/>
              </a:rPr>
              <a:t>Does not perform explicit feature selection</a:t>
            </a:r>
          </a:p>
          <a:p>
            <a:pPr marL="285750" indent="-285750">
              <a:spcAft>
                <a:spcPts val="1300"/>
              </a:spcAft>
            </a:pPr>
            <a:r>
              <a:rPr lang="en-US" sz="1800" b="0" i="0" dirty="0">
                <a:solidFill>
                  <a:srgbClr val="333333"/>
                </a:solidFill>
                <a:effectLst/>
                <a:latin typeface="Bahnschrift SemiLight" panose="020B0502040204020203" pitchFamily="34" charset="0"/>
              </a:rPr>
              <a:t>But assigns higher importance to features that have a stronger influence on class probabilities</a:t>
            </a:r>
          </a:p>
          <a:p>
            <a:pPr marL="285750" indent="-285750">
              <a:spcAft>
                <a:spcPts val="1300"/>
              </a:spcAft>
            </a:pPr>
            <a:r>
              <a:rPr lang="en-US" sz="1800" b="0" i="0" dirty="0">
                <a:solidFill>
                  <a:srgbClr val="333333"/>
                </a:solidFill>
                <a:effectLst/>
                <a:latin typeface="Bahnschrift SemiLight" panose="020B0502040204020203" pitchFamily="34" charset="0"/>
              </a:rPr>
              <a:t>Best threshold: 0.6</a:t>
            </a: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22/24</a:t>
            </a:r>
            <a:endParaRPr dirty="0"/>
          </a:p>
        </p:txBody>
      </p:sp>
      <p:sp>
        <p:nvSpPr>
          <p:cNvPr id="2" name="CasellaDiTesto 1">
            <a:extLst>
              <a:ext uri="{FF2B5EF4-FFF2-40B4-BE49-F238E27FC236}">
                <a16:creationId xmlns:a16="http://schemas.microsoft.com/office/drawing/2014/main" id="{8B15CE1D-738B-26CF-AAEB-642FD4462BEB}"/>
              </a:ext>
            </a:extLst>
          </p:cNvPr>
          <p:cNvSpPr txBox="1"/>
          <p:nvPr/>
        </p:nvSpPr>
        <p:spPr>
          <a:xfrm>
            <a:off x="4681967" y="3651949"/>
            <a:ext cx="4389120" cy="733534"/>
          </a:xfrm>
          <a:prstGeom prst="rect">
            <a:avLst/>
          </a:prstGeom>
          <a:noFill/>
        </p:spPr>
        <p:txBody>
          <a:bodyPr wrap="square" numCol="3">
            <a:spAutoFit/>
          </a:bodyPr>
          <a:lstStyle/>
          <a:p>
            <a:pPr marL="742950" lvl="1" indent="-285750" defTabSz="360000">
              <a:lnSpc>
                <a:spcPct val="100000"/>
              </a:lnSpc>
              <a:spcAft>
                <a:spcPts val="1300"/>
              </a:spcAft>
            </a:pPr>
            <a:r>
              <a:rPr lang="en-US" sz="1000" b="0" i="0" dirty="0">
                <a:solidFill>
                  <a:srgbClr val="333333"/>
                </a:solidFill>
                <a:effectLst/>
                <a:latin typeface="Helvetica Neue"/>
              </a:rPr>
              <a:t>Accuracy: 0.87</a:t>
            </a:r>
          </a:p>
          <a:p>
            <a:pPr marL="742950" lvl="1" indent="-285750" defTabSz="360000">
              <a:lnSpc>
                <a:spcPct val="100000"/>
              </a:lnSpc>
              <a:spcAft>
                <a:spcPts val="1300"/>
              </a:spcAft>
            </a:pPr>
            <a:r>
              <a:rPr lang="en-US" sz="1000" dirty="0">
                <a:solidFill>
                  <a:srgbClr val="333333"/>
                </a:solidFill>
                <a:latin typeface="Helvetica Neue"/>
              </a:rPr>
              <a:t>Precision: 0.85</a:t>
            </a:r>
          </a:p>
          <a:p>
            <a:pPr marL="742950" lvl="1" indent="-285750" defTabSz="360000">
              <a:lnSpc>
                <a:spcPct val="100000"/>
              </a:lnSpc>
              <a:spcAft>
                <a:spcPts val="1300"/>
              </a:spcAft>
            </a:pPr>
            <a:r>
              <a:rPr lang="en-US" sz="1000" dirty="0">
                <a:solidFill>
                  <a:srgbClr val="333333"/>
                </a:solidFill>
                <a:latin typeface="Helvetica Neue"/>
              </a:rPr>
              <a:t>Recall: 0.91</a:t>
            </a:r>
          </a:p>
          <a:p>
            <a:pPr marL="742950" lvl="1" indent="-285750" defTabSz="360000">
              <a:lnSpc>
                <a:spcPct val="100000"/>
              </a:lnSpc>
              <a:spcAft>
                <a:spcPts val="1300"/>
              </a:spcAft>
            </a:pPr>
            <a:r>
              <a:rPr lang="en-US" sz="1000" b="0" i="0" dirty="0">
                <a:solidFill>
                  <a:srgbClr val="333333"/>
                </a:solidFill>
                <a:effectLst/>
                <a:latin typeface="Helvetica Neue"/>
              </a:rPr>
              <a:t>F1-Score: 0.88</a:t>
            </a:r>
          </a:p>
          <a:p>
            <a:pPr marL="742950" lvl="1" indent="-285750" defTabSz="360000">
              <a:lnSpc>
                <a:spcPct val="100000"/>
              </a:lnSpc>
              <a:spcAft>
                <a:spcPts val="1300"/>
              </a:spcAft>
            </a:pPr>
            <a:r>
              <a:rPr lang="en-US" sz="1000" dirty="0">
                <a:solidFill>
                  <a:srgbClr val="333333"/>
                </a:solidFill>
                <a:latin typeface="Helvetica Neue"/>
              </a:rPr>
              <a:t>AUC: 0.92</a:t>
            </a:r>
            <a:endParaRPr lang="en-US" sz="1000" b="0" i="0" dirty="0">
              <a:solidFill>
                <a:srgbClr val="333333"/>
              </a:solidFill>
              <a:effectLst/>
              <a:latin typeface="Helvetica Neue"/>
            </a:endParaRPr>
          </a:p>
        </p:txBody>
      </p:sp>
      <p:pic>
        <p:nvPicPr>
          <p:cNvPr id="3076" name="Picture 4">
            <a:extLst>
              <a:ext uri="{FF2B5EF4-FFF2-40B4-BE49-F238E27FC236}">
                <a16:creationId xmlns:a16="http://schemas.microsoft.com/office/drawing/2014/main" id="{BC71F6D5-0B84-57BA-935A-83049AF1D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475" y="836122"/>
            <a:ext cx="3809326" cy="272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Models</a:t>
            </a:r>
            <a:endParaRPr sz="3000" b="1" dirty="0">
              <a:solidFill>
                <a:srgbClr val="FFFFFF"/>
              </a:solidFill>
            </a:endParaRPr>
          </a:p>
        </p:txBody>
      </p:sp>
      <p:sp>
        <p:nvSpPr>
          <p:cNvPr id="162" name="Shape 162"/>
          <p:cNvSpPr txBox="1">
            <a:spLocks noGrp="1"/>
          </p:cNvSpPr>
          <p:nvPr>
            <p:ph type="body" idx="4294967295"/>
          </p:nvPr>
        </p:nvSpPr>
        <p:spPr>
          <a:xfrm>
            <a:off x="-1" y="733778"/>
            <a:ext cx="4454013"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All models perform relatively good, with similar ROCs and each with their own strengths and weaknesses in their metrics.</a:t>
            </a:r>
          </a:p>
          <a:p>
            <a:pPr marL="285750" indent="-285750">
              <a:spcAft>
                <a:spcPts val="1300"/>
              </a:spcAft>
            </a:pPr>
            <a:r>
              <a:rPr lang="en-US" sz="1800" dirty="0">
                <a:solidFill>
                  <a:srgbClr val="333333"/>
                </a:solidFill>
                <a:latin typeface="Bahnschrift SemiLight" panose="020B0502040204020203" pitchFamily="34" charset="0"/>
              </a:rPr>
              <a:t>Considering Recall as most important, the best models are:</a:t>
            </a:r>
          </a:p>
          <a:p>
            <a:pPr marL="742950" lvl="1" indent="-285750">
              <a:spcAft>
                <a:spcPts val="1300"/>
              </a:spcAft>
            </a:pPr>
            <a:r>
              <a:rPr lang="en-US" sz="1800" b="0" i="0" dirty="0">
                <a:solidFill>
                  <a:srgbClr val="333333"/>
                </a:solidFill>
                <a:effectLst/>
                <a:highlight>
                  <a:srgbClr val="00FF00"/>
                </a:highlight>
                <a:latin typeface="Bahnschrift SemiLight" panose="020B0502040204020203" pitchFamily="34" charset="0"/>
              </a:rPr>
              <a:t>GLM: Logistic Regression </a:t>
            </a:r>
            <a:r>
              <a:rPr lang="en-US" sz="1000" b="0" i="0" dirty="0">
                <a:solidFill>
                  <a:srgbClr val="333333"/>
                </a:solidFill>
                <a:effectLst/>
                <a:highlight>
                  <a:srgbClr val="00FF00"/>
                </a:highlight>
                <a:latin typeface="Bahnschrift SemiLight" panose="020B0502040204020203" pitchFamily="34" charset="0"/>
              </a:rPr>
              <a:t>(threshold: 0.4) </a:t>
            </a:r>
            <a:endParaRPr lang="en-US" sz="1800" b="0" i="0" dirty="0">
              <a:solidFill>
                <a:srgbClr val="333333"/>
              </a:solidFill>
              <a:effectLst/>
              <a:highlight>
                <a:srgbClr val="00FF00"/>
              </a:highlight>
              <a:latin typeface="Bahnschrift SemiLight" panose="020B0502040204020203" pitchFamily="34" charset="0"/>
            </a:endParaRPr>
          </a:p>
          <a:p>
            <a:pPr marL="742950" lvl="1" indent="-285750">
              <a:spcAft>
                <a:spcPts val="1300"/>
              </a:spcAft>
            </a:pPr>
            <a:r>
              <a:rPr lang="en-US" sz="1800" dirty="0">
                <a:solidFill>
                  <a:srgbClr val="333333"/>
                </a:solidFill>
                <a:latin typeface="Bahnschrift SemiLight" panose="020B0502040204020203" pitchFamily="34" charset="0"/>
              </a:rPr>
              <a:t>Ridge Regression</a:t>
            </a:r>
          </a:p>
          <a:p>
            <a:pPr marL="742950" lvl="1" indent="-285750">
              <a:spcAft>
                <a:spcPts val="1300"/>
              </a:spcAft>
            </a:pPr>
            <a:r>
              <a:rPr lang="en-US" sz="1800" b="0" i="0" dirty="0">
                <a:solidFill>
                  <a:srgbClr val="333333"/>
                </a:solidFill>
                <a:effectLst/>
                <a:latin typeface="Bahnschrift SemiLight" panose="020B0502040204020203" pitchFamily="34" charset="0"/>
              </a:rPr>
              <a:t>Naive Bayes </a:t>
            </a:r>
          </a:p>
          <a:p>
            <a:pPr marL="742950" lvl="1" indent="-285750">
              <a:spcAft>
                <a:spcPts val="1300"/>
              </a:spcAft>
            </a:pP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742950" lvl="1" indent="-285750">
              <a:spcAft>
                <a:spcPts val="1300"/>
              </a:spcAft>
            </a:pPr>
            <a:endParaRPr lang="en-US" sz="1800" dirty="0">
              <a:solidFill>
                <a:srgbClr val="333333"/>
              </a:solidFill>
              <a:latin typeface="Bahnschrift SemiLight" panose="020B0502040204020203" pitchFamily="34" charset="0"/>
            </a:endParaRPr>
          </a:p>
          <a:p>
            <a:pPr marL="742950" lvl="1"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800" y="6381675"/>
            <a:ext cx="666628"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23/24</a:t>
            </a:r>
            <a:endParaRPr dirty="0"/>
          </a:p>
        </p:txBody>
      </p:sp>
      <p:pic>
        <p:nvPicPr>
          <p:cNvPr id="1026" name="Picture 2">
            <a:extLst>
              <a:ext uri="{FF2B5EF4-FFF2-40B4-BE49-F238E27FC236}">
                <a16:creationId xmlns:a16="http://schemas.microsoft.com/office/drawing/2014/main" id="{D60701F7-1F02-1354-AFEF-51621AE7F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28" y="855406"/>
            <a:ext cx="4436976" cy="3169048"/>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E7FB9106-C269-D531-22B5-D88F282CDCD7}"/>
              </a:ext>
            </a:extLst>
          </p:cNvPr>
          <p:cNvPicPr>
            <a:picLocks noChangeAspect="1"/>
          </p:cNvPicPr>
          <p:nvPr/>
        </p:nvPicPr>
        <p:blipFill>
          <a:blip r:embed="rId4"/>
          <a:stretch>
            <a:fillRect/>
          </a:stretch>
        </p:blipFill>
        <p:spPr>
          <a:xfrm>
            <a:off x="4764121" y="4259335"/>
            <a:ext cx="3904590" cy="1073374"/>
          </a:xfrm>
          <a:prstGeom prst="rect">
            <a:avLst/>
          </a:prstGeom>
        </p:spPr>
      </p:pic>
      <p:sp>
        <p:nvSpPr>
          <p:cNvPr id="3" name="CasellaDiTesto 2">
            <a:extLst>
              <a:ext uri="{FF2B5EF4-FFF2-40B4-BE49-F238E27FC236}">
                <a16:creationId xmlns:a16="http://schemas.microsoft.com/office/drawing/2014/main" id="{9560F0C2-AC7E-18BE-1209-20FCA97EB70A}"/>
              </a:ext>
            </a:extLst>
          </p:cNvPr>
          <p:cNvSpPr txBox="1"/>
          <p:nvPr/>
        </p:nvSpPr>
        <p:spPr>
          <a:xfrm>
            <a:off x="134271" y="5672526"/>
            <a:ext cx="8800633" cy="369332"/>
          </a:xfrm>
          <a:prstGeom prst="rect">
            <a:avLst/>
          </a:prstGeom>
          <a:noFill/>
        </p:spPr>
        <p:txBody>
          <a:bodyPr wrap="square">
            <a:spAutoFit/>
          </a:bodyPr>
          <a:lstStyle/>
          <a:p>
            <a:pPr marL="285750" indent="-285750">
              <a:spcAft>
                <a:spcPts val="1300"/>
              </a:spcAft>
            </a:pPr>
            <a:r>
              <a:rPr lang="en-US" sz="1800" b="1" i="0" dirty="0">
                <a:solidFill>
                  <a:srgbClr val="333333"/>
                </a:solidFill>
                <a:effectLst/>
                <a:latin typeface="Bahnschrift SemiLight" panose="020B0502040204020203" pitchFamily="34" charset="0"/>
              </a:rPr>
              <a:t>➡ GLM </a:t>
            </a:r>
            <a:r>
              <a:rPr lang="en-US" sz="1800" b="1" dirty="0">
                <a:solidFill>
                  <a:srgbClr val="333333"/>
                </a:solidFill>
                <a:latin typeface="Bahnschrift SemiLight" panose="020B0502040204020203" pitchFamily="34" charset="0"/>
              </a:rPr>
              <a:t>with </a:t>
            </a:r>
            <a:r>
              <a:rPr lang="en-US" sz="1800" b="1" i="0" dirty="0">
                <a:solidFill>
                  <a:srgbClr val="333333"/>
                </a:solidFill>
                <a:effectLst/>
                <a:latin typeface="Bahnschrift SemiLight" panose="020B0502040204020203" pitchFamily="34" charset="0"/>
              </a:rPr>
              <a:t>Logistic Regression </a:t>
            </a:r>
            <a:r>
              <a:rPr lang="en-US" sz="1800" b="0" i="0" dirty="0">
                <a:solidFill>
                  <a:srgbClr val="333333"/>
                </a:solidFill>
                <a:effectLst/>
                <a:latin typeface="Bahnschrift SemiLight" panose="020B0502040204020203" pitchFamily="34" charset="0"/>
              </a:rPr>
              <a:t>can predict CAD with 87% accuracy and 92% recall.</a:t>
            </a:r>
          </a:p>
        </p:txBody>
      </p:sp>
    </p:spTree>
    <p:extLst>
      <p:ext uri="{BB962C8B-B14F-4D97-AF65-F5344CB8AC3E}">
        <p14:creationId xmlns:p14="http://schemas.microsoft.com/office/powerpoint/2010/main" val="45497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199" y="-182567"/>
            <a:ext cx="6818489"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Conclusions</a:t>
            </a:r>
            <a:r>
              <a:rPr lang="it-IT" sz="3000" b="1" dirty="0">
                <a:solidFill>
                  <a:srgbClr val="FFFFFF"/>
                </a:solidFill>
              </a:rPr>
              <a:t>: Best </a:t>
            </a:r>
            <a:r>
              <a:rPr lang="it-IT" sz="3000" b="1" dirty="0" err="1">
                <a:solidFill>
                  <a:srgbClr val="FFFFFF"/>
                </a:solidFill>
              </a:rPr>
              <a:t>Predictors</a:t>
            </a:r>
            <a:endParaRPr sz="3000" b="1" dirty="0">
              <a:solidFill>
                <a:srgbClr val="FFFFFF"/>
              </a:solidFill>
            </a:endParaRPr>
          </a:p>
        </p:txBody>
      </p:sp>
      <p:sp>
        <p:nvSpPr>
          <p:cNvPr id="162" name="Shape 162"/>
          <p:cNvSpPr txBox="1">
            <a:spLocks noGrp="1"/>
          </p:cNvSpPr>
          <p:nvPr>
            <p:ph type="body" idx="4294967295"/>
          </p:nvPr>
        </p:nvSpPr>
        <p:spPr>
          <a:xfrm>
            <a:off x="0" y="733778"/>
            <a:ext cx="9144000" cy="6124222"/>
          </a:xfrm>
          <a:prstGeom prst="rect">
            <a:avLst/>
          </a:prstGeom>
        </p:spPr>
        <p:txBody>
          <a:bodyPr spcFirstLastPara="1" wrap="square" lIns="82925" tIns="82925" rIns="82925" bIns="82925" anchor="t" anchorCtr="0">
            <a:noAutofit/>
          </a:bodyPr>
          <a:lstStyle/>
          <a:p>
            <a:pPr marL="285750" indent="-285750">
              <a:spcAft>
                <a:spcPts val="1300"/>
              </a:spcAft>
            </a:pPr>
            <a:endParaRPr lang="en-US" sz="1800" b="0" i="0" dirty="0">
              <a:solidFill>
                <a:srgbClr val="333333"/>
              </a:solidFill>
              <a:effectLst/>
              <a:latin typeface="Bahnschrift SemiLight" panose="020B0502040204020203" pitchFamily="34" charset="0"/>
            </a:endParaRPr>
          </a:p>
          <a:p>
            <a:pPr marL="285750" indent="-285750">
              <a:spcAft>
                <a:spcPts val="1300"/>
              </a:spcAft>
            </a:pPr>
            <a:r>
              <a:rPr lang="en-US" sz="1800" b="0" i="0" dirty="0">
                <a:solidFill>
                  <a:srgbClr val="333333"/>
                </a:solidFill>
                <a:effectLst/>
                <a:latin typeface="Bahnschrift SemiLight" panose="020B0502040204020203" pitchFamily="34" charset="0"/>
              </a:rPr>
              <a:t>Goal: predicting Coronary Artery Disease (CAD/CHD)</a:t>
            </a:r>
          </a:p>
          <a:p>
            <a:pPr marL="285750" indent="-285750">
              <a:spcAft>
                <a:spcPts val="1300"/>
              </a:spcAft>
            </a:pPr>
            <a:r>
              <a:rPr lang="en-US" sz="1800" b="0" i="0" dirty="0">
                <a:solidFill>
                  <a:srgbClr val="333333"/>
                </a:solidFill>
                <a:effectLst/>
                <a:latin typeface="Bahnschrift SemiLight" panose="020B0502040204020203" pitchFamily="34" charset="0"/>
              </a:rPr>
              <a:t>Medical </a:t>
            </a:r>
            <a:r>
              <a:rPr lang="en-US" sz="1800" dirty="0">
                <a:solidFill>
                  <a:srgbClr val="333333"/>
                </a:solidFill>
                <a:latin typeface="Bahnschrift SemiLight" panose="020B0502040204020203" pitchFamily="34" charset="0"/>
              </a:rPr>
              <a:t>l</a:t>
            </a:r>
            <a:r>
              <a:rPr lang="en-US" sz="1800" b="0" i="0" dirty="0">
                <a:solidFill>
                  <a:srgbClr val="333333"/>
                </a:solidFill>
                <a:effectLst/>
                <a:latin typeface="Bahnschrift SemiLight" panose="020B0502040204020203" pitchFamily="34" charset="0"/>
              </a:rPr>
              <a:t>iterature was also briefly checked </a:t>
            </a:r>
            <a:r>
              <a:rPr lang="en-US" sz="1800" dirty="0">
                <a:solidFill>
                  <a:srgbClr val="333333"/>
                </a:solidFill>
                <a:latin typeface="Bahnschrift SemiLight" panose="020B0502040204020203" pitchFamily="34" charset="0"/>
              </a:rPr>
              <a:t>to confirm our findings</a:t>
            </a:r>
          </a:p>
          <a:p>
            <a:pPr marL="285750" indent="-285750">
              <a:spcAft>
                <a:spcPts val="1300"/>
              </a:spcAft>
            </a:pPr>
            <a:r>
              <a:rPr lang="en-US" sz="1800" b="0" i="0" dirty="0">
                <a:solidFill>
                  <a:srgbClr val="333333"/>
                </a:solidFill>
                <a:effectLst/>
                <a:latin typeface="Bahnschrift SemiLight" panose="020B0502040204020203" pitchFamily="34" charset="0"/>
              </a:rPr>
              <a:t>Considering al</a:t>
            </a:r>
            <a:r>
              <a:rPr lang="en-US" sz="1800" dirty="0">
                <a:solidFill>
                  <a:srgbClr val="333333"/>
                </a:solidFill>
                <a:latin typeface="Bahnschrift SemiLight" panose="020B0502040204020203" pitchFamily="34" charset="0"/>
              </a:rPr>
              <a:t>l models, the very best predictors are:</a:t>
            </a:r>
          </a:p>
          <a:p>
            <a:pPr marL="742950" lvl="1" indent="-285750">
              <a:spcAft>
                <a:spcPts val="1300"/>
              </a:spcAft>
            </a:pPr>
            <a:r>
              <a:rPr lang="en-US" sz="1800" b="1" dirty="0">
                <a:solidFill>
                  <a:srgbClr val="333333"/>
                </a:solidFill>
                <a:latin typeface="Consolas" panose="020B0609020204030204" pitchFamily="49" charset="0"/>
              </a:rPr>
              <a:t>Sex[“M”]</a:t>
            </a:r>
            <a:r>
              <a:rPr lang="en-US" sz="1800" b="1" dirty="0">
                <a:solidFill>
                  <a:srgbClr val="333333"/>
                </a:solidFill>
                <a:latin typeface="Bahnschrift SemiLight" panose="020B0502040204020203" pitchFamily="34" charset="0"/>
              </a:rPr>
              <a:t>:</a:t>
            </a:r>
            <a:r>
              <a:rPr lang="en-US" sz="1800" dirty="0">
                <a:solidFill>
                  <a:srgbClr val="333333"/>
                </a:solidFill>
                <a:latin typeface="Bahnschrift SemiLight" panose="020B0502040204020203" pitchFamily="34" charset="0"/>
              </a:rPr>
              <a:t> males are more likely to suffer from CAD.</a:t>
            </a:r>
          </a:p>
          <a:p>
            <a:pPr marL="742950" lvl="1" indent="-285750">
              <a:spcAft>
                <a:spcPts val="1300"/>
              </a:spcAft>
            </a:pPr>
            <a:r>
              <a:rPr lang="en-US" sz="1800" b="1" dirty="0" err="1">
                <a:solidFill>
                  <a:srgbClr val="333333"/>
                </a:solidFill>
                <a:latin typeface="Consolas" panose="020B0609020204030204" pitchFamily="49" charset="0"/>
              </a:rPr>
              <a:t>ChestPainType</a:t>
            </a:r>
            <a:r>
              <a:rPr lang="en-US" sz="1800" b="1" dirty="0">
                <a:solidFill>
                  <a:srgbClr val="333333"/>
                </a:solidFill>
                <a:latin typeface="Consolas" panose="020B0609020204030204" pitchFamily="49" charset="0"/>
              </a:rPr>
              <a:t>[“ATA, “NAP”]</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Atypical Angina is a known symptom preceding Myocardial Infarction. Non-Anginal Pain is often non-ischemic related.</a:t>
            </a:r>
          </a:p>
          <a:p>
            <a:pPr marL="742950" lvl="1" indent="-285750">
              <a:spcAft>
                <a:spcPts val="1300"/>
              </a:spcAft>
            </a:pPr>
            <a:r>
              <a:rPr lang="en-US" sz="1800" b="1" dirty="0" err="1">
                <a:solidFill>
                  <a:srgbClr val="333333"/>
                </a:solidFill>
                <a:latin typeface="Consolas" panose="020B0609020204030204" pitchFamily="49" charset="0"/>
              </a:rPr>
              <a:t>ST_Slope</a:t>
            </a:r>
            <a:r>
              <a:rPr lang="en-US" sz="1800" b="1" dirty="0">
                <a:solidFill>
                  <a:srgbClr val="333333"/>
                </a:solidFill>
                <a:latin typeface="Consolas" panose="020B0609020204030204" pitchFamily="49" charset="0"/>
              </a:rPr>
              <a:t>[“Up”, “Flat”]</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Elevation is a known anomaly of the electrophysiology of heart due to coronary blockage and therefore myocardial ischemia.</a:t>
            </a:r>
          </a:p>
          <a:p>
            <a:pPr marL="742950" lvl="1" indent="-285750">
              <a:spcAft>
                <a:spcPts val="1300"/>
              </a:spcAft>
            </a:pPr>
            <a:r>
              <a:rPr lang="en-US" sz="1800" b="1" dirty="0" err="1">
                <a:solidFill>
                  <a:srgbClr val="333333"/>
                </a:solidFill>
                <a:latin typeface="Consolas" panose="020B0609020204030204" pitchFamily="49" charset="0"/>
              </a:rPr>
              <a:t>Oldpeak</a:t>
            </a:r>
            <a:r>
              <a:rPr lang="en-US" sz="1800" b="1" dirty="0">
                <a:solidFill>
                  <a:srgbClr val="333333"/>
                </a:solidFill>
                <a:latin typeface="Bahnschrift SemiLight" panose="020B0502040204020203" pitchFamily="34" charset="0"/>
              </a:rPr>
              <a:t>: </a:t>
            </a:r>
            <a:r>
              <a:rPr lang="en-US" sz="1800" dirty="0">
                <a:solidFill>
                  <a:srgbClr val="333333"/>
                </a:solidFill>
                <a:latin typeface="Bahnschrift SemiLight" panose="020B0502040204020203" pitchFamily="34" charset="0"/>
              </a:rPr>
              <a:t>ST Segment Depression induced by exercise relative to rest might also indicate myocardial ischemia.</a:t>
            </a:r>
          </a:p>
          <a:p>
            <a:pPr marL="0" indent="0">
              <a:spcAft>
                <a:spcPts val="1300"/>
              </a:spcAft>
              <a:buNone/>
            </a:pP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0" indent="0">
              <a:spcAft>
                <a:spcPts val="1300"/>
              </a:spcAft>
              <a:buNone/>
            </a:pPr>
            <a:endParaRPr lang="en-US" sz="1800" dirty="0">
              <a:solidFill>
                <a:srgbClr val="333333"/>
              </a:solidFill>
              <a:latin typeface="Bahnschrift SemiLight" panose="020B0502040204020203" pitchFamily="34" charset="0"/>
            </a:endParaRPr>
          </a:p>
          <a:p>
            <a:pPr marL="0" indent="0">
              <a:spcAft>
                <a:spcPts val="1300"/>
              </a:spcAft>
              <a:buNone/>
            </a:pPr>
            <a:endParaRPr lang="en-US" sz="1800" u="sng" dirty="0">
              <a:solidFill>
                <a:srgbClr val="333333"/>
              </a:solidFill>
              <a:latin typeface="Bahnschrift SemiLight" panose="020B0502040204020203" pitchFamily="34" charset="0"/>
            </a:endParaRPr>
          </a:p>
        </p:txBody>
      </p:sp>
      <p:sp>
        <p:nvSpPr>
          <p:cNvPr id="163" name="Shape 163"/>
          <p:cNvSpPr/>
          <p:nvPr/>
        </p:nvSpPr>
        <p:spPr>
          <a:xfrm>
            <a:off x="8182799" y="6381675"/>
            <a:ext cx="79550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24/24</a:t>
            </a:r>
            <a:endParaRPr dirty="0"/>
          </a:p>
        </p:txBody>
      </p:sp>
    </p:spTree>
    <p:extLst>
      <p:ext uri="{BB962C8B-B14F-4D97-AF65-F5344CB8AC3E}">
        <p14:creationId xmlns:p14="http://schemas.microsoft.com/office/powerpoint/2010/main" val="360423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The Dataset</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2/24</a:t>
            </a:r>
            <a:endParaRPr dirty="0">
              <a:solidFill>
                <a:schemeClr val="bg1"/>
              </a:solidFil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lvl="0" indent="-304800" algn="ctr" rtl="0">
              <a:lnSpc>
                <a:spcPct val="100000"/>
              </a:lnSpc>
              <a:spcBef>
                <a:spcPts val="0"/>
              </a:spcBef>
              <a:spcAft>
                <a:spcPts val="0"/>
              </a:spcAft>
              <a:buNone/>
            </a:pPr>
            <a:endParaRPr sz="2200" b="1" dirty="0"/>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200" b="1" dirty="0"/>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1800" i="1" dirty="0"/>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i="1" dirty="0"/>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400" b="1" dirty="0">
              <a:solidFill>
                <a:srgbClr val="9B0014"/>
              </a:solidFill>
            </a:endParaRPr>
          </a:p>
        </p:txBody>
      </p:sp>
      <p:pic>
        <p:nvPicPr>
          <p:cNvPr id="4" name="Immagine 3">
            <a:extLst>
              <a:ext uri="{FF2B5EF4-FFF2-40B4-BE49-F238E27FC236}">
                <a16:creationId xmlns:a16="http://schemas.microsoft.com/office/drawing/2014/main" id="{EB2B10F0-4BF3-594E-D941-24E6DDA30A7F}"/>
              </a:ext>
            </a:extLst>
          </p:cNvPr>
          <p:cNvPicPr>
            <a:picLocks noChangeAspect="1"/>
          </p:cNvPicPr>
          <p:nvPr/>
        </p:nvPicPr>
        <p:blipFill>
          <a:blip r:embed="rId3"/>
          <a:stretch>
            <a:fillRect/>
          </a:stretch>
        </p:blipFill>
        <p:spPr>
          <a:xfrm>
            <a:off x="540589" y="2105050"/>
            <a:ext cx="8029972" cy="3949364"/>
          </a:xfrm>
          <a:prstGeom prst="rect">
            <a:avLst/>
          </a:prstGeom>
        </p:spPr>
      </p:pic>
      <p:sp>
        <p:nvSpPr>
          <p:cNvPr id="5" name="CasellaDiTesto 4">
            <a:extLst>
              <a:ext uri="{FF2B5EF4-FFF2-40B4-BE49-F238E27FC236}">
                <a16:creationId xmlns:a16="http://schemas.microsoft.com/office/drawing/2014/main" id="{474C97D7-E50A-C7AF-54A8-00A5C73806EE}"/>
              </a:ext>
            </a:extLst>
          </p:cNvPr>
          <p:cNvSpPr txBox="1"/>
          <p:nvPr/>
        </p:nvSpPr>
        <p:spPr>
          <a:xfrm>
            <a:off x="540589" y="1103810"/>
            <a:ext cx="6499135" cy="646331"/>
          </a:xfrm>
          <a:prstGeom prst="rect">
            <a:avLst/>
          </a:prstGeom>
          <a:noFill/>
        </p:spPr>
        <p:txBody>
          <a:bodyPr wrap="square" rtlCol="0">
            <a:spAutoFit/>
          </a:bodyPr>
          <a:lstStyle/>
          <a:p>
            <a:r>
              <a:rPr lang="it-IT" sz="1800" dirty="0">
                <a:latin typeface="Bahnschrift SemiLight" panose="020B0502040204020203" pitchFamily="34" charset="0"/>
              </a:rPr>
              <a:t>The dataset contains 12 parameters and 918 observations.</a:t>
            </a:r>
          </a:p>
          <a:p>
            <a:endParaRPr lang="it-IT" sz="1800" dirty="0">
              <a:latin typeface="Bahnschrift Semi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ST Slope</a:t>
            </a:r>
            <a:endParaRPr sz="3000" b="1" dirty="0">
              <a:solidFill>
                <a:srgbClr val="FFFFFF"/>
              </a:solidFill>
            </a:endParaRPr>
          </a:p>
        </p:txBody>
      </p:sp>
      <p:sp>
        <p:nvSpPr>
          <p:cNvPr id="124" name="Shape 124"/>
          <p:cNvSpPr txBox="1">
            <a:spLocks noGrp="1"/>
          </p:cNvSpPr>
          <p:nvPr>
            <p:ph type="body" idx="4294967295"/>
          </p:nvPr>
        </p:nvSpPr>
        <p:spPr>
          <a:xfrm>
            <a:off x="0" y="707457"/>
            <a:ext cx="9144000" cy="6150543"/>
          </a:xfrm>
          <a:prstGeom prst="rect">
            <a:avLst/>
          </a:prstGeom>
        </p:spPr>
        <p:txBody>
          <a:bodyPr spcFirstLastPara="1" wrap="square" lIns="82925" tIns="82925" rIns="82925" bIns="82925" anchor="t" anchorCtr="0">
            <a:noAutofit/>
          </a:bodyPr>
          <a:lstStyle/>
          <a:p>
            <a:pPr marL="304800" lvl="0" indent="-304800" rtl="0">
              <a:spcBef>
                <a:spcPts val="0"/>
              </a:spcBef>
              <a:spcAft>
                <a:spcPts val="0"/>
              </a:spcAft>
              <a:buClr>
                <a:schemeClr val="dk1"/>
              </a:buClr>
              <a:buSzPts val="1100"/>
              <a:buFont typeface="Arial"/>
              <a:buNone/>
            </a:pPr>
            <a:endParaRPr lang="it-IT" sz="2400" dirty="0">
              <a:solidFill>
                <a:schemeClr val="dk1"/>
              </a:solidFill>
            </a:endParaRPr>
          </a:p>
          <a:p>
            <a:pPr marL="304800" lvl="0" indent="-304800" rtl="0">
              <a:spcBef>
                <a:spcPts val="0"/>
              </a:spcBef>
              <a:spcAft>
                <a:spcPts val="0"/>
              </a:spcAft>
              <a:buClr>
                <a:schemeClr val="dk1"/>
              </a:buClr>
              <a:buSzPts val="1100"/>
              <a:buFont typeface="Arial"/>
              <a:buNone/>
            </a:pPr>
            <a:endParaRPr sz="2400" dirty="0">
              <a:solidFill>
                <a:schemeClr val="dk1"/>
              </a:solidFill>
            </a:endParaRPr>
          </a:p>
        </p:txBody>
      </p:sp>
      <p:sp>
        <p:nvSpPr>
          <p:cNvPr id="125" name="Shape 125"/>
          <p:cNvSpPr/>
          <p:nvPr/>
        </p:nvSpPr>
        <p:spPr>
          <a:xfrm>
            <a:off x="8182800" y="6381675"/>
            <a:ext cx="536446"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3/24</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Shape 127"/>
          <p:cNvSpPr/>
          <p:nvPr/>
        </p:nvSpPr>
        <p:spPr>
          <a:xfrm>
            <a:off x="4045725" y="1480150"/>
            <a:ext cx="1019700" cy="6249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Shape 128"/>
          <p:cNvSpPr/>
          <p:nvPr/>
        </p:nvSpPr>
        <p:spPr>
          <a:xfrm>
            <a:off x="2647825" y="425952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Shape 129"/>
          <p:cNvSpPr/>
          <p:nvPr/>
        </p:nvSpPr>
        <p:spPr>
          <a:xfrm>
            <a:off x="6270325" y="43461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Shape 130"/>
          <p:cNvSpPr/>
          <p:nvPr/>
        </p:nvSpPr>
        <p:spPr>
          <a:xfrm>
            <a:off x="31993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Shape 131"/>
          <p:cNvSpPr/>
          <p:nvPr/>
        </p:nvSpPr>
        <p:spPr>
          <a:xfrm>
            <a:off x="3466825"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Shape 132"/>
          <p:cNvSpPr/>
          <p:nvPr/>
        </p:nvSpPr>
        <p:spPr>
          <a:xfrm>
            <a:off x="52857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Shape 133"/>
          <p:cNvSpPr/>
          <p:nvPr/>
        </p:nvSpPr>
        <p:spPr>
          <a:xfrm>
            <a:off x="5670300" y="28703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Shape 134"/>
          <p:cNvSpPr/>
          <p:nvPr/>
        </p:nvSpPr>
        <p:spPr>
          <a:xfrm>
            <a:off x="4252975"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Shape 135"/>
          <p:cNvSpPr/>
          <p:nvPr/>
        </p:nvSpPr>
        <p:spPr>
          <a:xfrm>
            <a:off x="4569800" y="4806650"/>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Shape 136"/>
          <p:cNvSpPr/>
          <p:nvPr/>
        </p:nvSpPr>
        <p:spPr>
          <a:xfrm>
            <a:off x="404572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Shape 137"/>
          <p:cNvSpPr/>
          <p:nvPr/>
        </p:nvSpPr>
        <p:spPr>
          <a:xfrm>
            <a:off x="44963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Shape 138"/>
          <p:cNvSpPr/>
          <p:nvPr/>
        </p:nvSpPr>
        <p:spPr>
          <a:xfrm>
            <a:off x="4796775" y="3603875"/>
            <a:ext cx="384600" cy="460500"/>
          </a:xfrm>
          <a:prstGeom prst="rect">
            <a:avLst/>
          </a:prstGeom>
          <a:solidFill>
            <a:srgbClr val="FFFFFF"/>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Shape 139"/>
          <p:cNvSpPr txBox="1"/>
          <p:nvPr/>
        </p:nvSpPr>
        <p:spPr>
          <a:xfrm>
            <a:off x="3733250" y="1726825"/>
            <a:ext cx="16776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0" name="Shape 140"/>
          <p:cNvSpPr txBox="1"/>
          <p:nvPr/>
        </p:nvSpPr>
        <p:spPr>
          <a:xfrm>
            <a:off x="2137975" y="4346150"/>
            <a:ext cx="1595400" cy="921000"/>
          </a:xfrm>
          <a:prstGeom prst="rect">
            <a:avLst/>
          </a:prstGeom>
          <a:noFill/>
          <a:ln>
            <a:noFill/>
          </a:ln>
        </p:spPr>
        <p:txBody>
          <a:bodyPr spcFirstLastPara="1" wrap="square" lIns="91425" tIns="91425" rIns="91425" bIns="91425" anchor="t" anchorCtr="0">
            <a:noAutofit/>
          </a:bodyPr>
          <a:lstStyle/>
          <a:p>
            <a:pPr marL="304800" marR="0" lvl="0" indent="-30480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1" name="Shape 141"/>
          <p:cNvSpPr txBox="1"/>
          <p:nvPr/>
        </p:nvSpPr>
        <p:spPr>
          <a:xfrm>
            <a:off x="5285700" y="4189850"/>
            <a:ext cx="1940400" cy="773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200" b="1"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Shape 142"/>
          <p:cNvSpPr txBox="1"/>
          <p:nvPr/>
        </p:nvSpPr>
        <p:spPr>
          <a:xfrm>
            <a:off x="303242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3" name="Shape 143"/>
          <p:cNvSpPr txBox="1"/>
          <p:nvPr/>
        </p:nvSpPr>
        <p:spPr>
          <a:xfrm>
            <a:off x="5157175" y="2952600"/>
            <a:ext cx="954000" cy="4605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1" u="none" strike="noStrike" kern="0" cap="none" spc="0" normalizeH="0" baseline="0" noProof="0" dirty="0">
              <a:ln>
                <a:noFill/>
              </a:ln>
              <a:solidFill>
                <a:srgbClr val="000000"/>
              </a:solidFill>
              <a:effectLst/>
              <a:uLnTx/>
              <a:uFillTx/>
              <a:latin typeface="Arial"/>
              <a:cs typeface="Arial"/>
              <a:sym typeface="Arial"/>
            </a:endParaRPr>
          </a:p>
        </p:txBody>
      </p:sp>
      <p:sp>
        <p:nvSpPr>
          <p:cNvPr id="145" name="Shape 145"/>
          <p:cNvSpPr txBox="1"/>
          <p:nvPr/>
        </p:nvSpPr>
        <p:spPr>
          <a:xfrm>
            <a:off x="3851425" y="3519450"/>
            <a:ext cx="1434300" cy="592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1" i="0" u="none" strike="noStrike" kern="0" cap="none" spc="0" normalizeH="0" baseline="0" noProof="0" dirty="0">
              <a:ln>
                <a:noFill/>
              </a:ln>
              <a:solidFill>
                <a:srgbClr val="9B0014"/>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9C313EBA-0900-7CA5-5A3B-C5553574ED56}"/>
              </a:ext>
            </a:extLst>
          </p:cNvPr>
          <p:cNvPicPr>
            <a:picLocks noChangeAspect="1"/>
          </p:cNvPicPr>
          <p:nvPr/>
        </p:nvPicPr>
        <p:blipFill>
          <a:blip r:embed="rId3"/>
          <a:stretch>
            <a:fillRect/>
          </a:stretch>
        </p:blipFill>
        <p:spPr>
          <a:xfrm>
            <a:off x="0" y="1291590"/>
            <a:ext cx="9144000" cy="4274820"/>
          </a:xfrm>
          <a:prstGeom prst="rect">
            <a:avLst/>
          </a:prstGeom>
        </p:spPr>
      </p:pic>
    </p:spTree>
    <p:extLst>
      <p:ext uri="{BB962C8B-B14F-4D97-AF65-F5344CB8AC3E}">
        <p14:creationId xmlns:p14="http://schemas.microsoft.com/office/powerpoint/2010/main" val="89773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800" y="6381675"/>
            <a:ext cx="654434"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4/24</a:t>
            </a:r>
            <a:endParaRPr dirty="0">
              <a:solidFill>
                <a:schemeClr val="bg1"/>
              </a:solidFill>
            </a:endParaRPr>
          </a:p>
        </p:txBody>
      </p:sp>
      <p:pic>
        <p:nvPicPr>
          <p:cNvPr id="5" name="Immagine 4">
            <a:extLst>
              <a:ext uri="{FF2B5EF4-FFF2-40B4-BE49-F238E27FC236}">
                <a16:creationId xmlns:a16="http://schemas.microsoft.com/office/drawing/2014/main" id="{20BCBC45-8C06-2FBC-567F-20668EC5B7EA}"/>
              </a:ext>
            </a:extLst>
          </p:cNvPr>
          <p:cNvPicPr>
            <a:picLocks noChangeAspect="1"/>
          </p:cNvPicPr>
          <p:nvPr/>
        </p:nvPicPr>
        <p:blipFill>
          <a:blip r:embed="rId3"/>
          <a:stretch>
            <a:fillRect/>
          </a:stretch>
        </p:blipFill>
        <p:spPr>
          <a:xfrm>
            <a:off x="3307054" y="1217454"/>
            <a:ext cx="3080806" cy="2211546"/>
          </a:xfrm>
          <a:prstGeom prst="rect">
            <a:avLst/>
          </a:prstGeom>
        </p:spPr>
      </p:pic>
      <p:pic>
        <p:nvPicPr>
          <p:cNvPr id="9" name="Immagine 8">
            <a:extLst>
              <a:ext uri="{FF2B5EF4-FFF2-40B4-BE49-F238E27FC236}">
                <a16:creationId xmlns:a16="http://schemas.microsoft.com/office/drawing/2014/main" id="{0DBFED95-0DBF-01CB-796E-B7CEB84857EA}"/>
              </a:ext>
            </a:extLst>
          </p:cNvPr>
          <p:cNvPicPr>
            <a:picLocks noChangeAspect="1"/>
          </p:cNvPicPr>
          <p:nvPr/>
        </p:nvPicPr>
        <p:blipFill>
          <a:blip r:embed="rId4"/>
          <a:stretch>
            <a:fillRect/>
          </a:stretch>
        </p:blipFill>
        <p:spPr>
          <a:xfrm>
            <a:off x="6183945" y="1300518"/>
            <a:ext cx="2881274" cy="2045418"/>
          </a:xfrm>
          <a:prstGeom prst="rect">
            <a:avLst/>
          </a:prstGeom>
        </p:spPr>
      </p:pic>
      <p:pic>
        <p:nvPicPr>
          <p:cNvPr id="10" name="Immagine 9">
            <a:extLst>
              <a:ext uri="{FF2B5EF4-FFF2-40B4-BE49-F238E27FC236}">
                <a16:creationId xmlns:a16="http://schemas.microsoft.com/office/drawing/2014/main" id="{A6389DD3-1931-C877-FB72-319F9BF73C83}"/>
              </a:ext>
            </a:extLst>
          </p:cNvPr>
          <p:cNvPicPr>
            <a:picLocks noChangeAspect="1"/>
          </p:cNvPicPr>
          <p:nvPr/>
        </p:nvPicPr>
        <p:blipFill>
          <a:blip r:embed="rId5"/>
          <a:stretch>
            <a:fillRect/>
          </a:stretch>
        </p:blipFill>
        <p:spPr>
          <a:xfrm>
            <a:off x="119655" y="1172119"/>
            <a:ext cx="3097678" cy="2256880"/>
          </a:xfrm>
          <a:prstGeom prst="rect">
            <a:avLst/>
          </a:prstGeom>
        </p:spPr>
      </p:pic>
      <p:pic>
        <p:nvPicPr>
          <p:cNvPr id="1028" name="Picture 4">
            <a:extLst>
              <a:ext uri="{FF2B5EF4-FFF2-40B4-BE49-F238E27FC236}">
                <a16:creationId xmlns:a16="http://schemas.microsoft.com/office/drawing/2014/main" id="{09CEEE88-28D5-DFBE-2EFC-C1BCF252B7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178" y="3429000"/>
            <a:ext cx="3702756" cy="26446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04148-CE3E-025C-4CCF-845BEC8477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3776" y="3428999"/>
            <a:ext cx="3702758" cy="2644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idx="4294967295"/>
          </p:nvPr>
        </p:nvSpPr>
        <p:spPr>
          <a:xfrm>
            <a:off x="457200" y="-182567"/>
            <a:ext cx="6270978"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Data </a:t>
            </a:r>
            <a:r>
              <a:rPr lang="it-IT" sz="3000" b="1" dirty="0" err="1">
                <a:solidFill>
                  <a:srgbClr val="FFFFFF"/>
                </a:solidFill>
              </a:rPr>
              <a:t>Visualization</a:t>
            </a:r>
            <a:endParaRPr sz="1600" b="1" dirty="0">
              <a:solidFill>
                <a:srgbClr val="FFFFFF"/>
              </a:solidFill>
            </a:endParaRPr>
          </a:p>
        </p:txBody>
      </p:sp>
      <p:sp>
        <p:nvSpPr>
          <p:cNvPr id="152" name="Shape 152"/>
          <p:cNvSpPr/>
          <p:nvPr/>
        </p:nvSpPr>
        <p:spPr>
          <a:xfrm>
            <a:off x="8182799" y="6381675"/>
            <a:ext cx="562301"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5/24</a:t>
            </a:r>
          </a:p>
        </p:txBody>
      </p:sp>
      <p:pic>
        <p:nvPicPr>
          <p:cNvPr id="2052" name="Picture 4">
            <a:extLst>
              <a:ext uri="{FF2B5EF4-FFF2-40B4-BE49-F238E27FC236}">
                <a16:creationId xmlns:a16="http://schemas.microsoft.com/office/drawing/2014/main" id="{714C3C63-4062-2C55-4F79-A376AC03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28" y="1076974"/>
            <a:ext cx="3449672" cy="24638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8ED04A3-D67F-0788-AC83-6CAE77EB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2" y="1024700"/>
            <a:ext cx="3522860" cy="25161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2A74983-D856-E4EF-958A-F86960A5BA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030" y="3738182"/>
            <a:ext cx="3478432" cy="24844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6B6CC0C-14C6-8839-E82C-28EFCCCD96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406" y="3738182"/>
            <a:ext cx="3546166" cy="253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58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57200" y="960733"/>
            <a:ext cx="5627986"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T</a:t>
            </a:r>
            <a:r>
              <a:rPr lang="en-US" sz="1800" b="0" i="0" dirty="0">
                <a:solidFill>
                  <a:srgbClr val="333333"/>
                </a:solidFill>
                <a:effectLst/>
                <a:latin typeface="Bahnschrift SemiLight" panose="020B0502040204020203" pitchFamily="34" charset="0"/>
              </a:rPr>
              <a:t>here are 172 variables in Cholesterol that have value equal to 0. Also we have noted that patients that have Cholesterol equal to 0 are very likely to have the heart disease.</a:t>
            </a:r>
          </a:p>
          <a:p>
            <a:pPr marL="0" indent="0">
              <a:spcAft>
                <a:spcPts val="1300"/>
              </a:spcAft>
              <a:buNone/>
            </a:pPr>
            <a:r>
              <a:rPr lang="en-US" sz="1800" b="0" i="0" dirty="0">
                <a:solidFill>
                  <a:srgbClr val="333333"/>
                </a:solidFill>
                <a:effectLst/>
                <a:latin typeface="Bahnschrift SemiLight" panose="020B0502040204020203" pitchFamily="34" charset="0"/>
              </a:rPr>
              <a:t>One possibility is that the measurements were taken after the patient was dead, but if we inspect rows with missing data we can safely assume that these patients are alive and the Cholesterol value was incorrectly recorded.</a:t>
            </a:r>
          </a:p>
          <a:p>
            <a:pPr marL="0" indent="0">
              <a:spcAft>
                <a:spcPts val="1300"/>
              </a:spcAft>
              <a:buNone/>
            </a:pPr>
            <a:r>
              <a:rPr lang="en-US" sz="1800" b="0" i="0" dirty="0">
                <a:solidFill>
                  <a:srgbClr val="333333"/>
                </a:solidFill>
                <a:effectLst/>
                <a:latin typeface="Bahnschrift SemiLight" panose="020B0502040204020203" pitchFamily="34" charset="0"/>
              </a:rPr>
              <a:t>Another guess is that the “serum cholesterol” measured by this variable combines the HDL and LDL values. High HDL and LDL would cancel each other out, making this variable less useful.</a:t>
            </a:r>
          </a:p>
          <a:p>
            <a:pPr marL="0" indent="0">
              <a:spcAft>
                <a:spcPts val="1300"/>
              </a:spcAft>
              <a:buNone/>
            </a:pPr>
            <a:r>
              <a:rPr lang="en-US" sz="1800" b="0" i="0" dirty="0">
                <a:solidFill>
                  <a:srgbClr val="333333"/>
                </a:solidFill>
                <a:effectLst/>
                <a:latin typeface="Bahnschrift SemiLight" panose="020B0502040204020203" pitchFamily="34" charset="0"/>
              </a:rPr>
              <a:t>We decided not to use this variable in the models and as we are going to see it doesn’t affect much the predictions.</a:t>
            </a: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lvl="0" indent="0">
              <a:spcBef>
                <a:spcPts val="0"/>
              </a:spcBef>
              <a:spcAft>
                <a:spcPts val="0"/>
              </a:spcAft>
              <a:buNone/>
            </a:pPr>
            <a:r>
              <a:rPr lang="it-IT" dirty="0">
                <a:solidFill>
                  <a:schemeClr val="bg1"/>
                </a:solidFill>
              </a:rPr>
              <a:t>6/24</a:t>
            </a:r>
          </a:p>
        </p:txBody>
      </p:sp>
      <p:pic>
        <p:nvPicPr>
          <p:cNvPr id="2" name="Immagine 1">
            <a:extLst>
              <a:ext uri="{FF2B5EF4-FFF2-40B4-BE49-F238E27FC236}">
                <a16:creationId xmlns:a16="http://schemas.microsoft.com/office/drawing/2014/main" id="{FE35E22F-482F-4A51-C3E8-56BA95000D3F}"/>
              </a:ext>
            </a:extLst>
          </p:cNvPr>
          <p:cNvPicPr>
            <a:picLocks noChangeAspect="1"/>
          </p:cNvPicPr>
          <p:nvPr/>
        </p:nvPicPr>
        <p:blipFill>
          <a:blip r:embed="rId3"/>
          <a:stretch>
            <a:fillRect/>
          </a:stretch>
        </p:blipFill>
        <p:spPr>
          <a:xfrm>
            <a:off x="6418444" y="960733"/>
            <a:ext cx="2381888" cy="1735376"/>
          </a:xfrm>
          <a:prstGeom prst="rect">
            <a:avLst/>
          </a:prstGeom>
        </p:spPr>
      </p:pic>
    </p:spTree>
    <p:extLst>
      <p:ext uri="{BB962C8B-B14F-4D97-AF65-F5344CB8AC3E}">
        <p14:creationId xmlns:p14="http://schemas.microsoft.com/office/powerpoint/2010/main" val="252832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idx="4294967295"/>
          </p:nvPr>
        </p:nvSpPr>
        <p:spPr>
          <a:xfrm>
            <a:off x="457200" y="-182567"/>
            <a:ext cx="5213100" cy="1143300"/>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err="1">
                <a:solidFill>
                  <a:srgbClr val="FFFFFF"/>
                </a:solidFill>
              </a:rPr>
              <a:t>Missing</a:t>
            </a:r>
            <a:r>
              <a:rPr lang="it-IT" sz="3000" b="1" dirty="0">
                <a:solidFill>
                  <a:srgbClr val="FFFFFF"/>
                </a:solidFill>
              </a:rPr>
              <a:t> </a:t>
            </a:r>
            <a:r>
              <a:rPr lang="it-IT" sz="3000" b="1" dirty="0" err="1">
                <a:solidFill>
                  <a:srgbClr val="FFFFFF"/>
                </a:solidFill>
              </a:rPr>
              <a:t>Values</a:t>
            </a:r>
            <a:r>
              <a:rPr lang="it-IT" sz="3000" b="1" dirty="0">
                <a:solidFill>
                  <a:srgbClr val="FFFFFF"/>
                </a:solidFill>
              </a:rPr>
              <a:t> &amp; </a:t>
            </a:r>
            <a:r>
              <a:rPr lang="it-IT" sz="3000" b="1" dirty="0" err="1">
                <a:solidFill>
                  <a:srgbClr val="FFFFFF"/>
                </a:solidFill>
              </a:rPr>
              <a:t>Outliers</a:t>
            </a:r>
            <a:endParaRPr sz="3000" b="1" dirty="0">
              <a:solidFill>
                <a:srgbClr val="FFFFFF"/>
              </a:solidFill>
            </a:endParaRPr>
          </a:p>
        </p:txBody>
      </p:sp>
      <p:sp>
        <p:nvSpPr>
          <p:cNvPr id="162" name="Shape 162"/>
          <p:cNvSpPr txBox="1">
            <a:spLocks noGrp="1"/>
          </p:cNvSpPr>
          <p:nvPr>
            <p:ph type="body" idx="4294967295"/>
          </p:nvPr>
        </p:nvSpPr>
        <p:spPr>
          <a:xfrm>
            <a:off x="476183" y="1121141"/>
            <a:ext cx="5627986" cy="5808846"/>
          </a:xfrm>
          <a:prstGeom prst="rect">
            <a:avLst/>
          </a:prstGeom>
        </p:spPr>
        <p:txBody>
          <a:bodyPr spcFirstLastPara="1" wrap="square" lIns="82925" tIns="82925" rIns="82925" bIns="82925" anchor="t" anchorCtr="0">
            <a:noAutofit/>
          </a:bodyPr>
          <a:lstStyle/>
          <a:p>
            <a:pPr marL="0" indent="0">
              <a:spcAft>
                <a:spcPts val="1300"/>
              </a:spcAft>
              <a:buNone/>
            </a:pPr>
            <a:r>
              <a:rPr lang="en-US" sz="1800" dirty="0">
                <a:solidFill>
                  <a:srgbClr val="333333"/>
                </a:solidFill>
                <a:latin typeface="Bahnschrift SemiLight" panose="020B0502040204020203" pitchFamily="34" charset="0"/>
              </a:rPr>
              <a:t>Outliers in other continuous variables: </a:t>
            </a:r>
          </a:p>
          <a:p>
            <a:pPr marL="0" indent="0">
              <a:spcAft>
                <a:spcPts val="1300"/>
              </a:spcAft>
              <a:buNone/>
            </a:pPr>
            <a:r>
              <a:rPr lang="en-US" sz="1800" b="1" i="0" dirty="0" err="1">
                <a:solidFill>
                  <a:srgbClr val="333333"/>
                </a:solidFill>
                <a:effectLst/>
                <a:latin typeface="Consolas" panose="020B0609020204030204" pitchFamily="49" charset="0"/>
              </a:rPr>
              <a:t>RestingBP</a:t>
            </a:r>
            <a:r>
              <a:rPr lang="en-US" sz="1800" b="0" i="0" dirty="0">
                <a:solidFill>
                  <a:srgbClr val="333333"/>
                </a:solidFill>
                <a:effectLst/>
                <a:latin typeface="Bahnschrift SemiLight" panose="020B0502040204020203" pitchFamily="34" charset="0"/>
              </a:rPr>
              <a:t>: outliers were still plausibl</a:t>
            </a:r>
            <a:r>
              <a:rPr lang="en-US" sz="1800" dirty="0">
                <a:solidFill>
                  <a:srgbClr val="333333"/>
                </a:solidFill>
                <a:latin typeface="Bahnschrift SemiLight" panose="020B0502040204020203" pitchFamily="34" charset="0"/>
              </a:rPr>
              <a:t>e values</a:t>
            </a:r>
            <a:endParaRPr lang="en-US" sz="1800" b="0" i="0" dirty="0">
              <a:solidFill>
                <a:srgbClr val="333333"/>
              </a:solidFill>
              <a:effectLst/>
              <a:highlight>
                <a:srgbClr val="FF0000"/>
              </a:highlight>
              <a:latin typeface="Bahnschrift SemiLight" panose="020B0502040204020203" pitchFamily="34" charset="0"/>
            </a:endParaRPr>
          </a:p>
          <a:p>
            <a:pPr marL="0" indent="0">
              <a:spcAft>
                <a:spcPts val="1300"/>
              </a:spcAft>
              <a:buNone/>
            </a:pPr>
            <a:r>
              <a:rPr lang="en-US" sz="1800" b="1" i="0" dirty="0" err="1">
                <a:solidFill>
                  <a:srgbClr val="333333"/>
                </a:solidFill>
                <a:effectLst/>
                <a:latin typeface="Consolas" panose="020B0609020204030204" pitchFamily="49" charset="0"/>
              </a:rPr>
              <a:t>Oldpeak</a:t>
            </a:r>
            <a:r>
              <a:rPr lang="en-US" sz="1800" b="0" i="0" dirty="0">
                <a:solidFill>
                  <a:srgbClr val="333333"/>
                </a:solidFill>
                <a:effectLst/>
                <a:latin typeface="Bahnschrift SemiLight" panose="020B0502040204020203" pitchFamily="34" charset="0"/>
              </a:rPr>
              <a:t>: the reason why there are many values as 0 is because </a:t>
            </a:r>
            <a:r>
              <a:rPr lang="en-US" sz="1800" b="0" i="0" dirty="0" err="1">
                <a:solidFill>
                  <a:srgbClr val="333333"/>
                </a:solidFill>
                <a:effectLst/>
                <a:latin typeface="Bahnschrift SemiLight" panose="020B0502040204020203" pitchFamily="34" charset="0"/>
              </a:rPr>
              <a:t>Oldpeak</a:t>
            </a:r>
            <a:r>
              <a:rPr lang="en-US" sz="1800" b="0" i="0" dirty="0">
                <a:solidFill>
                  <a:srgbClr val="333333"/>
                </a:solidFill>
                <a:effectLst/>
                <a:latin typeface="Bahnschrift SemiLight" panose="020B0502040204020203" pitchFamily="34" charset="0"/>
              </a:rPr>
              <a:t> refers to the difference between the depression in ST wave in the ECG that has been measured in resting and then exercise.</a:t>
            </a:r>
          </a:p>
          <a:p>
            <a:pPr marL="0" indent="0">
              <a:spcAft>
                <a:spcPts val="1300"/>
              </a:spcAft>
              <a:buNone/>
            </a:pPr>
            <a:r>
              <a:rPr lang="en-US" sz="1800" dirty="0">
                <a:solidFill>
                  <a:srgbClr val="333333"/>
                </a:solidFill>
                <a:latin typeface="Bahnschrift SemiLight" panose="020B0502040204020203" pitchFamily="34" charset="0"/>
              </a:rPr>
              <a:t>Values with 0 are correlated with no CAD.</a:t>
            </a:r>
            <a:endParaRPr lang="en-US" sz="1800" b="0" i="0" dirty="0">
              <a:solidFill>
                <a:srgbClr val="333333"/>
              </a:solidFill>
              <a:effectLst/>
              <a:latin typeface="Bahnschrift SemiLight" panose="020B0502040204020203" pitchFamily="34" charset="0"/>
            </a:endParaRPr>
          </a:p>
          <a:p>
            <a:pPr marL="285750" indent="-285750">
              <a:spcAft>
                <a:spcPts val="1300"/>
              </a:spcAft>
            </a:pPr>
            <a:endParaRPr lang="en-US" sz="1800" b="0" i="0" dirty="0">
              <a:solidFill>
                <a:srgbClr val="333333"/>
              </a:solidFill>
              <a:effectLst/>
              <a:latin typeface="Bahnschrift SemiLight" panose="020B0502040204020203" pitchFamily="34" charset="0"/>
            </a:endParaRPr>
          </a:p>
          <a:p>
            <a:pPr marL="800100" lvl="1" indent="-342900">
              <a:spcAft>
                <a:spcPts val="1300"/>
              </a:spcAft>
            </a:pPr>
            <a:endParaRPr lang="en-US" sz="1800" b="0" i="0" dirty="0">
              <a:solidFill>
                <a:srgbClr val="333333"/>
              </a:solidFill>
              <a:effectLst/>
              <a:latin typeface="Bahnschrift SemiLight" panose="020B0502040204020203" pitchFamily="34" charset="0"/>
            </a:endParaRPr>
          </a:p>
        </p:txBody>
      </p:sp>
      <p:sp>
        <p:nvSpPr>
          <p:cNvPr id="163" name="Shape 163"/>
          <p:cNvSpPr/>
          <p:nvPr/>
        </p:nvSpPr>
        <p:spPr>
          <a:xfrm>
            <a:off x="8182799" y="6381675"/>
            <a:ext cx="617533" cy="378300"/>
          </a:xfrm>
          <a:prstGeom prst="rect">
            <a:avLst/>
          </a:prstGeom>
          <a:solidFill>
            <a:srgbClr val="99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0" cap="none" spc="0" normalizeH="0" baseline="0" noProof="0" dirty="0">
                <a:ln>
                  <a:noFill/>
                </a:ln>
                <a:solidFill>
                  <a:srgbClr val="FFFFFF"/>
                </a:solidFill>
                <a:effectLst/>
                <a:uLnTx/>
                <a:uFillTx/>
                <a:latin typeface="Arial"/>
                <a:cs typeface="Arial"/>
                <a:sym typeface="Arial"/>
              </a:rPr>
              <a:t>7/24</a:t>
            </a:r>
          </a:p>
        </p:txBody>
      </p:sp>
      <p:pic>
        <p:nvPicPr>
          <p:cNvPr id="3" name="Picture 2">
            <a:extLst>
              <a:ext uri="{FF2B5EF4-FFF2-40B4-BE49-F238E27FC236}">
                <a16:creationId xmlns:a16="http://schemas.microsoft.com/office/drawing/2014/main" id="{D486662D-A47A-1ADC-4A97-3A0B96B51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743" y="3828719"/>
            <a:ext cx="2328974" cy="16634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33F0FF5-DE94-B78D-A11B-2EF027F6DECD}"/>
              </a:ext>
            </a:extLst>
          </p:cNvPr>
          <p:cNvPicPr>
            <a:picLocks noChangeAspect="1"/>
          </p:cNvPicPr>
          <p:nvPr/>
        </p:nvPicPr>
        <p:blipFill>
          <a:blip r:embed="rId4"/>
          <a:stretch>
            <a:fillRect/>
          </a:stretch>
        </p:blipFill>
        <p:spPr>
          <a:xfrm>
            <a:off x="181883" y="3513732"/>
            <a:ext cx="3316628" cy="2293413"/>
          </a:xfrm>
          <a:prstGeom prst="rect">
            <a:avLst/>
          </a:prstGeom>
        </p:spPr>
      </p:pic>
    </p:spTree>
    <p:extLst>
      <p:ext uri="{BB962C8B-B14F-4D97-AF65-F5344CB8AC3E}">
        <p14:creationId xmlns:p14="http://schemas.microsoft.com/office/powerpoint/2010/main" val="280297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idx="4294967295"/>
          </p:nvPr>
        </p:nvSpPr>
        <p:spPr>
          <a:xfrm>
            <a:off x="416560" y="-182563"/>
            <a:ext cx="6244590" cy="1143001"/>
          </a:xfrm>
          <a:prstGeom prst="rect">
            <a:avLst/>
          </a:prstGeom>
        </p:spPr>
        <p:txBody>
          <a:bodyPr spcFirstLastPara="1" wrap="square" lIns="82925" tIns="82925" rIns="82925" bIns="82925" anchor="ctr" anchorCtr="0">
            <a:noAutofit/>
          </a:bodyPr>
          <a:lstStyle/>
          <a:p>
            <a:pPr marL="0" lvl="0" indent="0" rtl="0">
              <a:spcBef>
                <a:spcPts val="0"/>
              </a:spcBef>
              <a:spcAft>
                <a:spcPts val="0"/>
              </a:spcAft>
              <a:buNone/>
            </a:pPr>
            <a:r>
              <a:rPr lang="it-IT" sz="3000" b="1" dirty="0">
                <a:solidFill>
                  <a:srgbClr val="FFFFFF"/>
                </a:solidFill>
              </a:rPr>
              <a:t>Correlations: matrix </a:t>
            </a:r>
            <a:endParaRPr sz="3000" b="1" dirty="0">
              <a:solidFill>
                <a:srgbClr val="FFFFFF"/>
              </a:solidFill>
            </a:endParaRPr>
          </a:p>
        </p:txBody>
      </p:sp>
      <p:sp>
        <p:nvSpPr>
          <p:cNvPr id="171" name="Shape 171"/>
          <p:cNvSpPr/>
          <p:nvPr/>
        </p:nvSpPr>
        <p:spPr>
          <a:xfrm>
            <a:off x="8182800" y="6381675"/>
            <a:ext cx="701186" cy="378300"/>
          </a:xfrm>
          <a:prstGeom prst="rect">
            <a:avLst/>
          </a:prstGeom>
          <a:solidFill>
            <a:srgbClr val="990000"/>
          </a:solidFill>
          <a:ln>
            <a:noFill/>
          </a:ln>
        </p:spPr>
        <p:txBody>
          <a:bodyPr spcFirstLastPara="1" wrap="square" lIns="91425" tIns="91425" rIns="91425" bIns="91425" anchor="ctr" anchorCtr="0">
            <a:noAutofit/>
          </a:bodyPr>
          <a:lstStyle/>
          <a:p>
            <a:r>
              <a:rPr lang="it-IT" dirty="0">
                <a:solidFill>
                  <a:schemeClr val="bg1"/>
                </a:solidFill>
              </a:rPr>
              <a:t>8/24</a:t>
            </a:r>
          </a:p>
        </p:txBody>
      </p:sp>
      <p:sp>
        <p:nvSpPr>
          <p:cNvPr id="6" name="Shape 162">
            <a:extLst>
              <a:ext uri="{FF2B5EF4-FFF2-40B4-BE49-F238E27FC236}">
                <a16:creationId xmlns:a16="http://schemas.microsoft.com/office/drawing/2014/main" id="{2C87F7BD-306F-0FC2-922B-198D9F6EE128}"/>
              </a:ext>
            </a:extLst>
          </p:cNvPr>
          <p:cNvSpPr txBox="1">
            <a:spLocks/>
          </p:cNvSpPr>
          <p:nvPr/>
        </p:nvSpPr>
        <p:spPr>
          <a:xfrm>
            <a:off x="1686560" y="960438"/>
            <a:ext cx="5627986" cy="807402"/>
          </a:xfrm>
          <a:prstGeom prst="rect">
            <a:avLst/>
          </a:prstGeom>
          <a:noFill/>
          <a:ln>
            <a:noFill/>
          </a:ln>
        </p:spPr>
        <p:txBody>
          <a:bodyPr spcFirstLastPara="1" wrap="square" lIns="82925" tIns="82925" rIns="82925" bIns="82925" anchor="t" anchorCtr="0">
            <a:noAutofit/>
          </a:bodyPr>
          <a:lstStyle>
            <a:defPPr marR="0" lvl="0" algn="l" rtl="0">
              <a:lnSpc>
                <a:spcPct val="100000"/>
              </a:lnSpc>
              <a:spcBef>
                <a:spcPts val="0"/>
              </a:spcBef>
              <a:spcAft>
                <a:spcPts val="0"/>
              </a:spcAft>
            </a:defPPr>
            <a:lvl1pPr marL="457200" marR="0" lvl="0" indent="-311150" algn="l" rtl="0" eaLnBrk="1" hangingPunct="1">
              <a:lnSpc>
                <a:spcPct val="93000"/>
              </a:lnSpc>
              <a:spcBef>
                <a:spcPts val="0"/>
              </a:spcBef>
              <a:spcAft>
                <a:spcPts val="0"/>
              </a:spcAft>
              <a:buSzPts val="1300"/>
              <a:buChar char="●"/>
              <a:defRPr sz="1300" b="0" i="0" u="none" strike="noStrike" cap="none">
                <a:solidFill>
                  <a:srgbClr val="000000"/>
                </a:solidFill>
                <a:latin typeface="Arial"/>
                <a:ea typeface="Arial"/>
                <a:cs typeface="Arial"/>
                <a:sym typeface="Arial"/>
              </a:defRPr>
            </a:lvl1pPr>
            <a:lvl2pPr marL="914400" marR="0" lvl="1" indent="-311150" algn="l" rtl="0" eaLnBrk="1" hangingPunct="1">
              <a:lnSpc>
                <a:spcPct val="93000"/>
              </a:lnSpc>
              <a:spcBef>
                <a:spcPts val="1300"/>
              </a:spcBef>
              <a:spcAft>
                <a:spcPts val="0"/>
              </a:spcAft>
              <a:buSzPts val="1300"/>
              <a:buChar char="○"/>
              <a:defRPr sz="1300" b="0" i="0" u="none" strike="noStrike" cap="none">
                <a:solidFill>
                  <a:srgbClr val="000000"/>
                </a:solidFill>
                <a:latin typeface="Arial"/>
                <a:ea typeface="Arial"/>
                <a:cs typeface="Arial"/>
                <a:sym typeface="Arial"/>
              </a:defRPr>
            </a:lvl2pPr>
            <a:lvl3pPr marL="1371600" marR="0" lvl="2" indent="-311150" algn="l" rtl="0" eaLnBrk="1" hangingPunct="1">
              <a:lnSpc>
                <a:spcPct val="93000"/>
              </a:lnSpc>
              <a:spcBef>
                <a:spcPts val="1000"/>
              </a:spcBef>
              <a:spcAft>
                <a:spcPts val="0"/>
              </a:spcAft>
              <a:buSzPts val="1300"/>
              <a:buChar char="■"/>
              <a:defRPr sz="1300" b="0" i="0" u="none" strike="noStrike" cap="none">
                <a:solidFill>
                  <a:srgbClr val="000000"/>
                </a:solidFill>
                <a:latin typeface="Arial"/>
                <a:ea typeface="Arial"/>
                <a:cs typeface="Arial"/>
                <a:sym typeface="Arial"/>
              </a:defRPr>
            </a:lvl3pPr>
            <a:lvl4pPr marL="1828800" marR="0" lvl="3" indent="-311150" algn="l" rtl="0" eaLnBrk="1" hangingPunct="1">
              <a:lnSpc>
                <a:spcPct val="93000"/>
              </a:lnSpc>
              <a:spcBef>
                <a:spcPts val="700"/>
              </a:spcBef>
              <a:spcAft>
                <a:spcPts val="0"/>
              </a:spcAft>
              <a:buSzPts val="1300"/>
              <a:buChar char="●"/>
              <a:defRPr sz="1300" b="0" i="0" u="none" strike="noStrike" cap="none">
                <a:solidFill>
                  <a:srgbClr val="000000"/>
                </a:solidFill>
                <a:latin typeface="Arial"/>
                <a:ea typeface="Arial"/>
                <a:cs typeface="Arial"/>
                <a:sym typeface="Arial"/>
              </a:defRPr>
            </a:lvl4pPr>
            <a:lvl5pPr marL="2286000" marR="0" lvl="4" indent="-311150" algn="l" rtl="0" eaLnBrk="1" hangingPunct="1">
              <a:lnSpc>
                <a:spcPct val="93000"/>
              </a:lnSpc>
              <a:spcBef>
                <a:spcPts val="500"/>
              </a:spcBef>
              <a:spcAft>
                <a:spcPts val="0"/>
              </a:spcAft>
              <a:buSzPts val="1300"/>
              <a:buChar char="○"/>
              <a:defRPr sz="1300" b="0" i="0" u="none" strike="noStrike" cap="none">
                <a:solidFill>
                  <a:srgbClr val="000000"/>
                </a:solidFill>
                <a:latin typeface="Arial"/>
                <a:ea typeface="Arial"/>
                <a:cs typeface="Arial"/>
                <a:sym typeface="Arial"/>
              </a:defRPr>
            </a:lvl5pPr>
            <a:lvl6pPr marL="2743200" marR="0" lvl="5"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6pPr>
            <a:lvl7pPr marL="3200400" marR="0" lvl="6"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7pPr>
            <a:lvl8pPr marL="3657600" marR="0" lvl="7" indent="-311150" algn="l" rtl="0" eaLnBrk="1" hangingPunct="1">
              <a:lnSpc>
                <a:spcPct val="93000"/>
              </a:lnSpc>
              <a:spcBef>
                <a:spcPts val="200"/>
              </a:spcBef>
              <a:spcAft>
                <a:spcPts val="0"/>
              </a:spcAft>
              <a:buSzPts val="1300"/>
              <a:buChar char="○"/>
              <a:defRPr sz="1300" b="0" i="0" u="none" strike="noStrike" cap="none">
                <a:solidFill>
                  <a:srgbClr val="000000"/>
                </a:solidFill>
                <a:latin typeface="Arial"/>
                <a:ea typeface="Arial"/>
                <a:cs typeface="Arial"/>
                <a:sym typeface="Arial"/>
              </a:defRPr>
            </a:lvl8pPr>
            <a:lvl9pPr marL="4114800" marR="0" lvl="8" indent="-311150" algn="l" rtl="0" eaLnBrk="1" hangingPunct="1">
              <a:lnSpc>
                <a:spcPct val="93000"/>
              </a:lnSpc>
              <a:spcBef>
                <a:spcPts val="200"/>
              </a:spcBef>
              <a:spcAft>
                <a:spcPts val="200"/>
              </a:spcAft>
              <a:buSzPts val="1300"/>
              <a:buChar char="■"/>
              <a:defRPr sz="1300" b="0" i="0" u="none" strike="noStrike" cap="none">
                <a:solidFill>
                  <a:srgbClr val="000000"/>
                </a:solidFill>
                <a:latin typeface="Arial"/>
                <a:ea typeface="Arial"/>
                <a:cs typeface="Arial"/>
                <a:sym typeface="Arial"/>
              </a:defRPr>
            </a:lvl9pPr>
          </a:lstStyle>
          <a:p>
            <a:pPr marL="0" indent="0" algn="ctr">
              <a:spcAft>
                <a:spcPts val="1300"/>
              </a:spcAft>
              <a:buFontTx/>
              <a:buNone/>
            </a:pPr>
            <a:r>
              <a:rPr lang="en-US" sz="1800" dirty="0">
                <a:solidFill>
                  <a:srgbClr val="333333"/>
                </a:solidFill>
                <a:latin typeface="Bahnschrift SemiLight" panose="020B0502040204020203" pitchFamily="34" charset="0"/>
              </a:rPr>
              <a:t>We calculate the correlations for each continuous variable and we plot the correlation matrix. </a:t>
            </a:r>
          </a:p>
        </p:txBody>
      </p:sp>
      <p:pic>
        <p:nvPicPr>
          <p:cNvPr id="8" name="Picture 7">
            <a:extLst>
              <a:ext uri="{FF2B5EF4-FFF2-40B4-BE49-F238E27FC236}">
                <a16:creationId xmlns:a16="http://schemas.microsoft.com/office/drawing/2014/main" id="{65083FB6-F479-4394-14C2-C2DECA243A37}"/>
              </a:ext>
            </a:extLst>
          </p:cNvPr>
          <p:cNvPicPr>
            <a:picLocks noChangeAspect="1"/>
          </p:cNvPicPr>
          <p:nvPr/>
        </p:nvPicPr>
        <p:blipFill>
          <a:blip r:embed="rId3"/>
          <a:stretch>
            <a:fillRect/>
          </a:stretch>
        </p:blipFill>
        <p:spPr>
          <a:xfrm>
            <a:off x="1686560" y="1767840"/>
            <a:ext cx="5541668" cy="3832005"/>
          </a:xfrm>
          <a:prstGeom prst="rect">
            <a:avLst/>
          </a:prstGeom>
        </p:spPr>
      </p:pic>
    </p:spTree>
  </p:cSld>
  <p:clrMapOvr>
    <a:masterClrMapping/>
  </p:clrMapOvr>
</p:sld>
</file>

<file path=ppt/theme/theme1.xml><?xml version="1.0" encoding="utf-8"?>
<a:theme xmlns:a="http://schemas.openxmlformats.org/drawingml/2006/main"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36944D5-81C9-4B13-928C-0CEDD9F12C3B}"/>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vuoto presentazioni UniPD.potx" id="{9A24300C-EB11-488F-96B8-A0DEDFC77F1B}" vid="{0AD1E55E-450C-4F58-AC83-9B4747D8341F}"/>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vuoto presentazioni DM UniPD</Template>
  <TotalTime>899</TotalTime>
  <Words>1452</Words>
  <Application>Microsoft Office PowerPoint</Application>
  <PresentationFormat>On-screen Show (4:3)</PresentationFormat>
  <Paragraphs>235</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Bahnschrift SemiLight</vt:lpstr>
      <vt:lpstr>Calibri</vt:lpstr>
      <vt:lpstr>Cuprum</vt:lpstr>
      <vt:lpstr>Lato</vt:lpstr>
      <vt:lpstr>Consolas</vt:lpstr>
      <vt:lpstr>Helvetica Neue</vt:lpstr>
      <vt:lpstr>Arial</vt:lpstr>
      <vt:lpstr>Custom</vt:lpstr>
      <vt:lpstr>Simple Light</vt:lpstr>
      <vt:lpstr>PowerPoint Presentation</vt:lpstr>
      <vt:lpstr>Context and Motivation</vt:lpstr>
      <vt:lpstr>The Dataset</vt:lpstr>
      <vt:lpstr>ST Slope</vt:lpstr>
      <vt:lpstr>Data Visualization</vt:lpstr>
      <vt:lpstr>Data Visualization</vt:lpstr>
      <vt:lpstr>Missing Values &amp; Outliers</vt:lpstr>
      <vt:lpstr>Missing Values &amp; Outliers</vt:lpstr>
      <vt:lpstr>Correlations: matrix </vt:lpstr>
      <vt:lpstr>Correlations: graph</vt:lpstr>
      <vt:lpstr>Data Preparation &amp; General Settings</vt:lpstr>
      <vt:lpstr>Linear Discriminant Analysis</vt:lpstr>
      <vt:lpstr>Linear Discriminant Analysis</vt:lpstr>
      <vt:lpstr>Quadratic Discriminant Analysis</vt:lpstr>
      <vt:lpstr>GLM: Generalized Linear Model</vt:lpstr>
      <vt:lpstr>GLM: Backward Selection with p-value </vt:lpstr>
      <vt:lpstr>GLM: VIF &amp; BIC</vt:lpstr>
      <vt:lpstr>GLM: Analysis of Deviance</vt:lpstr>
      <vt:lpstr>GLM: Threshold Selection</vt:lpstr>
      <vt:lpstr>Regularized Regression</vt:lpstr>
      <vt:lpstr>Lasso Regression</vt:lpstr>
      <vt:lpstr>Ridge Regression</vt:lpstr>
      <vt:lpstr>Naive Bayes Classifier</vt:lpstr>
      <vt:lpstr>Conclusions: Best Models</vt:lpstr>
      <vt:lpstr>Conclusions: Best Predictors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Uderzo Marco</dc:creator>
  <cp:lastModifiedBy>Francesco Vo</cp:lastModifiedBy>
  <cp:revision>1</cp:revision>
  <dcterms:created xsi:type="dcterms:W3CDTF">2023-06-23T05:47:43Z</dcterms:created>
  <dcterms:modified xsi:type="dcterms:W3CDTF">2023-06-26T14:34:02Z</dcterms:modified>
</cp:coreProperties>
</file>