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2"/>
  </p:notesMasterIdLst>
  <p:sldIdLst>
    <p:sldId id="256" r:id="rId3"/>
    <p:sldId id="257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74" r:id="rId12"/>
    <p:sldId id="268" r:id="rId13"/>
    <p:sldId id="277" r:id="rId14"/>
    <p:sldId id="269" r:id="rId15"/>
    <p:sldId id="276" r:id="rId16"/>
    <p:sldId id="270" r:id="rId17"/>
    <p:sldId id="272" r:id="rId18"/>
    <p:sldId id="273" r:id="rId19"/>
    <p:sldId id="278" r:id="rId20"/>
    <p:sldId id="279" r:id="rId21"/>
  </p:sldIdLst>
  <p:sldSz cx="9144000" cy="6858000" type="screen4x3"/>
  <p:notesSz cx="6858000" cy="9144000"/>
  <p:embeddedFontLst>
    <p:embeddedFont>
      <p:font typeface="Bahnschrift SemiLight" panose="020B0502040204020203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uprum" panose="020B060402020202020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167" dt="2023-06-24T09:38:3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4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custSel addSld delSld modSld sldOrd">
      <pc:chgData name="Uderzo Marco" userId="5d25d1a0-8130-48db-a9f0-bed0112b2e0a" providerId="ADAL" clId="{C3DD1394-B4D8-4AF4-960A-3AA4574F90C6}" dt="2023-06-24T09:46:02.323" v="8898" actId="1076"/>
      <pc:docMkLst>
        <pc:docMk/>
      </pc:docMkLst>
      <pc:sldChg chg="modSp mod">
        <pc:chgData name="Uderzo Marco" userId="5d25d1a0-8130-48db-a9f0-bed0112b2e0a" providerId="ADAL" clId="{C3DD1394-B4D8-4AF4-960A-3AA4574F90C6}" dt="2023-06-24T09:35:41.813" v="8664" actId="1076"/>
        <pc:sldMkLst>
          <pc:docMk/>
          <pc:sldMk cId="0" sldId="256"/>
        </pc:sldMkLst>
        <pc:spChg chg="mod">
          <ac:chgData name="Uderzo Marco" userId="5d25d1a0-8130-48db-a9f0-bed0112b2e0a" providerId="ADAL" clId="{C3DD1394-B4D8-4AF4-960A-3AA4574F90C6}" dt="2023-06-24T09:35:41.813" v="8664" actId="1076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09:43:48.863" v="8895" actId="20577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4T09:43:48.863" v="8895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09:46:02.323" v="8898" actId="1076"/>
        <pc:sldMkLst>
          <pc:docMk/>
          <pc:sldMk cId="0" sldId="260"/>
        </pc:sldMkLst>
        <pc:spChg chg="mod">
          <ac:chgData name="Uderzo Marco" userId="5d25d1a0-8130-48db-a9f0-bed0112b2e0a" providerId="ADAL" clId="{C3DD1394-B4D8-4AF4-960A-3AA4574F90C6}" dt="2023-06-24T07:08:06.517" v="5472" actId="2711"/>
          <ac:spMkLst>
            <pc:docMk/>
            <pc:sldMk cId="0" sldId="260"/>
            <ac:spMk id="12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09:45:44.405" v="8896" actId="478"/>
          <ac:picMkLst>
            <pc:docMk/>
            <pc:sldMk cId="0" sldId="260"/>
            <ac:picMk id="3" creationId="{EABBBE1B-6B4F-9DCF-CC73-9498A67399FA}"/>
          </ac:picMkLst>
        </pc:picChg>
        <pc:picChg chg="add mod">
          <ac:chgData name="Uderzo Marco" userId="5d25d1a0-8130-48db-a9f0-bed0112b2e0a" providerId="ADAL" clId="{C3DD1394-B4D8-4AF4-960A-3AA4574F90C6}" dt="2023-06-24T09:46:02.323" v="8898" actId="1076"/>
          <ac:picMkLst>
            <pc:docMk/>
            <pc:sldMk cId="0" sldId="260"/>
            <ac:picMk id="4" creationId="{EB2B10F0-4BF3-594E-D941-24E6DDA30A7F}"/>
          </ac:picMkLst>
        </pc:picChg>
      </pc:sldChg>
      <pc:sldChg chg="modSp mod">
        <pc:chgData name="Uderzo Marco" userId="5d25d1a0-8130-48db-a9f0-bed0112b2e0a" providerId="ADAL" clId="{C3DD1394-B4D8-4AF4-960A-3AA4574F90C6}" dt="2023-06-23T15:56:14.039" v="4839" actId="20577"/>
        <pc:sldMkLst>
          <pc:docMk/>
          <pc:sldMk cId="0" sldId="261"/>
        </pc:sldMkLst>
        <pc:spChg chg="mod">
          <ac:chgData name="Uderzo Marco" userId="5d25d1a0-8130-48db-a9f0-bed0112b2e0a" providerId="ADAL" clId="{C3DD1394-B4D8-4AF4-960A-3AA4574F90C6}" dt="2023-06-23T15:56:14.039" v="4839" actId="20577"/>
          <ac:spMkLst>
            <pc:docMk/>
            <pc:sldMk cId="0" sldId="261"/>
            <ac:spMk id="15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07:09:05.282" v="5474" actId="255"/>
        <pc:sldMkLst>
          <pc:docMk/>
          <pc:sldMk cId="0" sldId="262"/>
        </pc:sldMkLst>
        <pc:spChg chg="mod">
          <ac:chgData name="Uderzo Marco" userId="5d25d1a0-8130-48db-a9f0-bed0112b2e0a" providerId="ADAL" clId="{C3DD1394-B4D8-4AF4-960A-3AA4574F90C6}" dt="2023-06-24T07:09:05.282" v="5474" actId="255"/>
          <ac:spMkLst>
            <pc:docMk/>
            <pc:sldMk cId="0" sldId="262"/>
            <ac:spMk id="162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07:08:03.713" v="5469" actId="2711"/>
        <pc:sldMkLst>
          <pc:docMk/>
          <pc:sldMk cId="2326580074" sldId="264"/>
        </pc:sldMkLst>
        <pc:spChg chg="mod">
          <ac:chgData name="Uderzo Marco" userId="5d25d1a0-8130-48db-a9f0-bed0112b2e0a" providerId="ADAL" clId="{C3DD1394-B4D8-4AF4-960A-3AA4574F90C6}" dt="2023-06-24T07:08:03.713" v="5469" actId="2711"/>
          <ac:spMkLst>
            <pc:docMk/>
            <pc:sldMk cId="2326580074" sldId="264"/>
            <ac:spMk id="150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07:09:09.884" v="5475" actId="255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mod">
          <ac:chgData name="Uderzo Marco" userId="5d25d1a0-8130-48db-a9f0-bed0112b2e0a" providerId="ADAL" clId="{C3DD1394-B4D8-4AF4-960A-3AA4574F90C6}" dt="2023-06-23T15:58:49.759" v="4870" actId="20577"/>
          <ac:spMkLst>
            <pc:docMk/>
            <pc:sldMk cId="1257511418" sldId="266"/>
            <ac:spMk id="2" creationId="{D1CC31C2-1ADF-765B-FD29-D6D92CAF5733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09:09.884" v="5475" actId="255"/>
          <ac:spMkLst>
            <pc:docMk/>
            <pc:sldMk cId="1257511418" sldId="266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5:58:20.969" v="4854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3T15:58:26.622" v="4856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7:09:14.218" v="5476" actId="255"/>
        <pc:sldMkLst>
          <pc:docMk/>
          <pc:sldMk cId="2434959197" sldId="267"/>
        </pc:sldMkLst>
        <pc:spChg chg="add mod">
          <ac:chgData name="Uderzo Marco" userId="5d25d1a0-8130-48db-a9f0-bed0112b2e0a" providerId="ADAL" clId="{C3DD1394-B4D8-4AF4-960A-3AA4574F90C6}" dt="2023-06-23T16:00:01.915" v="4885" actId="20577"/>
          <ac:spMkLst>
            <pc:docMk/>
            <pc:sldMk cId="2434959197" sldId="267"/>
            <ac:spMk id="2" creationId="{3D3F373D-9A92-6245-2B55-232AAD0A8B18}"/>
          </ac:spMkLst>
        </pc:spChg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09:14.218" v="5476" actId="255"/>
          <ac:spMkLst>
            <pc:docMk/>
            <pc:sldMk cId="2434959197" sldId="267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15:59:28.399" v="487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9:38:57.572" v="8707" actId="20577"/>
        <pc:sldMkLst>
          <pc:docMk/>
          <pc:sldMk cId="1687996252" sldId="268"/>
        </pc:sldMkLst>
        <pc:spChg chg="add mod">
          <ac:chgData name="Uderzo Marco" userId="5d25d1a0-8130-48db-a9f0-bed0112b2e0a" providerId="ADAL" clId="{C3DD1394-B4D8-4AF4-960A-3AA4574F90C6}" dt="2023-06-24T07:57:26.035" v="6309" actId="571"/>
          <ac:spMkLst>
            <pc:docMk/>
            <pc:sldMk cId="1687996252" sldId="268"/>
            <ac:spMk id="4" creationId="{60AD21FF-D2F6-FFE9-6EB2-D4B17704546B}"/>
          </ac:spMkLst>
        </pc:spChg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38:57.572" v="8707" actId="20577"/>
          <ac:spMkLst>
            <pc:docMk/>
            <pc:sldMk cId="1687996252" sldId="268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9:38:42.444" v="8705" actId="1076"/>
          <ac:picMkLst>
            <pc:docMk/>
            <pc:sldMk cId="1687996252" sldId="268"/>
            <ac:picMk id="3" creationId="{F04C0B8C-2F47-B7B6-2E2E-6CC5419C93B9}"/>
          </ac:picMkLst>
        </pc:picChg>
        <pc:picChg chg="add mod">
          <ac:chgData name="Uderzo Marco" userId="5d25d1a0-8130-48db-a9f0-bed0112b2e0a" providerId="ADAL" clId="{C3DD1394-B4D8-4AF4-960A-3AA4574F90C6}" dt="2023-06-24T07:57:26.035" v="6309" actId="571"/>
          <ac:picMkLst>
            <pc:docMk/>
            <pc:sldMk cId="1687996252" sldId="268"/>
            <ac:picMk id="5" creationId="{0FA29027-FC00-C82F-12CB-BFE1656E4B1E}"/>
          </ac:picMkLst>
        </pc:picChg>
        <pc:picChg chg="add del mod">
          <ac:chgData name="Uderzo Marco" userId="5d25d1a0-8130-48db-a9f0-bed0112b2e0a" providerId="ADAL" clId="{C3DD1394-B4D8-4AF4-960A-3AA4574F90C6}" dt="2023-06-24T07:57:17.677" v="6303" actId="478"/>
          <ac:picMkLst>
            <pc:docMk/>
            <pc:sldMk cId="1687996252" sldId="268"/>
            <ac:picMk id="2050" creationId="{7470CCB0-01F7-4BCD-CEB8-860383DD586E}"/>
          </ac:picMkLst>
        </pc:picChg>
        <pc:picChg chg="add mod">
          <ac:chgData name="Uderzo Marco" userId="5d25d1a0-8130-48db-a9f0-bed0112b2e0a" providerId="ADAL" clId="{C3DD1394-B4D8-4AF4-960A-3AA4574F90C6}" dt="2023-06-24T09:38:36.788" v="8704" actId="1076"/>
          <ac:picMkLst>
            <pc:docMk/>
            <pc:sldMk cId="1687996252" sldId="268"/>
            <ac:picMk id="2052" creationId="{6D52BF45-D520-ABE5-32DF-77552E77D953}"/>
          </ac:picMkLst>
        </pc:pic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07:30:47.773" v="6065" actId="1076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mod">
          <ac:chgData name="Uderzo Marco" userId="5d25d1a0-8130-48db-a9f0-bed0112b2e0a" providerId="ADAL" clId="{C3DD1394-B4D8-4AF4-960A-3AA4574F90C6}" dt="2023-06-24T07:23:06.913" v="5683" actId="13926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30:12.165" v="6062" actId="20577"/>
          <ac:spMkLst>
            <pc:docMk/>
            <pc:sldMk cId="3517274675" sldId="269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7:30:47.773" v="6065" actId="1076"/>
          <ac:picMkLst>
            <pc:docMk/>
            <pc:sldMk cId="3517274675" sldId="269"/>
            <ac:picMk id="5" creationId="{904B9C6B-D44D-A5CC-6C48-1A5F6F9D88FA}"/>
          </ac:picMkLst>
        </pc:picChg>
        <pc:picChg chg="add mod">
          <ac:chgData name="Uderzo Marco" userId="5d25d1a0-8130-48db-a9f0-bed0112b2e0a" providerId="ADAL" clId="{C3DD1394-B4D8-4AF4-960A-3AA4574F90C6}" dt="2023-06-23T13:39:05.147" v="4770" actId="1076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  <pc:inkChg chg="add del">
          <ac:chgData name="Uderzo Marco" userId="5d25d1a0-8130-48db-a9f0-bed0112b2e0a" providerId="ADAL" clId="{C3DD1394-B4D8-4AF4-960A-3AA4574F90C6}" dt="2023-06-24T07:22:55.939" v="5682" actId="9405"/>
          <ac:inkMkLst>
            <pc:docMk/>
            <pc:sldMk cId="3517274675" sldId="269"/>
            <ac:inkMk id="2" creationId="{CB1008F5-343C-1E35-B934-98175B2F28C4}"/>
          </ac:inkMkLst>
        </pc:inkChg>
      </pc:sldChg>
      <pc:sldChg chg="addSp delSp modSp add mod">
        <pc:chgData name="Uderzo Marco" userId="5d25d1a0-8130-48db-a9f0-bed0112b2e0a" providerId="ADAL" clId="{C3DD1394-B4D8-4AF4-960A-3AA4574F90C6}" dt="2023-06-24T08:52:40.653" v="7018" actId="20577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4T08:45:40.435" v="6837" actId="1076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8:52:40.653" v="7018" actId="20577"/>
          <ac:spMkLst>
            <pc:docMk/>
            <pc:sldMk cId="1310167981" sldId="270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08:42:10.352" v="6780" actId="478"/>
          <ac:picMkLst>
            <pc:docMk/>
            <pc:sldMk cId="1310167981" sldId="270"/>
            <ac:picMk id="4" creationId="{439E4DE0-E93C-8344-891C-09A41CE2D7F2}"/>
          </ac:picMkLst>
        </pc:picChg>
        <pc:picChg chg="add mod">
          <ac:chgData name="Uderzo Marco" userId="5d25d1a0-8130-48db-a9f0-bed0112b2e0a" providerId="ADAL" clId="{C3DD1394-B4D8-4AF4-960A-3AA4574F90C6}" dt="2023-06-24T08:46:01.583" v="6844" actId="1076"/>
          <ac:picMkLst>
            <pc:docMk/>
            <pc:sldMk cId="1310167981" sldId="270"/>
            <ac:picMk id="6" creationId="{35A7E7C0-7011-F579-7E8E-685C0EA6172B}"/>
          </ac:picMkLst>
        </pc:picChg>
        <pc:picChg chg="add mod">
          <ac:chgData name="Uderzo Marco" userId="5d25d1a0-8130-48db-a9f0-bed0112b2e0a" providerId="ADAL" clId="{C3DD1394-B4D8-4AF4-960A-3AA4574F90C6}" dt="2023-06-24T08:46:03.025" v="6845" actId="1076"/>
          <ac:picMkLst>
            <pc:docMk/>
            <pc:sldMk cId="1310167981" sldId="270"/>
            <ac:picMk id="8" creationId="{94C5AFB5-D549-9F78-E369-475A05AD3811}"/>
          </ac:picMkLst>
        </pc:pic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4T08:46:06.573" v="6846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8:54:48.813" v="7038" actId="1076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4T08:54:13.606" v="7032" actId="20577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8:52:47.272" v="7019" actId="20577"/>
          <ac:spMkLst>
            <pc:docMk/>
            <pc:sldMk cId="1746712422" sldId="272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8:54:48.813" v="7038" actId="1076"/>
          <ac:picMkLst>
            <pc:docMk/>
            <pc:sldMk cId="1746712422" sldId="272"/>
            <ac:picMk id="4" creationId="{0BA308BC-CDE8-CD12-989C-CB74EBFFE779}"/>
          </ac:picMkLst>
        </pc:picChg>
        <pc:picChg chg="add mod">
          <ac:chgData name="Uderzo Marco" userId="5d25d1a0-8130-48db-a9f0-bed0112b2e0a" providerId="ADAL" clId="{C3DD1394-B4D8-4AF4-960A-3AA4574F90C6}" dt="2023-06-24T08:54:17.474" v="7034" actId="1076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9:00:14.281" v="7234" actId="20577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4T08:59:40.776" v="7213" actId="1076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0:14.281" v="7234" actId="20577"/>
          <ac:spMkLst>
            <pc:docMk/>
            <pc:sldMk cId="3339340731" sldId="273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4T08:59:30.192" v="7210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07:10:26.657" v="5487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3T09:25:18.589" v="3035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10:26.657" v="5487" actId="20577"/>
          <ac:spMkLst>
            <pc:docMk/>
            <pc:sldMk cId="247467842" sldId="274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09:28:01.229" v="3043" actId="478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4T09:01:40.688" v="7255" actId="113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1:40.688" v="7255" actId="113"/>
          <ac:spMkLst>
            <pc:docMk/>
            <pc:sldMk cId="1899438522" sldId="276"/>
            <ac:spMk id="162" creationId="{00000000-0000-0000-0000-000000000000}"/>
          </ac:spMkLst>
        </pc:spChg>
      </pc:sldChg>
      <pc:sldChg chg="addSp delSp modSp add mod">
        <pc:chgData name="Uderzo Marco" userId="5d25d1a0-8130-48db-a9f0-bed0112b2e0a" providerId="ADAL" clId="{C3DD1394-B4D8-4AF4-960A-3AA4574F90C6}" dt="2023-06-24T09:04:12.792" v="7300" actId="20577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4T07:17:21.817" v="5505" actId="20577"/>
          <ac:spMkLst>
            <pc:docMk/>
            <pc:sldMk cId="2820540259" sldId="27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4:12.792" v="7300" actId="20577"/>
          <ac:spMkLst>
            <pc:docMk/>
            <pc:sldMk cId="2820540259" sldId="277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7:21:53.096" v="5677" actId="1076"/>
          <ac:picMkLst>
            <pc:docMk/>
            <pc:sldMk cId="2820540259" sldId="277"/>
            <ac:picMk id="3" creationId="{A240BECC-8300-9535-1309-82B674D00304}"/>
          </ac:picMkLst>
        </pc:picChg>
        <pc:inkChg chg="add del">
          <ac:chgData name="Uderzo Marco" userId="5d25d1a0-8130-48db-a9f0-bed0112b2e0a" providerId="ADAL" clId="{C3DD1394-B4D8-4AF4-960A-3AA4574F90C6}" dt="2023-06-24T07:22:08.938" v="5679" actId="9405"/>
          <ac:inkMkLst>
            <pc:docMk/>
            <pc:sldMk cId="2820540259" sldId="277"/>
            <ac:inkMk id="4" creationId="{71E4CC17-A7E2-B16D-E7AA-D75FEF887D49}"/>
          </ac:inkMkLst>
        </pc:inkChg>
        <pc:inkChg chg="add">
          <ac:chgData name="Uderzo Marco" userId="5d25d1a0-8130-48db-a9f0-bed0112b2e0a" providerId="ADAL" clId="{C3DD1394-B4D8-4AF4-960A-3AA4574F90C6}" dt="2023-06-24T07:22:16.317" v="5680" actId="9405"/>
          <ac:inkMkLst>
            <pc:docMk/>
            <pc:sldMk cId="2820540259" sldId="277"/>
            <ac:inkMk id="5" creationId="{143677B7-1678-044A-9CED-84A0320FE4EB}"/>
          </ac:inkMkLst>
        </pc:inkChg>
      </pc:sldChg>
      <pc:sldChg chg="new add del">
        <pc:chgData name="Uderzo Marco" userId="5d25d1a0-8130-48db-a9f0-bed0112b2e0a" providerId="ADAL" clId="{C3DD1394-B4D8-4AF4-960A-3AA4574F90C6}" dt="2023-06-24T06:04:26.581" v="4985" actId="680"/>
        <pc:sldMkLst>
          <pc:docMk/>
          <pc:sldMk cId="351995185" sldId="278"/>
        </pc:sldMkLst>
      </pc:sldChg>
      <pc:sldChg chg="addSp delSp modSp add mod">
        <pc:chgData name="Uderzo Marco" userId="5d25d1a0-8130-48db-a9f0-bed0112b2e0a" providerId="ADAL" clId="{C3DD1394-B4D8-4AF4-960A-3AA4574F90C6}" dt="2023-06-24T09:01:05.216" v="7246" actId="20577"/>
        <pc:sldMkLst>
          <pc:docMk/>
          <pc:sldMk cId="454970424" sldId="278"/>
        </pc:sldMkLst>
        <pc:spChg chg="del mod">
          <ac:chgData name="Uderzo Marco" userId="5d25d1a0-8130-48db-a9f0-bed0112b2e0a" providerId="ADAL" clId="{C3DD1394-B4D8-4AF4-960A-3AA4574F90C6}" dt="2023-06-24T06:51:46.567" v="5088" actId="478"/>
          <ac:spMkLst>
            <pc:docMk/>
            <pc:sldMk cId="454970424" sldId="278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4T06:51:09.734" v="5081" actId="20577"/>
          <ac:spMkLst>
            <pc:docMk/>
            <pc:sldMk cId="454970424" sldId="27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1:05.216" v="7246" actId="20577"/>
          <ac:spMkLst>
            <pc:docMk/>
            <pc:sldMk cId="454970424" sldId="278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9:00:55.569" v="7243" actId="1076"/>
          <ac:picMkLst>
            <pc:docMk/>
            <pc:sldMk cId="454970424" sldId="278"/>
            <ac:picMk id="4" creationId="{E7FB9106-C269-D531-22B5-D88F282CDCD7}"/>
          </ac:picMkLst>
        </pc:picChg>
        <pc:picChg chg="add mod">
          <ac:chgData name="Uderzo Marco" userId="5d25d1a0-8130-48db-a9f0-bed0112b2e0a" providerId="ADAL" clId="{C3DD1394-B4D8-4AF4-960A-3AA4574F90C6}" dt="2023-06-24T09:00:49.940" v="7241" actId="1076"/>
          <ac:picMkLst>
            <pc:docMk/>
            <pc:sldMk cId="454970424" sldId="278"/>
            <ac:picMk id="1026" creationId="{D60701F7-1F02-1354-AFEF-51621AE7F5F1}"/>
          </ac:picMkLst>
        </pc:picChg>
        <pc:picChg chg="del">
          <ac:chgData name="Uderzo Marco" userId="5d25d1a0-8130-48db-a9f0-bed0112b2e0a" providerId="ADAL" clId="{C3DD1394-B4D8-4AF4-960A-3AA4574F90C6}" dt="2023-06-24T06:51:17.276" v="5082" actId="478"/>
          <ac:picMkLst>
            <pc:docMk/>
            <pc:sldMk cId="454970424" sldId="278"/>
            <ac:picMk id="3076" creationId="{BC71F6D5-0B84-57BA-935A-83049AF1DEDE}"/>
          </ac:picMkLst>
        </pc:picChg>
      </pc:sldChg>
      <pc:sldChg chg="delSp modSp add mod">
        <pc:chgData name="Uderzo Marco" userId="5d25d1a0-8130-48db-a9f0-bed0112b2e0a" providerId="ADAL" clId="{C3DD1394-B4D8-4AF4-960A-3AA4574F90C6}" dt="2023-06-24T09:29:37.205" v="8656" actId="20577"/>
        <pc:sldMkLst>
          <pc:docMk/>
          <pc:sldMk cId="3604238010" sldId="279"/>
        </pc:sldMkLst>
        <pc:spChg chg="mod">
          <ac:chgData name="Uderzo Marco" userId="5d25d1a0-8130-48db-a9f0-bed0112b2e0a" providerId="ADAL" clId="{C3DD1394-B4D8-4AF4-960A-3AA4574F90C6}" dt="2023-06-24T09:05:07.543" v="7417" actId="20577"/>
          <ac:spMkLst>
            <pc:docMk/>
            <pc:sldMk cId="3604238010" sldId="27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29:37.205" v="8656" actId="20577"/>
          <ac:spMkLst>
            <pc:docMk/>
            <pc:sldMk cId="3604238010" sldId="279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09:03:14.437" v="7258" actId="478"/>
          <ac:picMkLst>
            <pc:docMk/>
            <pc:sldMk cId="3604238010" sldId="279"/>
            <ac:picMk id="4" creationId="{E7FB9106-C269-D531-22B5-D88F282CDCD7}"/>
          </ac:picMkLst>
        </pc:picChg>
        <pc:picChg chg="del">
          <ac:chgData name="Uderzo Marco" userId="5d25d1a0-8130-48db-a9f0-bed0112b2e0a" providerId="ADAL" clId="{C3DD1394-B4D8-4AF4-960A-3AA4574F90C6}" dt="2023-06-24T09:03:09.197" v="7257" actId="478"/>
          <ac:picMkLst>
            <pc:docMk/>
            <pc:sldMk cId="3604238010" sldId="279"/>
            <ac:picMk id="1026" creationId="{D60701F7-1F02-1354-AFEF-51621AE7F5F1}"/>
          </ac:picMkLst>
        </pc:picChg>
      </pc:sldChg>
      <pc:sldMasterChg chg="addSldLayout delSldLayout">
        <pc:chgData name="Uderzo Marco" userId="5d25d1a0-8130-48db-a9f0-bed0112b2e0a" providerId="ADAL" clId="{C3DD1394-B4D8-4AF4-960A-3AA4574F90C6}" dt="2023-06-24T06:04:26.254" v="4984" actId="47"/>
        <pc:sldMasterMkLst>
          <pc:docMk/>
          <pc:sldMasterMk cId="0" sldId="2147483664"/>
        </pc:sldMasterMkLst>
        <pc:sldLayoutChg chg="add del">
          <pc:chgData name="Uderzo Marco" userId="5d25d1a0-8130-48db-a9f0-bed0112b2e0a" providerId="ADAL" clId="{C3DD1394-B4D8-4AF4-960A-3AA4574F90C6}" dt="2023-06-24T06:04:26.254" v="4984" actId="47"/>
          <pc:sldLayoutMkLst>
            <pc:docMk/>
            <pc:sldMasterMk cId="0" sldId="2147483664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7:22:16.3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0,'443'0,"-431"1,0 0,23 6,-22-4,0-1,16 2,437-3,-227-3,580 2,-805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0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6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Artery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4"/>
            <a:ext cx="9858900" cy="14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  <a:endParaRPr sz="1800" i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is the easiest and most common model to perform binary classification.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goal is to predict whether or not a patient has CHD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VIF: We consider the Variance Inflation Factor to assess multicollinearity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All predictors are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 selection initially not optimized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83599" y="3465334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1" y="906117"/>
            <a:ext cx="3481410" cy="24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47412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Removed Predictors: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Age,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RestingBP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(p &lt;= 0.001):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[“ATA”, “NAP”],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FastingBS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Oldpeak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only contains systolic BP, not considering diastolic and pulse pressure, so it is not very informative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(ST segment elevation) is a good predictor of CAD, so we kept it despite p-value &gt; 0.05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4C0B8C-2F47-B7B6-2E2E-6CC5419C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39" y="1302282"/>
            <a:ext cx="3897064" cy="2126718"/>
          </a:xfrm>
          <a:prstGeom prst="rect">
            <a:avLst/>
          </a:prstGeom>
        </p:spPr>
      </p:pic>
      <p:pic>
        <p:nvPicPr>
          <p:cNvPr id="2052" name="Picture 4" descr="CV Physiology | Electrophysiological Changes During Cardiac Ischemia">
            <a:extLst>
              <a:ext uri="{FF2B5EF4-FFF2-40B4-BE49-F238E27FC236}">
                <a16:creationId xmlns:a16="http://schemas.microsoft.com/office/drawing/2014/main" id="{6D52BF45-D520-ABE5-32DF-77552E77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1" y="4789967"/>
            <a:ext cx="3450112" cy="13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BIC &amp;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6164826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Bayesian Information Criterion, often abbreviated BIC, is a metric that is used to compare the goodness of fit of different regression models.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BIC consistently dropped after removal of aforementioned predictors </a:t>
            </a: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Deviance is a quality-of-fit statistic for a model that is often used for statistical hypothesis testing.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Deviance difference test yields a p-value of 0.2043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Therefore: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Reduced model is not significantly different from full model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emoved predictors are indeed not useful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40BECC-8300-9535-1309-82B674D0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74" y="1101622"/>
            <a:ext cx="975726" cy="1303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43677B7-1678-044A-9CED-84A0320FE4EB}"/>
                  </a:ext>
                </a:extLst>
              </p14:cNvPr>
              <p14:cNvContentPartPr/>
              <p14:nvPr/>
            </p14:nvContentPartPr>
            <p14:xfrm>
              <a:off x="7309092" y="2265108"/>
              <a:ext cx="754920" cy="68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43677B7-1678-044A-9CED-84A0320FE4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5452" y="2157108"/>
                <a:ext cx="86256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Objective: maximize Recall, in order to minimize wrongly discharged patients with CHD.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Thresholds: 0.3, 0.4, 0.5, 0.6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0.3 Maximized Recall but Accuracy and Precision would suffer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Overall Threshold: 0.4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5EA15E4-0644-E734-9A72-BC533B0B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9" y="1185771"/>
            <a:ext cx="3374078" cy="24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F5359B-8A9F-DD6F-BB12-D42C0E99831B}"/>
              </a:ext>
            </a:extLst>
          </p:cNvPr>
          <p:cNvSpPr txBox="1"/>
          <p:nvPr/>
        </p:nvSpPr>
        <p:spPr>
          <a:xfrm>
            <a:off x="6209429" y="3876066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highlight>
                  <a:srgbClr val="00FF00"/>
                </a:highlight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B9C6B-D44D-A5CC-6C48-1A5F6F9D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4214034"/>
            <a:ext cx="5958348" cy="11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Generalized models with some penalizations according to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it-IT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lang="it-IT" sz="2000" i="0" dirty="0" err="1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value</a:t>
            </a: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Regression: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Lasso Regression: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132478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glmnet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Removed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[“ Normal ”, “ ST ”],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ChestPainType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[“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TA ”] </a:t>
            </a:r>
          </a:p>
          <a:p>
            <a:pPr marL="742950" lvl="1" indent="-285750" algn="r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[“Up”, “Flat”]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86" y="717859"/>
            <a:ext cx="3044114" cy="21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4843370" y="2908467"/>
            <a:ext cx="4247536" cy="88742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0.85,   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7E7C0-7011-F579-7E8E-685C0EA6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43" y="3710043"/>
            <a:ext cx="1921304" cy="22764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C5AFB5-D549-9F78-E369-475A05AD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737" y="3710043"/>
            <a:ext cx="1289116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3684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glmnet</a:t>
            </a: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0.031</a:t>
            </a:r>
          </a:p>
          <a:p>
            <a:pPr marL="457200" lvl="1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	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Less Important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[“Normal”, “ST”],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Oldpeak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[“Up”, “Flat”]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34" y="733778"/>
            <a:ext cx="3049966" cy="21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5205014" y="2949044"/>
            <a:ext cx="4141347" cy="93435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A308BC-CDE8-CD12-989C-CB74EBFF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475" y="3741008"/>
            <a:ext cx="1900384" cy="22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2209"/>
            <a:ext cx="4734875" cy="5420817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Naive Bayes Classifier is a classification technique based on Bayes’ Theorem with an independence assumption among predictors. 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In simple terms, a Naive Bayes classifier assumes that the presence of a particular feature in a class is unrelated to the presence of any other feature.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Does not perform explicit feature selection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But assigns higher importance to features that have a stronger influence on class probabilities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threshold: 0.6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4681967" y="3734540"/>
            <a:ext cx="4389120" cy="73353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960733"/>
            <a:ext cx="3809326" cy="2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Best Models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429473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All models perform relatively good, with similar ROCs and each with their own strengths and weaknesses in their metrics.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Considering Recall as most important, the best models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Logistic Regression </a:t>
            </a:r>
            <a:r>
              <a:rPr lang="en-US" sz="1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(threshold: 0.4) </a:t>
            </a:r>
            <a:endParaRPr lang="en-US" sz="1800" b="0" i="0" dirty="0">
              <a:solidFill>
                <a:srgbClr val="333333"/>
              </a:solidFill>
              <a:effectLst/>
              <a:highlight>
                <a:srgbClr val="00FF00"/>
              </a:highlight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</a:t>
            </a: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701F7-1F02-1354-AFEF-51621AE7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24" y="752411"/>
            <a:ext cx="4725383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FB9106-C269-D531-22B5-D88F282C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99" y="4294302"/>
            <a:ext cx="5452821" cy="1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</a:t>
            </a:r>
            <a:r>
              <a:rPr lang="it-IT" sz="3000" b="1" dirty="0" err="1">
                <a:solidFill>
                  <a:srgbClr val="FFFFFF"/>
                </a:solidFill>
              </a:rPr>
              <a:t>Predictors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Goal: predicting Coronary Artery Disease (CAD/CHD)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Medical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iterature was also briefly checked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to confirm our findings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Considering al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 models, the very best predictors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males are more likely to suffer from CAD.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[“ATA, “NAP”]: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Atypical Angina is a known symptom preceding Myocardial Infarction. Non-Anginal Pain is non-ischemic related.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[“Up”, “Flat”]: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Elevation is a known anomaly of the electrophysiology of heart due to coronary blockage and therefore myocardial ischemia.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Oldpeak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Depression induced by exercise relative to rest might indicate myocardial ischemia.</a:t>
            </a: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2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Cardiovascular diseases (CVDs) are the number one cause of death globally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.</a:t>
            </a:r>
          </a:p>
          <a:p>
            <a:pPr marL="146050" indent="0" algn="l" fontAlgn="base">
              <a:buNone/>
            </a:pPr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Coronary Heart Disease is a common and very deadly occurrence, and this dataset contains 11 features that can be used to predict 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it.</a:t>
            </a:r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People with cardiovascular diseases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1800" dirty="0">
              <a:latin typeface="Bahnschrift SemiLight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4" name="Shape 144"/>
          <p:cNvSpPr txBox="1"/>
          <p:nvPr/>
        </p:nvSpPr>
        <p:spPr>
          <a:xfrm>
            <a:off x="4095050" y="4720025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2B10F0-4BF3-594E-D941-24E6DDA3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5" y="1480150"/>
            <a:ext cx="8547539" cy="4203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Considerations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We have seen from the plots that there are 172 variables in Cholesterol that have value equal to 0. Also we have noted that patients that have Cholesterol equal to 0 are very likely to have the heart disease.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Reasons could be: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 was incorrectly recorded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 did not affect the prediction that much, so we dropped it.</a:t>
            </a: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Linear Discriminant Analysis 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54" y="725746"/>
            <a:ext cx="3883380" cy="27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1" y="3214603"/>
            <a:ext cx="3860902" cy="27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CC31C2-1ADF-765B-FD29-D6D92CAF5733}"/>
              </a:ext>
            </a:extLst>
          </p:cNvPr>
          <p:cNvSpPr txBox="1"/>
          <p:nvPr/>
        </p:nvSpPr>
        <p:spPr>
          <a:xfrm>
            <a:off x="5973678" y="3643397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914163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Quadratic Discriminant Analysis 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960733"/>
            <a:ext cx="396720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3F373D-9A92-6245-2B55-232AAD0A8B18}"/>
              </a:ext>
            </a:extLst>
          </p:cNvPr>
          <p:cNvSpPr txBox="1"/>
          <p:nvPr/>
        </p:nvSpPr>
        <p:spPr>
          <a:xfrm>
            <a:off x="5959278" y="4173243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</a:t>
            </a:r>
            <a:r>
              <a:rPr lang="en-US" sz="1000">
                <a:solidFill>
                  <a:srgbClr val="333333"/>
                </a:solidFill>
                <a:latin typeface="Helvetica Neue"/>
              </a:rPr>
              <a:t>: 0.90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558</TotalTime>
  <Words>1022</Words>
  <Application>Microsoft Office PowerPoint</Application>
  <PresentationFormat>Presentazione su schermo (4:3)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Bahnschrift SemiLight</vt:lpstr>
      <vt:lpstr>Source Sans Pro</vt:lpstr>
      <vt:lpstr>Helvetica Neue</vt:lpstr>
      <vt:lpstr>Arial</vt:lpstr>
      <vt:lpstr>Calibri</vt:lpstr>
      <vt:lpstr>Lato</vt:lpstr>
      <vt:lpstr>Cuprum</vt:lpstr>
      <vt:lpstr>Custom</vt:lpstr>
      <vt:lpstr>Simple Light</vt:lpstr>
      <vt:lpstr>Presentazione standard di PowerPoint</vt:lpstr>
      <vt:lpstr>Context and Motivation</vt:lpstr>
      <vt:lpstr>The Dataset</vt:lpstr>
      <vt:lpstr>Data Visualization and Cleaning</vt:lpstr>
      <vt:lpstr>Data Visualization and Cleaning</vt:lpstr>
      <vt:lpstr>Considerations</vt:lpstr>
      <vt:lpstr>Correlations: Matrix and Graph </vt:lpstr>
      <vt:lpstr>Linear Discriminant Analysis</vt:lpstr>
      <vt:lpstr>Quadratic Discriminant Analysis</vt:lpstr>
      <vt:lpstr>GLM: Generalized Linear Model</vt:lpstr>
      <vt:lpstr>GLM: Backward Selection with p-value </vt:lpstr>
      <vt:lpstr>GLM: BIC &amp; Analysis of Deviance</vt:lpstr>
      <vt:lpstr>GLM: Threshold Selection</vt:lpstr>
      <vt:lpstr>Regularized Regression</vt:lpstr>
      <vt:lpstr>Lasso Regression</vt:lpstr>
      <vt:lpstr>Ridge Regression</vt:lpstr>
      <vt:lpstr>Naive Bayes Classifier</vt:lpstr>
      <vt:lpstr>Best Models</vt:lpstr>
      <vt:lpstr>Conclusions: Best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2023-06-24T09:46:09Z</dcterms:modified>
</cp:coreProperties>
</file>