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2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3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2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7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2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D50E-91AE-4113-B9AB-E4A4612ED702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E3A9-F516-4BC7-8AFB-38D2A70A7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5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Test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90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</dc:title>
  <dc:creator>Marco Valente</dc:creator>
  <cp:lastModifiedBy>Marco Valente</cp:lastModifiedBy>
  <cp:revision>1</cp:revision>
  <dcterms:created xsi:type="dcterms:W3CDTF">2017-04-10T20:04:40Z</dcterms:created>
  <dcterms:modified xsi:type="dcterms:W3CDTF">2017-04-10T20:05:12Z</dcterms:modified>
</cp:coreProperties>
</file>