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71" r:id="rId2"/>
    <p:sldId id="272" r:id="rId3"/>
    <p:sldId id="288" r:id="rId4"/>
    <p:sldId id="289" r:id="rId5"/>
    <p:sldId id="290" r:id="rId6"/>
    <p:sldId id="291" r:id="rId7"/>
    <p:sldId id="292" r:id="rId8"/>
    <p:sldId id="294" r:id="rId9"/>
    <p:sldId id="295" r:id="rId10"/>
    <p:sldId id="296" r:id="rId11"/>
    <p:sldId id="297" r:id="rId12"/>
    <p:sldId id="293" r:id="rId13"/>
    <p:sldId id="298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oMa" initials="N" lastIdx="3" clrIdx="0">
    <p:extLst>
      <p:ext uri="{19B8F6BF-5375-455C-9EA6-DF929625EA0E}">
        <p15:presenceInfo xmlns:p15="http://schemas.microsoft.com/office/powerpoint/2012/main" userId="NooMa" providerId="None"/>
      </p:ext>
    </p:extLst>
  </p:cmAuthor>
  <p:cmAuthor id="2" name="Marco van Noord" initials="M." lastIdx="1" clrIdx="1">
    <p:extLst>
      <p:ext uri="{19B8F6BF-5375-455C-9EA6-DF929625EA0E}">
        <p15:presenceInfo xmlns:p15="http://schemas.microsoft.com/office/powerpoint/2012/main" userId="Marco van Noor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C675B-3C6E-49AA-8A21-C761BC20334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AD8B7-A5B7-41AF-BF7F-547198FE11B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69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KG line" title="Slide Design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896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>
                <a:solidFill>
                  <a:prstClr val="black"/>
                </a:solidFill>
              </a:rPr>
              <a:pPr/>
              <a:t>11/3/2015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>
                <a:solidFill>
                  <a:prstClr val="black"/>
                </a:solidFill>
              </a:rPr>
              <a:pPr/>
              <a:t>‹nr.›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8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>
                <a:solidFill>
                  <a:prstClr val="black"/>
                </a:solidFill>
              </a:rPr>
              <a:pPr/>
              <a:t>11/3/2015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>
                <a:solidFill>
                  <a:prstClr val="black"/>
                </a:solidFill>
              </a:rPr>
              <a:pPr/>
              <a:t>‹nr.›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5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>
                <a:solidFill>
                  <a:prstClr val="black"/>
                </a:solidFill>
              </a:rPr>
              <a:pPr/>
              <a:t>11/3/2015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>
                <a:solidFill>
                  <a:prstClr val="black"/>
                </a:solidFill>
              </a:rPr>
              <a:pPr/>
              <a:t>‹nr.›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81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45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>
                <a:solidFill>
                  <a:prstClr val="black"/>
                </a:solidFill>
              </a:rPr>
              <a:pPr/>
              <a:t>11/3/2015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>
                <a:solidFill>
                  <a:prstClr val="black"/>
                </a:solidFill>
              </a:rPr>
              <a:pPr/>
              <a:t>‹nr.›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06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>
                <a:solidFill>
                  <a:prstClr val="black"/>
                </a:solidFill>
              </a:rPr>
              <a:pPr/>
              <a:t>11/3/2015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>
                <a:solidFill>
                  <a:prstClr val="black"/>
                </a:solidFill>
              </a:rPr>
              <a:pPr/>
              <a:t>‹nr.›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37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>
                <a:solidFill>
                  <a:prstClr val="black"/>
                </a:solidFill>
              </a:rPr>
              <a:pPr/>
              <a:t>11/3/2015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>
                <a:solidFill>
                  <a:prstClr val="black"/>
                </a:solidFill>
              </a:rPr>
              <a:pPr/>
              <a:t>‹nr.›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70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>
                <a:solidFill>
                  <a:prstClr val="black"/>
                </a:solidFill>
              </a:rPr>
              <a:pPr/>
              <a:t>11/3/2015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>
                <a:solidFill>
                  <a:prstClr val="black"/>
                </a:solidFill>
              </a:rPr>
              <a:pPr/>
              <a:t>‹nr.›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00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718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55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81760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>
                <a:solidFill>
                  <a:prstClr val="black"/>
                </a:solidFill>
              </a:rPr>
              <a:pPr/>
              <a:t>11/3/2015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>
                <a:solidFill>
                  <a:prstClr val="black"/>
                </a:solidFill>
              </a:rPr>
              <a:pPr/>
              <a:t>‹nr.›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95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cketscream.com/blog/2011/07/04/lightweight-low-power-arduino-library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Basis </a:t>
            </a:r>
            <a:r>
              <a:rPr lang="en-US" dirty="0" err="1" smtClean="0"/>
              <a:t>Sensoren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Week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Door: </a:t>
            </a:r>
            <a:r>
              <a:rPr lang="en-US" dirty="0" err="1" smtClean="0"/>
              <a:t>marco</a:t>
            </a:r>
            <a:r>
              <a:rPr lang="en-US" dirty="0" smtClean="0"/>
              <a:t> van Noord</a:t>
            </a:r>
          </a:p>
          <a:p>
            <a:r>
              <a:rPr lang="en-US" dirty="0" smtClean="0"/>
              <a:t>Email: Nooma@hr.nl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06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low-power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Schakel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r>
              <a:rPr lang="en-US" dirty="0" smtClean="0"/>
              <a:t> wat je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gebruikt</a:t>
            </a:r>
            <a:endParaRPr lang="en-US" dirty="0" smtClean="0"/>
          </a:p>
          <a:p>
            <a:r>
              <a:rPr lang="en-US" dirty="0" smtClean="0"/>
              <a:t>Koppel </a:t>
            </a:r>
            <a:r>
              <a:rPr lang="en-US" dirty="0" err="1" smtClean="0"/>
              <a:t>los</a:t>
            </a:r>
            <a:r>
              <a:rPr lang="en-US" dirty="0" smtClean="0"/>
              <a:t> wat je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gebruikt</a:t>
            </a:r>
            <a:endParaRPr lang="en-US" dirty="0" smtClean="0"/>
          </a:p>
          <a:p>
            <a:r>
              <a:rPr lang="en-US" dirty="0" smtClean="0"/>
              <a:t>Debug/</a:t>
            </a:r>
            <a:r>
              <a:rPr lang="en-US" dirty="0" err="1" smtClean="0"/>
              <a:t>statusLED’s</a:t>
            </a:r>
            <a:r>
              <a:rPr lang="en-US" dirty="0" smtClean="0"/>
              <a:t> </a:t>
            </a:r>
            <a:r>
              <a:rPr lang="en-US" dirty="0" err="1" smtClean="0"/>
              <a:t>nodig</a:t>
            </a:r>
            <a:r>
              <a:rPr lang="en-US" dirty="0" smtClean="0"/>
              <a:t> in </a:t>
            </a:r>
            <a:r>
              <a:rPr lang="en-US" dirty="0" err="1" smtClean="0"/>
              <a:t>productie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Juiste</a:t>
            </a:r>
            <a:r>
              <a:rPr lang="en-US" dirty="0" smtClean="0"/>
              <a:t> voltage</a:t>
            </a:r>
          </a:p>
          <a:p>
            <a:pPr lvl="1"/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hoog</a:t>
            </a:r>
            <a:r>
              <a:rPr lang="en-US" dirty="0" smtClean="0"/>
              <a:t>,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lag</a:t>
            </a:r>
          </a:p>
          <a:p>
            <a:r>
              <a:rPr lang="en-US" dirty="0" err="1" smtClean="0"/>
              <a:t>Kloksnelheid</a:t>
            </a:r>
            <a:r>
              <a:rPr lang="en-US" dirty="0" smtClean="0"/>
              <a:t> </a:t>
            </a:r>
            <a:r>
              <a:rPr lang="en-US" dirty="0" err="1" smtClean="0"/>
              <a:t>aanpassen</a:t>
            </a:r>
            <a:endParaRPr lang="en-US" dirty="0" smtClean="0"/>
          </a:p>
          <a:p>
            <a:r>
              <a:rPr lang="en-US" dirty="0" err="1" smtClean="0"/>
              <a:t>Schakel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r>
              <a:rPr lang="en-US" dirty="0" smtClean="0"/>
              <a:t> wat je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continu</a:t>
            </a:r>
            <a:r>
              <a:rPr lang="en-US" dirty="0" smtClean="0"/>
              <a:t> </a:t>
            </a:r>
            <a:r>
              <a:rPr lang="en-US" dirty="0" err="1" smtClean="0"/>
              <a:t>nodig</a:t>
            </a:r>
            <a:r>
              <a:rPr lang="en-US" dirty="0" smtClean="0"/>
              <a:t> </a:t>
            </a:r>
            <a:r>
              <a:rPr lang="en-US" dirty="0" err="1" smtClean="0"/>
              <a:t>hebt</a:t>
            </a:r>
            <a:endParaRPr lang="en-US" dirty="0" smtClean="0"/>
          </a:p>
          <a:p>
            <a:r>
              <a:rPr lang="en-US" dirty="0" err="1" smtClean="0"/>
              <a:t>Houd</a:t>
            </a:r>
            <a:r>
              <a:rPr lang="en-US" dirty="0" smtClean="0"/>
              <a:t> je </a:t>
            </a:r>
            <a:r>
              <a:rPr lang="en-US" dirty="0" err="1" smtClean="0"/>
              <a:t>accuniveau</a:t>
            </a:r>
            <a:r>
              <a:rPr lang="en-US" dirty="0" smtClean="0"/>
              <a:t> in de </a:t>
            </a:r>
            <a:r>
              <a:rPr lang="en-US" dirty="0" err="1" smtClean="0"/>
              <a:t>gaten</a:t>
            </a:r>
            <a:endParaRPr lang="en-US" dirty="0" smtClean="0"/>
          </a:p>
          <a:p>
            <a:r>
              <a:rPr lang="en-US" dirty="0" err="1" smtClean="0"/>
              <a:t>Slapen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965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Sleept</a:t>
            </a:r>
            <a:r>
              <a:rPr lang="en-US" dirty="0" smtClean="0"/>
              <a:t> </a:t>
            </a:r>
            <a:r>
              <a:rPr lang="en-US" dirty="0" err="1" smtClean="0"/>
              <a:t>zorgt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lage</a:t>
            </a:r>
            <a:r>
              <a:rPr lang="en-US" dirty="0" smtClean="0"/>
              <a:t> power-consumption</a:t>
            </a:r>
          </a:p>
          <a:p>
            <a:r>
              <a:rPr lang="en-US" dirty="0" smtClean="0"/>
              <a:t>Code </a:t>
            </a:r>
            <a:r>
              <a:rPr lang="en-US" dirty="0" err="1" smtClean="0"/>
              <a:t>stopt</a:t>
            </a:r>
            <a:r>
              <a:rPr lang="en-US" dirty="0" smtClean="0"/>
              <a:t> met </a:t>
            </a:r>
            <a:r>
              <a:rPr lang="en-US" dirty="0" err="1" smtClean="0"/>
              <a:t>draaien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Wakker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: interrupt</a:t>
            </a:r>
          </a:p>
          <a:p>
            <a:pPr lvl="1"/>
            <a:r>
              <a:rPr lang="en-US" dirty="0" smtClean="0"/>
              <a:t>Timer of extern?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4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Stroomgebruik</a:t>
            </a:r>
            <a:r>
              <a:rPr lang="en-US" dirty="0" smtClean="0"/>
              <a:t> Atmega328p @16MHz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Arduino: 47mA</a:t>
            </a:r>
          </a:p>
          <a:p>
            <a:r>
              <a:rPr lang="en-US" dirty="0" smtClean="0"/>
              <a:t>Atmega328P: 36mA</a:t>
            </a:r>
          </a:p>
          <a:p>
            <a:r>
              <a:rPr lang="en-US" dirty="0" smtClean="0"/>
              <a:t>SLEEP_MODE_IDLE</a:t>
            </a:r>
            <a:r>
              <a:rPr lang="en-US" dirty="0"/>
              <a:t>: 15 mA</a:t>
            </a:r>
          </a:p>
          <a:p>
            <a:r>
              <a:rPr lang="en-US" dirty="0"/>
              <a:t>SLEEP_MODE_ADC: 6.5 mA</a:t>
            </a:r>
          </a:p>
          <a:p>
            <a:r>
              <a:rPr lang="en-US" dirty="0"/>
              <a:t>SLEEP_MODE_PWR_SAVE: 1.62 mA</a:t>
            </a:r>
          </a:p>
          <a:p>
            <a:r>
              <a:rPr lang="en-US" dirty="0"/>
              <a:t>SLEEP_MODE_EXT_STANDBY: 1.62 mA</a:t>
            </a:r>
          </a:p>
          <a:p>
            <a:r>
              <a:rPr lang="en-US" dirty="0"/>
              <a:t>SLEEP_MODE_STANDBY : 0.84 mA</a:t>
            </a:r>
          </a:p>
          <a:p>
            <a:r>
              <a:rPr lang="en-US" dirty="0"/>
              <a:t>SLEEP_MODE_PWR_DOWN : 0.36 </a:t>
            </a:r>
            <a:r>
              <a:rPr lang="en-US" dirty="0" smtClean="0"/>
              <a:t>mA</a:t>
            </a:r>
          </a:p>
          <a:p>
            <a:r>
              <a:rPr lang="en-US" dirty="0">
                <a:hlinkClick r:id="rId2"/>
              </a:rPr>
              <a:t>http://www.rocketscream.com/blog/2011/07/04/lightweight-low-power-arduino-library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8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Opdracht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smart thing(sensor)</a:t>
            </a:r>
          </a:p>
          <a:p>
            <a:r>
              <a:rPr lang="en-US" dirty="0" err="1" smtClean="0"/>
              <a:t>Lichtmeter</a:t>
            </a:r>
            <a:r>
              <a:rPr lang="en-US" dirty="0" smtClean="0"/>
              <a:t>, </a:t>
            </a:r>
            <a:r>
              <a:rPr lang="en-US" dirty="0" err="1" smtClean="0"/>
              <a:t>temperatuur</a:t>
            </a:r>
            <a:r>
              <a:rPr lang="en-US" dirty="0" smtClean="0"/>
              <a:t>, </a:t>
            </a:r>
            <a:r>
              <a:rPr lang="en-US" dirty="0" err="1" smtClean="0"/>
              <a:t>beweging</a:t>
            </a:r>
            <a:r>
              <a:rPr lang="en-US" dirty="0" smtClean="0"/>
              <a:t>, </a:t>
            </a:r>
            <a:r>
              <a:rPr lang="en-US" dirty="0" err="1" smtClean="0"/>
              <a:t>vochtigheid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  <a:p>
            <a:r>
              <a:rPr lang="en-US" dirty="0" err="1" smtClean="0"/>
              <a:t>Minimaal</a:t>
            </a:r>
            <a:r>
              <a:rPr lang="en-US" dirty="0" smtClean="0"/>
              <a:t> 3 </a:t>
            </a:r>
            <a:r>
              <a:rPr lang="en-US" dirty="0" err="1" smtClean="0"/>
              <a:t>maanden</a:t>
            </a:r>
            <a:r>
              <a:rPr lang="en-US" dirty="0" smtClean="0"/>
              <a:t> op 2*AA </a:t>
            </a:r>
            <a:r>
              <a:rPr lang="en-US" dirty="0" err="1" smtClean="0"/>
              <a:t>batterijen</a:t>
            </a:r>
            <a:r>
              <a:rPr lang="en-US" dirty="0" smtClean="0"/>
              <a:t> (+-2700mAh)</a:t>
            </a:r>
          </a:p>
          <a:p>
            <a:r>
              <a:rPr lang="en-US" dirty="0" err="1" smtClean="0"/>
              <a:t>Draadloos</a:t>
            </a:r>
            <a:r>
              <a:rPr lang="en-US" dirty="0" smtClean="0"/>
              <a:t> </a:t>
            </a:r>
            <a:r>
              <a:rPr lang="en-US" dirty="0" err="1" smtClean="0"/>
              <a:t>verzenden</a:t>
            </a:r>
            <a:endParaRPr lang="en-US" dirty="0" smtClean="0"/>
          </a:p>
          <a:p>
            <a:pPr lvl="1"/>
            <a:r>
              <a:rPr lang="en-US" dirty="0" err="1" smtClean="0"/>
              <a:t>Ontvanger</a:t>
            </a:r>
            <a:r>
              <a:rPr lang="en-US" dirty="0" smtClean="0"/>
              <a:t> </a:t>
            </a:r>
            <a:r>
              <a:rPr lang="en-US" dirty="0" err="1" smtClean="0"/>
              <a:t>zelf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r>
              <a:rPr lang="en-US" dirty="0" smtClean="0"/>
              <a:t>, </a:t>
            </a: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verdere</a:t>
            </a:r>
            <a:r>
              <a:rPr lang="en-US" dirty="0" smtClean="0"/>
              <a:t> </a:t>
            </a:r>
            <a:r>
              <a:rPr lang="en-US" dirty="0" err="1" smtClean="0"/>
              <a:t>eisen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power</a:t>
            </a:r>
          </a:p>
          <a:p>
            <a:r>
              <a:rPr lang="en-US" dirty="0" smtClean="0"/>
              <a:t>3 </a:t>
            </a:r>
            <a:r>
              <a:rPr lang="en-US" dirty="0" err="1" smtClean="0"/>
              <a:t>weken</a:t>
            </a:r>
            <a:r>
              <a:rPr lang="en-US" dirty="0" smtClean="0"/>
              <a:t> (24 November)</a:t>
            </a:r>
          </a:p>
          <a:p>
            <a:r>
              <a:rPr lang="en-US" dirty="0" err="1" smtClean="0"/>
              <a:t>Overleg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beschikbaarheid</a:t>
            </a:r>
            <a:r>
              <a:rPr lang="en-US" dirty="0" smtClean="0"/>
              <a:t> </a:t>
            </a:r>
            <a:r>
              <a:rPr lang="en-US" dirty="0" err="1" smtClean="0"/>
              <a:t>onderdelen</a:t>
            </a:r>
            <a:r>
              <a:rPr lang="en-US" dirty="0" smtClean="0"/>
              <a:t> met Marco</a:t>
            </a:r>
          </a:p>
          <a:p>
            <a:r>
              <a:rPr lang="en-US" dirty="0" err="1" smtClean="0"/>
              <a:t>Batterijniveau</a:t>
            </a:r>
            <a:r>
              <a:rPr lang="en-US" dirty="0" smtClean="0"/>
              <a:t> </a:t>
            </a:r>
            <a:r>
              <a:rPr lang="en-US" dirty="0" err="1" smtClean="0"/>
              <a:t>doorsturen</a:t>
            </a:r>
            <a:endParaRPr lang="en-US" dirty="0" smtClean="0"/>
          </a:p>
          <a:p>
            <a:r>
              <a:rPr lang="en-US" dirty="0" err="1" smtClean="0"/>
              <a:t>Onderzoeksverslag</a:t>
            </a:r>
            <a:r>
              <a:rPr lang="en-US" dirty="0" smtClean="0"/>
              <a:t>: </a:t>
            </a:r>
            <a:r>
              <a:rPr lang="en-US" dirty="0" err="1" smtClean="0"/>
              <a:t>waarom</a:t>
            </a:r>
            <a:r>
              <a:rPr lang="en-US" dirty="0" smtClean="0"/>
              <a:t> </a:t>
            </a:r>
            <a:r>
              <a:rPr lang="en-US" dirty="0" err="1" smtClean="0"/>
              <a:t>gekozen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welke</a:t>
            </a:r>
            <a:r>
              <a:rPr lang="en-US" dirty="0" smtClean="0"/>
              <a:t> </a:t>
            </a:r>
            <a:r>
              <a:rPr lang="en-US" dirty="0" err="1" smtClean="0"/>
              <a:t>techniek</a:t>
            </a:r>
            <a:r>
              <a:rPr lang="en-US" dirty="0" smtClean="0"/>
              <a:t>(</a:t>
            </a:r>
            <a:r>
              <a:rPr lang="en-US" dirty="0" err="1" smtClean="0"/>
              <a:t>en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err="1" smtClean="0"/>
              <a:t>Groepje</a:t>
            </a:r>
            <a:r>
              <a:rPr lang="en-US" dirty="0" smtClean="0"/>
              <a:t> max 4 </a:t>
            </a:r>
            <a:r>
              <a:rPr lang="en-US" dirty="0" err="1" smtClean="0"/>
              <a:t>studenten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410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Vorige</a:t>
            </a:r>
            <a:r>
              <a:rPr lang="en-US" dirty="0" smtClean="0"/>
              <a:t> </a:t>
            </a:r>
            <a:r>
              <a:rPr lang="en-US" dirty="0" err="1" smtClean="0"/>
              <a:t>keer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Digitale</a:t>
            </a:r>
            <a:r>
              <a:rPr lang="en-US" dirty="0" smtClean="0"/>
              <a:t> </a:t>
            </a:r>
            <a:r>
              <a:rPr lang="en-US" dirty="0" err="1" smtClean="0"/>
              <a:t>sensoren</a:t>
            </a:r>
            <a:endParaRPr lang="en-US" dirty="0" smtClean="0"/>
          </a:p>
          <a:p>
            <a:pPr lvl="1"/>
            <a:r>
              <a:rPr lang="en-US" dirty="0" smtClean="0"/>
              <a:t>Hoe </a:t>
            </a:r>
            <a:r>
              <a:rPr lang="en-US" dirty="0" err="1" smtClean="0"/>
              <a:t>beviel</a:t>
            </a:r>
            <a:r>
              <a:rPr lang="en-US" dirty="0" smtClean="0"/>
              <a:t> </a:t>
            </a:r>
            <a:r>
              <a:rPr lang="en-US" dirty="0" err="1" smtClean="0"/>
              <a:t>dat?Beter</a:t>
            </a:r>
            <a:r>
              <a:rPr lang="en-US" dirty="0" smtClean="0"/>
              <a:t>? Minder?</a:t>
            </a:r>
          </a:p>
          <a:p>
            <a:pPr lvl="1"/>
            <a:endParaRPr lang="en-US" dirty="0"/>
          </a:p>
          <a:p>
            <a:r>
              <a:rPr lang="en-US" dirty="0" smtClean="0"/>
              <a:t>Meer libraries, minder </a:t>
            </a:r>
            <a:r>
              <a:rPr lang="en-US" dirty="0" err="1" smtClean="0"/>
              <a:t>zelf</a:t>
            </a:r>
            <a:r>
              <a:rPr lang="en-US" dirty="0" smtClean="0"/>
              <a:t> </a:t>
            </a:r>
            <a:r>
              <a:rPr lang="en-US" dirty="0" err="1" smtClean="0"/>
              <a:t>schrijven</a:t>
            </a:r>
            <a:r>
              <a:rPr lang="en-US" dirty="0" smtClean="0"/>
              <a:t>, </a:t>
            </a:r>
            <a:r>
              <a:rPr lang="en-US" dirty="0" err="1" smtClean="0"/>
              <a:t>goed</a:t>
            </a:r>
            <a:r>
              <a:rPr lang="en-US" dirty="0" smtClean="0"/>
              <a:t> of </a:t>
            </a:r>
            <a:r>
              <a:rPr lang="en-US" dirty="0" err="1" smtClean="0"/>
              <a:t>slecht</a:t>
            </a:r>
            <a:r>
              <a:rPr lang="en-US" dirty="0" smtClean="0"/>
              <a:t>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187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Vandaag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Arduino </a:t>
            </a:r>
            <a:r>
              <a:rPr lang="en-US" dirty="0" err="1" smtClean="0"/>
              <a:t>als</a:t>
            </a:r>
            <a:r>
              <a:rPr lang="en-US" dirty="0" smtClean="0"/>
              <a:t> Smart Thing</a:t>
            </a:r>
          </a:p>
          <a:p>
            <a:pPr lvl="1"/>
            <a:r>
              <a:rPr lang="en-US" dirty="0" smtClean="0"/>
              <a:t>Power consumption</a:t>
            </a:r>
          </a:p>
          <a:p>
            <a:pPr lvl="1"/>
            <a:r>
              <a:rPr lang="en-US" dirty="0" err="1" smtClean="0"/>
              <a:t>Communicatie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3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Draadloze</a:t>
            </a:r>
            <a:r>
              <a:rPr lang="en-US" dirty="0" smtClean="0"/>
              <a:t> </a:t>
            </a:r>
            <a:r>
              <a:rPr lang="en-US" dirty="0" err="1" smtClean="0"/>
              <a:t>communicatie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3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Draadloze</a:t>
            </a:r>
            <a:r>
              <a:rPr lang="en-US" dirty="0" smtClean="0"/>
              <a:t> </a:t>
            </a:r>
            <a:r>
              <a:rPr lang="en-US" dirty="0" err="1" smtClean="0"/>
              <a:t>communicatie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Wi-Fi</a:t>
            </a:r>
          </a:p>
          <a:p>
            <a:r>
              <a:rPr lang="en-US" dirty="0" err="1" smtClean="0"/>
              <a:t>Xbee</a:t>
            </a:r>
            <a:endParaRPr lang="en-US" dirty="0" smtClean="0"/>
          </a:p>
          <a:p>
            <a:r>
              <a:rPr lang="en-US" dirty="0" err="1" smtClean="0"/>
              <a:t>Infrarood</a:t>
            </a:r>
            <a:r>
              <a:rPr lang="en-US" dirty="0" smtClean="0"/>
              <a:t>?</a:t>
            </a:r>
          </a:p>
          <a:p>
            <a:r>
              <a:rPr lang="en-US" dirty="0" smtClean="0"/>
              <a:t>434MHz (</a:t>
            </a:r>
            <a:r>
              <a:rPr lang="en-US" dirty="0" err="1" smtClean="0"/>
              <a:t>klik-aan-klik-uit</a:t>
            </a:r>
            <a:r>
              <a:rPr lang="en-US" dirty="0" smtClean="0"/>
              <a:t>)</a:t>
            </a:r>
          </a:p>
          <a:p>
            <a:r>
              <a:rPr lang="en-US" dirty="0" smtClean="0"/>
              <a:t>GSM/GPRS</a:t>
            </a:r>
          </a:p>
          <a:p>
            <a:r>
              <a:rPr lang="en-US" dirty="0" smtClean="0"/>
              <a:t>Lora</a:t>
            </a:r>
          </a:p>
          <a:p>
            <a:r>
              <a:rPr lang="en-US" dirty="0" smtClean="0"/>
              <a:t>Bluetooth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225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kiezen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</a:p>
          <a:p>
            <a:pPr lvl="1"/>
            <a:r>
              <a:rPr lang="en-US" dirty="0" smtClean="0"/>
              <a:t>Repeaters </a:t>
            </a:r>
            <a:r>
              <a:rPr lang="en-US" dirty="0" err="1" smtClean="0"/>
              <a:t>mogelijk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Energieverbruik</a:t>
            </a:r>
            <a:r>
              <a:rPr lang="en-US" dirty="0" smtClean="0"/>
              <a:t> (!)</a:t>
            </a:r>
          </a:p>
          <a:p>
            <a:r>
              <a:rPr lang="en-US" dirty="0" err="1" smtClean="0"/>
              <a:t>Kosten</a:t>
            </a:r>
            <a:endParaRPr lang="en-US" dirty="0" smtClean="0"/>
          </a:p>
          <a:p>
            <a:r>
              <a:rPr lang="en-US" dirty="0" err="1" smtClean="0"/>
              <a:t>Formaat</a:t>
            </a:r>
            <a:endParaRPr lang="en-US" dirty="0" smtClean="0"/>
          </a:p>
          <a:p>
            <a:r>
              <a:rPr lang="en-US" dirty="0" err="1" smtClean="0"/>
              <a:t>Benodigde</a:t>
            </a:r>
            <a:r>
              <a:rPr lang="en-US" dirty="0" smtClean="0"/>
              <a:t> </a:t>
            </a:r>
            <a:r>
              <a:rPr lang="en-US" dirty="0" err="1" smtClean="0"/>
              <a:t>snelheid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40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Energieverbruik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Draadloze</a:t>
            </a:r>
            <a:r>
              <a:rPr lang="en-US" dirty="0" smtClean="0"/>
              <a:t> </a:t>
            </a:r>
            <a:r>
              <a:rPr lang="en-US" dirty="0" err="1" smtClean="0"/>
              <a:t>communicatie</a:t>
            </a:r>
            <a:r>
              <a:rPr lang="en-US" dirty="0" smtClean="0"/>
              <a:t> </a:t>
            </a:r>
            <a:r>
              <a:rPr lang="en-US" dirty="0" err="1" smtClean="0"/>
              <a:t>gebruikt</a:t>
            </a:r>
            <a:r>
              <a:rPr lang="en-US" dirty="0" smtClean="0"/>
              <a:t> “</a:t>
            </a:r>
            <a:r>
              <a:rPr lang="en-US" dirty="0" err="1" smtClean="0"/>
              <a:t>veel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Vaak</a:t>
            </a:r>
            <a:r>
              <a:rPr lang="en-US" dirty="0" smtClean="0"/>
              <a:t> het </a:t>
            </a:r>
            <a:r>
              <a:rPr lang="en-US" dirty="0" err="1" smtClean="0"/>
              <a:t>duurste</a:t>
            </a:r>
            <a:endParaRPr lang="en-US" dirty="0" smtClean="0"/>
          </a:p>
          <a:p>
            <a:r>
              <a:rPr lang="en-US" dirty="0" smtClean="0"/>
              <a:t>Wat </a:t>
            </a:r>
            <a:r>
              <a:rPr lang="en-US" dirty="0" err="1" smtClean="0"/>
              <a:t>als</a:t>
            </a:r>
            <a:r>
              <a:rPr lang="en-US" dirty="0" smtClean="0"/>
              <a:t> de </a:t>
            </a:r>
            <a:r>
              <a:rPr lang="en-US" dirty="0" err="1" smtClean="0"/>
              <a:t>batterijen</a:t>
            </a:r>
            <a:r>
              <a:rPr lang="en-US" dirty="0" smtClean="0"/>
              <a:t> </a:t>
            </a:r>
            <a:r>
              <a:rPr lang="en-US" dirty="0" err="1" smtClean="0"/>
              <a:t>leeg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?</a:t>
            </a:r>
          </a:p>
          <a:p>
            <a:r>
              <a:rPr lang="en-US" dirty="0" smtClean="0"/>
              <a:t>Wat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energiebron</a:t>
            </a:r>
            <a:r>
              <a:rPr lang="en-US" dirty="0" smtClean="0"/>
              <a:t> (</a:t>
            </a:r>
            <a:r>
              <a:rPr lang="en-US" dirty="0" err="1" smtClean="0"/>
              <a:t>groot</a:t>
            </a:r>
            <a:r>
              <a:rPr lang="en-US" dirty="0" smtClean="0"/>
              <a:t>/</a:t>
            </a:r>
            <a:r>
              <a:rPr lang="en-US" dirty="0" err="1" smtClean="0"/>
              <a:t>klein</a:t>
            </a:r>
            <a:r>
              <a:rPr lang="en-US" dirty="0" smtClean="0"/>
              <a:t>, </a:t>
            </a:r>
            <a:r>
              <a:rPr lang="en-US" dirty="0" err="1" smtClean="0"/>
              <a:t>duur</a:t>
            </a:r>
            <a:r>
              <a:rPr lang="en-US" dirty="0" smtClean="0"/>
              <a:t>/</a:t>
            </a:r>
            <a:r>
              <a:rPr lang="en-US" dirty="0" err="1" smtClean="0"/>
              <a:t>goedkoop</a:t>
            </a:r>
            <a:r>
              <a:rPr lang="en-US" dirty="0" smtClean="0"/>
              <a:t>, </a:t>
            </a:r>
            <a:r>
              <a:rPr lang="en-US" dirty="0" err="1" smtClean="0"/>
              <a:t>speciaal</a:t>
            </a:r>
            <a:r>
              <a:rPr lang="en-US" dirty="0" smtClean="0"/>
              <a:t>/</a:t>
            </a:r>
            <a:r>
              <a:rPr lang="en-US" dirty="0" err="1" smtClean="0"/>
              <a:t>standaard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…)</a:t>
            </a:r>
          </a:p>
          <a:p>
            <a:r>
              <a:rPr lang="en-US" dirty="0" err="1" smtClean="0"/>
              <a:t>Gebruik</a:t>
            </a:r>
            <a:r>
              <a:rPr lang="en-US" dirty="0" smtClean="0"/>
              <a:t> </a:t>
            </a:r>
            <a:r>
              <a:rPr lang="en-US" dirty="0" err="1" smtClean="0"/>
              <a:t>niets</a:t>
            </a:r>
            <a:r>
              <a:rPr lang="en-US" dirty="0" smtClean="0"/>
              <a:t> wat je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nodig</a:t>
            </a:r>
            <a:r>
              <a:rPr lang="en-US" dirty="0" smtClean="0"/>
              <a:t> </a:t>
            </a:r>
            <a:r>
              <a:rPr lang="en-US" dirty="0" err="1" smtClean="0"/>
              <a:t>hebt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363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Gedrag</a:t>
            </a:r>
            <a:r>
              <a:rPr lang="en-US" dirty="0" smtClean="0"/>
              <a:t> </a:t>
            </a:r>
            <a:r>
              <a:rPr lang="en-US" dirty="0" err="1" smtClean="0"/>
              <a:t>batterijen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Verder</a:t>
            </a:r>
            <a:r>
              <a:rPr lang="en-US" dirty="0" smtClean="0"/>
              <a:t> </a:t>
            </a:r>
            <a:r>
              <a:rPr lang="en-US" dirty="0" err="1" smtClean="0"/>
              <a:t>ontladen</a:t>
            </a:r>
            <a:r>
              <a:rPr lang="en-US" dirty="0" smtClean="0"/>
              <a:t> =&gt; lager voltage</a:t>
            </a:r>
          </a:p>
          <a:p>
            <a:r>
              <a:rPr lang="en-US" dirty="0" smtClean="0"/>
              <a:t>Microcontroller </a:t>
            </a:r>
            <a:r>
              <a:rPr lang="en-US" dirty="0" err="1" smtClean="0"/>
              <a:t>heeft</a:t>
            </a:r>
            <a:r>
              <a:rPr lang="en-US" dirty="0" smtClean="0"/>
              <a:t> minimum </a:t>
            </a:r>
            <a:r>
              <a:rPr lang="en-US" dirty="0" err="1" smtClean="0"/>
              <a:t>nodig</a:t>
            </a:r>
            <a:r>
              <a:rPr lang="en-US" dirty="0" smtClean="0"/>
              <a:t> (</a:t>
            </a:r>
            <a:r>
              <a:rPr lang="en-US" dirty="0" err="1" smtClean="0"/>
              <a:t>zie</a:t>
            </a:r>
            <a:r>
              <a:rPr lang="en-US" dirty="0" smtClean="0"/>
              <a:t> datasheet)</a:t>
            </a:r>
          </a:p>
          <a:p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weinig</a:t>
            </a:r>
            <a:r>
              <a:rPr lang="en-US" dirty="0" smtClean="0"/>
              <a:t> voltage -&gt; rare </a:t>
            </a:r>
            <a:r>
              <a:rPr lang="en-US" dirty="0" err="1" smtClean="0"/>
              <a:t>dingen</a:t>
            </a:r>
            <a:r>
              <a:rPr lang="en-US" dirty="0" smtClean="0"/>
              <a:t> </a:t>
            </a:r>
            <a:r>
              <a:rPr lang="en-US" dirty="0" err="1" smtClean="0"/>
              <a:t>doen</a:t>
            </a:r>
            <a:r>
              <a:rPr lang="en-US" dirty="0" smtClean="0"/>
              <a:t>!</a:t>
            </a:r>
          </a:p>
          <a:p>
            <a:pPr lvl="1"/>
            <a:r>
              <a:rPr lang="en-US" dirty="0" err="1" smtClean="0"/>
              <a:t>Beveiliging</a:t>
            </a:r>
            <a:r>
              <a:rPr lang="en-US" dirty="0" smtClean="0"/>
              <a:t>(brown-out detection)</a:t>
            </a:r>
          </a:p>
          <a:p>
            <a:r>
              <a:rPr lang="en-US" dirty="0" err="1" smtClean="0"/>
              <a:t>Hoger</a:t>
            </a:r>
            <a:r>
              <a:rPr lang="en-US" dirty="0" smtClean="0"/>
              <a:t> voltage -&gt; </a:t>
            </a:r>
            <a:r>
              <a:rPr lang="en-US" dirty="0" err="1" smtClean="0"/>
              <a:t>meer</a:t>
            </a:r>
            <a:r>
              <a:rPr lang="en-US" dirty="0" smtClean="0"/>
              <a:t> </a:t>
            </a:r>
            <a:r>
              <a:rPr lang="en-US" dirty="0" err="1" smtClean="0"/>
              <a:t>verbruik</a:t>
            </a:r>
            <a:endParaRPr lang="en-US" dirty="0"/>
          </a:p>
        </p:txBody>
      </p:sp>
      <p:pic>
        <p:nvPicPr>
          <p:cNvPr id="1026" name="Picture 2" descr="http://www.powerstream.com/z/AA-100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646" y="3490465"/>
            <a:ext cx="5810738" cy="331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60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Invloed</a:t>
            </a:r>
            <a:r>
              <a:rPr lang="en-US" dirty="0" smtClean="0"/>
              <a:t> </a:t>
            </a:r>
            <a:r>
              <a:rPr lang="en-US" dirty="0" err="1" smtClean="0"/>
              <a:t>energieverbruik</a:t>
            </a:r>
            <a:r>
              <a:rPr lang="en-US" dirty="0" smtClean="0"/>
              <a:t> 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Snelheid</a:t>
            </a:r>
            <a:r>
              <a:rPr lang="en-US" dirty="0" smtClean="0"/>
              <a:t> (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kloktik</a:t>
            </a:r>
            <a:r>
              <a:rPr lang="en-US" dirty="0" smtClean="0"/>
              <a:t> </a:t>
            </a:r>
            <a:r>
              <a:rPr lang="en-US" dirty="0" err="1" smtClean="0"/>
              <a:t>kost</a:t>
            </a:r>
            <a:r>
              <a:rPr lang="en-US" dirty="0" smtClean="0"/>
              <a:t> </a:t>
            </a:r>
            <a:r>
              <a:rPr lang="en-US" dirty="0" err="1" smtClean="0"/>
              <a:t>energie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Dus</a:t>
            </a:r>
            <a:r>
              <a:rPr lang="en-US" dirty="0" smtClean="0"/>
              <a:t>: </a:t>
            </a:r>
            <a:r>
              <a:rPr lang="en-US" dirty="0" err="1" smtClean="0"/>
              <a:t>veel</a:t>
            </a:r>
            <a:r>
              <a:rPr lang="en-US" dirty="0" smtClean="0"/>
              <a:t> processing is </a:t>
            </a:r>
            <a:r>
              <a:rPr lang="en-US" dirty="0" err="1" smtClean="0"/>
              <a:t>duur</a:t>
            </a:r>
            <a:endParaRPr lang="en-US" dirty="0" smtClean="0"/>
          </a:p>
          <a:p>
            <a:r>
              <a:rPr lang="en-US" dirty="0" err="1" smtClean="0"/>
              <a:t>Gebruik</a:t>
            </a:r>
            <a:r>
              <a:rPr lang="en-US" dirty="0" smtClean="0"/>
              <a:t> onboard devices</a:t>
            </a:r>
          </a:p>
          <a:p>
            <a:pPr lvl="1"/>
            <a:r>
              <a:rPr lang="en-US" dirty="0" err="1" smtClean="0"/>
              <a:t>Serieel</a:t>
            </a:r>
            <a:r>
              <a:rPr lang="en-US" dirty="0" smtClean="0"/>
              <a:t>, SPI, I2C, Interne/</a:t>
            </a:r>
            <a:r>
              <a:rPr lang="en-US" dirty="0" err="1" smtClean="0"/>
              <a:t>externe</a:t>
            </a:r>
            <a:r>
              <a:rPr lang="en-US" dirty="0" smtClean="0"/>
              <a:t> </a:t>
            </a:r>
            <a:r>
              <a:rPr lang="en-US" dirty="0" err="1" smtClean="0"/>
              <a:t>klok,A</a:t>
            </a:r>
            <a:r>
              <a:rPr lang="en-US" dirty="0" smtClean="0"/>
              <a:t>/D converter, LED’s</a:t>
            </a:r>
          </a:p>
          <a:p>
            <a:r>
              <a:rPr lang="en-US" dirty="0" smtClean="0"/>
              <a:t>Voltage </a:t>
            </a:r>
            <a:r>
              <a:rPr lang="en-US" dirty="0" err="1" smtClean="0"/>
              <a:t>regelaars</a:t>
            </a:r>
            <a:endParaRPr lang="en-US" dirty="0" smtClean="0"/>
          </a:p>
          <a:p>
            <a:r>
              <a:rPr lang="en-US" dirty="0" smtClean="0"/>
              <a:t>Timers </a:t>
            </a:r>
          </a:p>
          <a:p>
            <a:r>
              <a:rPr lang="en-US" dirty="0" smtClean="0"/>
              <a:t>Interrupts</a:t>
            </a:r>
          </a:p>
          <a:p>
            <a:endParaRPr lang="en-US" dirty="0"/>
          </a:p>
          <a:p>
            <a:r>
              <a:rPr lang="en-US" dirty="0" err="1" smtClean="0"/>
              <a:t>Stroom</a:t>
            </a:r>
            <a:r>
              <a:rPr lang="en-US" dirty="0" smtClean="0"/>
              <a:t> </a:t>
            </a:r>
            <a:r>
              <a:rPr lang="en-US" dirty="0" err="1" smtClean="0"/>
              <a:t>standaard</a:t>
            </a:r>
            <a:r>
              <a:rPr lang="en-US" dirty="0" smtClean="0"/>
              <a:t> Uno: 47mA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97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Medical Health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340</Words>
  <Application>Microsoft Office PowerPoint</Application>
  <PresentationFormat>Breedbeeld</PresentationFormat>
  <Paragraphs>87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8" baseType="lpstr">
      <vt:lpstr>Arial</vt:lpstr>
      <vt:lpstr>Calibri</vt:lpstr>
      <vt:lpstr>Franklin Gothic Medium</vt:lpstr>
      <vt:lpstr>Wingdings</vt:lpstr>
      <vt:lpstr>1_Medical Health 16x9</vt:lpstr>
      <vt:lpstr>Basis Sensoren  Week 3</vt:lpstr>
      <vt:lpstr>Vorige keer</vt:lpstr>
      <vt:lpstr>Vandaag </vt:lpstr>
      <vt:lpstr>Draadloze communicatie</vt:lpstr>
      <vt:lpstr>Draadloze communicatie</vt:lpstr>
      <vt:lpstr>Beste kiezen</vt:lpstr>
      <vt:lpstr>Energieverbruik</vt:lpstr>
      <vt:lpstr>Gedrag batterijen</vt:lpstr>
      <vt:lpstr>Invloed energieverbruik Arduino</vt:lpstr>
      <vt:lpstr>Design for low-power environments</vt:lpstr>
      <vt:lpstr>Sleep</vt:lpstr>
      <vt:lpstr>Stroomgebruik Atmega328p @16MHz</vt:lpstr>
      <vt:lpstr>Opdracht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Basis Sensoren  Week 2</dc:title>
  <dc:creator>NooMa</dc:creator>
  <cp:lastModifiedBy>NooMa</cp:lastModifiedBy>
  <cp:revision>38</cp:revision>
  <dcterms:created xsi:type="dcterms:W3CDTF">2015-10-06T09:31:25Z</dcterms:created>
  <dcterms:modified xsi:type="dcterms:W3CDTF">2015-11-03T08:57:50Z</dcterms:modified>
</cp:coreProperties>
</file>