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0"/>
  </p:sldMasterIdLst>
  <p:sldIdLst>
    <p:sldId id="258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707" autoAdjust="0"/>
  </p:normalViewPr>
  <p:slideViewPr>
    <p:cSldViewPr snapToGrid="0">
      <p:cViewPr varScale="1">
        <p:scale>
          <a:sx n="113" d="100"/>
          <a:sy n="113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Master" Target="slideMasters/slide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9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21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3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9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6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2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8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2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4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7F50-FBEA-4777-AB20-1B1D4B355751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36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39.xml"/><Relationship Id="rId7" Type="http://schemas.openxmlformats.org/officeDocument/2006/relationships/customXml" Target="../../customXml/item13.xml"/><Relationship Id="rId12" Type="http://schemas.openxmlformats.org/officeDocument/2006/relationships/customXml" Target="../../customXml/item9.xml"/><Relationship Id="rId17" Type="http://schemas.openxmlformats.org/officeDocument/2006/relationships/customXml" Target="../../customXml/item35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1.xml"/><Relationship Id="rId16" Type="http://schemas.openxmlformats.org/officeDocument/2006/relationships/customXml" Target="../../customXml/item5.xml"/><Relationship Id="rId20" Type="http://schemas.openxmlformats.org/officeDocument/2006/relationships/customXml" Target="../../customXml/item38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18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1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27.xml"/><Relationship Id="rId19" Type="http://schemas.openxmlformats.org/officeDocument/2006/relationships/customXml" Target="../../customXml/item37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1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75090" y="-17418"/>
            <a:ext cx="9144000" cy="6858000"/>
            <a:chOff x="22515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22515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4354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innovation4austria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01072" y="330776"/>
              <a:ext cx="7142930" cy="228600"/>
              <a:chOff x="901072" y="33077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01072" y="33077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http://www.innovation4austria.at/User/Dashboard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cxnSp>
        <p:nvCxnSpPr>
          <p:cNvPr id="38" name="Gerader Verbinder 37"/>
          <p:cNvCxnSpPr>
            <a:endCxn id="61" idx="1"/>
          </p:cNvCxnSpPr>
          <p:nvPr/>
        </p:nvCxnSpPr>
        <p:spPr>
          <a:xfrm>
            <a:off x="4825174" y="3850530"/>
            <a:ext cx="3886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tent"/>
          <p:cNvSpPr/>
          <p:nvPr>
            <p:custDataLst>
              <p:custData r:id="rId2"/>
            </p:custDataLst>
          </p:nvPr>
        </p:nvSpPr>
        <p:spPr>
          <a:xfrm>
            <a:off x="1628775" y="696046"/>
            <a:ext cx="8991600" cy="46212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spc="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INNOVATION4AUSTRIA</a:t>
            </a: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9972653" y="811692"/>
            <a:ext cx="6671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</a:p>
        </p:txBody>
      </p:sp>
      <p:pic>
        <p:nvPicPr>
          <p:cNvPr id="33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72" y="80962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 txBox="1"/>
          <p:nvPr>
            <p:custDataLst>
              <p:custData r:id="rId5"/>
            </p:custDataLst>
          </p:nvPr>
        </p:nvSpPr>
        <p:spPr>
          <a:xfrm>
            <a:off x="2687364" y="1349493"/>
            <a:ext cx="127868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Mitarbeiter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6"/>
            </p:custDataLst>
          </p:nvPr>
        </p:nvSpPr>
        <p:spPr>
          <a:xfrm>
            <a:off x="5698817" y="1358424"/>
            <a:ext cx="85151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8340235" y="1349493"/>
            <a:ext cx="137698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Rechnungen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ile"/>
          <p:cNvSpPr/>
          <p:nvPr/>
        </p:nvSpPr>
        <p:spPr>
          <a:xfrm>
            <a:off x="5389694" y="4184981"/>
            <a:ext cx="1378842" cy="772330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1001</a:t>
            </a:r>
          </a:p>
          <a:p>
            <a:pPr algn="ctr"/>
            <a:r>
              <a:rPr lang="en-US" sz="1100" dirty="0" smtClean="0"/>
              <a:t>02.02.2017</a:t>
            </a:r>
          </a:p>
          <a:p>
            <a:pPr algn="ctr"/>
            <a:r>
              <a:rPr lang="en-US" sz="1100" dirty="0" err="1"/>
              <a:t>b</a:t>
            </a:r>
            <a:r>
              <a:rPr lang="en-US" sz="1100" dirty="0" err="1" smtClean="0"/>
              <a:t>is</a:t>
            </a:r>
            <a:endParaRPr lang="en-US" sz="1100" dirty="0" smtClean="0"/>
          </a:p>
          <a:p>
            <a:pPr algn="ctr"/>
            <a:r>
              <a:rPr lang="en-US" sz="1100" dirty="0" smtClean="0"/>
              <a:t>02.02.2017</a:t>
            </a:r>
            <a:endParaRPr lang="en-US" sz="1100" dirty="0"/>
          </a:p>
        </p:txBody>
      </p:sp>
      <p:sp>
        <p:nvSpPr>
          <p:cNvPr id="42" name="SelectedTile"/>
          <p:cNvSpPr/>
          <p:nvPr/>
        </p:nvSpPr>
        <p:spPr>
          <a:xfrm>
            <a:off x="5389694" y="2745668"/>
            <a:ext cx="1380744" cy="772330"/>
          </a:xfrm>
          <a:prstGeom prst="rect">
            <a:avLst/>
          </a:prstGeom>
          <a:solidFill>
            <a:srgbClr val="FFFFFF">
              <a:lumMod val="85000"/>
            </a:srgbClr>
          </a:solidFill>
          <a:ln w="31750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EG01</a:t>
            </a:r>
          </a:p>
          <a:p>
            <a:pPr algn="ctr"/>
            <a:r>
              <a:rPr lang="en-US" sz="1100" dirty="0" smtClean="0"/>
              <a:t>15.01.2017</a:t>
            </a:r>
          </a:p>
          <a:p>
            <a:pPr algn="ctr"/>
            <a:r>
              <a:rPr lang="en-US" sz="1100" dirty="0" err="1"/>
              <a:t>b</a:t>
            </a:r>
            <a:r>
              <a:rPr lang="en-US" sz="1100" dirty="0" err="1" smtClean="0"/>
              <a:t>is</a:t>
            </a:r>
            <a:endParaRPr lang="en-US" sz="1100" dirty="0" smtClean="0"/>
          </a:p>
          <a:p>
            <a:pPr algn="ctr"/>
            <a:r>
              <a:rPr lang="en-US" sz="1100" dirty="0" smtClean="0"/>
              <a:t>27.01.2017</a:t>
            </a:r>
            <a:endParaRPr lang="en-US" sz="1100" dirty="0"/>
          </a:p>
        </p:txBody>
      </p:sp>
      <p:sp>
        <p:nvSpPr>
          <p:cNvPr id="55" name="Content"/>
          <p:cNvSpPr txBox="1"/>
          <p:nvPr>
            <p:custDataLst>
              <p:custData r:id="rId8"/>
            </p:custDataLst>
          </p:nvPr>
        </p:nvSpPr>
        <p:spPr>
          <a:xfrm>
            <a:off x="7687337" y="2906775"/>
            <a:ext cx="1800301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Rechnung-Sep-2016</a:t>
            </a:r>
          </a:p>
        </p:txBody>
      </p:sp>
      <p:sp>
        <p:nvSpPr>
          <p:cNvPr id="56" name="Content"/>
          <p:cNvSpPr txBox="1"/>
          <p:nvPr>
            <p:custDataLst>
              <p:custData r:id="rId9"/>
            </p:custDataLst>
          </p:nvPr>
        </p:nvSpPr>
        <p:spPr>
          <a:xfrm>
            <a:off x="7674245" y="2574330"/>
            <a:ext cx="1787669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Rechnung-Okt-2016</a:t>
            </a:r>
          </a:p>
        </p:txBody>
      </p:sp>
      <p:sp>
        <p:nvSpPr>
          <p:cNvPr id="57" name="Content"/>
          <p:cNvSpPr txBox="1"/>
          <p:nvPr>
            <p:custDataLst>
              <p:custData r:id="rId10"/>
            </p:custDataLst>
          </p:nvPr>
        </p:nvSpPr>
        <p:spPr>
          <a:xfrm>
            <a:off x="7683595" y="2203785"/>
            <a:ext cx="1806713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Rechnung-Dez-2016</a:t>
            </a:r>
          </a:p>
        </p:txBody>
      </p:sp>
      <p:cxnSp>
        <p:nvCxnSpPr>
          <p:cNvPr id="88" name="Gerader Verbinder 87"/>
          <p:cNvCxnSpPr/>
          <p:nvPr/>
        </p:nvCxnSpPr>
        <p:spPr>
          <a:xfrm flipH="1">
            <a:off x="4765012" y="1672659"/>
            <a:ext cx="6477" cy="450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 flipH="1">
            <a:off x="7404975" y="1672659"/>
            <a:ext cx="6477" cy="450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ile"/>
          <p:cNvSpPr/>
          <p:nvPr/>
        </p:nvSpPr>
        <p:spPr>
          <a:xfrm>
            <a:off x="5383315" y="5097951"/>
            <a:ext cx="1378842" cy="772330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1002</a:t>
            </a:r>
          </a:p>
          <a:p>
            <a:pPr algn="ctr"/>
            <a:r>
              <a:rPr lang="en-US" sz="1100" dirty="0" smtClean="0"/>
              <a:t>07.02.2017</a:t>
            </a:r>
          </a:p>
          <a:p>
            <a:pPr algn="ctr"/>
            <a:r>
              <a:rPr lang="en-US" sz="1100" dirty="0" err="1" smtClean="0"/>
              <a:t>bis</a:t>
            </a:r>
            <a:endParaRPr lang="en-US" sz="1100" dirty="0" smtClean="0"/>
          </a:p>
          <a:p>
            <a:pPr algn="ctr"/>
            <a:r>
              <a:rPr lang="en-US" sz="1100" dirty="0" smtClean="0"/>
              <a:t>08.02.2017</a:t>
            </a:r>
            <a:endParaRPr lang="en-US" sz="1100" dirty="0"/>
          </a:p>
        </p:txBody>
      </p:sp>
      <p:sp>
        <p:nvSpPr>
          <p:cNvPr id="61" name="Content"/>
          <p:cNvSpPr txBox="1"/>
          <p:nvPr>
            <p:custDataLst>
              <p:custData r:id="rId11"/>
            </p:custDataLst>
          </p:nvPr>
        </p:nvSpPr>
        <p:spPr>
          <a:xfrm>
            <a:off x="5213822" y="3719725"/>
            <a:ext cx="171162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Heute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31.01.2017</a:t>
            </a:r>
          </a:p>
        </p:txBody>
      </p:sp>
      <p:cxnSp>
        <p:nvCxnSpPr>
          <p:cNvPr id="66" name="Gerader Verbinder 65"/>
          <p:cNvCxnSpPr/>
          <p:nvPr/>
        </p:nvCxnSpPr>
        <p:spPr>
          <a:xfrm>
            <a:off x="6921570" y="3850530"/>
            <a:ext cx="356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Pfeil nach oben 46"/>
          <p:cNvSpPr/>
          <p:nvPr/>
        </p:nvSpPr>
        <p:spPr>
          <a:xfrm>
            <a:off x="4929947" y="2232095"/>
            <a:ext cx="254486" cy="66367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Pfeil nach oben 70"/>
          <p:cNvSpPr/>
          <p:nvPr/>
        </p:nvSpPr>
        <p:spPr>
          <a:xfrm rot="10800000">
            <a:off x="4929947" y="4753997"/>
            <a:ext cx="254486" cy="66367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Content"/>
          <p:cNvSpPr txBox="1"/>
          <p:nvPr>
            <p:custDataLst>
              <p:custData r:id="rId12"/>
            </p:custDataLst>
          </p:nvPr>
        </p:nvSpPr>
        <p:spPr>
          <a:xfrm rot="16200000">
            <a:off x="4535277" y="3237059"/>
            <a:ext cx="9832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vergangene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3"/>
            </p:custDataLst>
          </p:nvPr>
        </p:nvSpPr>
        <p:spPr>
          <a:xfrm rot="16200000">
            <a:off x="4598352" y="4197888"/>
            <a:ext cx="9023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zukünftige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1" name="StickyNote"/>
          <p:cNvGrpSpPr/>
          <p:nvPr>
            <p:custDataLst>
              <p:custData r:id="rId14"/>
            </p:custDataLst>
          </p:nvPr>
        </p:nvGrpSpPr>
        <p:grpSpPr>
          <a:xfrm>
            <a:off x="9077723" y="3131384"/>
            <a:ext cx="1695052" cy="1276704"/>
            <a:chOff x="3886200" y="2629125"/>
            <a:chExt cx="1695052" cy="761197"/>
          </a:xfrm>
        </p:grpSpPr>
        <p:sp>
          <p:nvSpPr>
            <p:cNvPr id="82" name="Content"/>
            <p:cNvSpPr>
              <a:spLocks/>
            </p:cNvSpPr>
            <p:nvPr/>
          </p:nvSpPr>
          <p:spPr>
            <a:xfrm>
              <a:off x="3886200" y="2697138"/>
              <a:ext cx="1695052" cy="6931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Download der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Rechnung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;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Die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letzten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Rechnungen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werden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angezeigt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Tape"/>
            <p:cNvSpPr>
              <a:spLocks/>
            </p:cNvSpPr>
            <p:nvPr/>
          </p:nvSpPr>
          <p:spPr>
            <a:xfrm rot="401918">
              <a:off x="4451812" y="2629125"/>
              <a:ext cx="563828" cy="128452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4" name="StickyNote"/>
          <p:cNvGrpSpPr/>
          <p:nvPr>
            <p:custDataLst>
              <p:custData r:id="rId15"/>
            </p:custDataLst>
          </p:nvPr>
        </p:nvGrpSpPr>
        <p:grpSpPr>
          <a:xfrm>
            <a:off x="9717215" y="1374966"/>
            <a:ext cx="1371600" cy="733311"/>
            <a:chOff x="3886200" y="2629127"/>
            <a:chExt cx="1371600" cy="1485673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3886200" y="2860237"/>
              <a:ext cx="1371600" cy="12545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Bill/List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7" name="StickyNote"/>
          <p:cNvGrpSpPr/>
          <p:nvPr>
            <p:custDataLst>
              <p:custData r:id="rId16"/>
            </p:custDataLst>
          </p:nvPr>
        </p:nvGrpSpPr>
        <p:grpSpPr>
          <a:xfrm>
            <a:off x="6395628" y="593679"/>
            <a:ext cx="1371600" cy="733311"/>
            <a:chOff x="3886200" y="2629127"/>
            <a:chExt cx="1371600" cy="1485673"/>
          </a:xfrm>
        </p:grpSpPr>
        <p:sp>
          <p:nvSpPr>
            <p:cNvPr id="89" name="Content"/>
            <p:cNvSpPr>
              <a:spLocks/>
            </p:cNvSpPr>
            <p:nvPr/>
          </p:nvSpPr>
          <p:spPr>
            <a:xfrm>
              <a:off x="3886200" y="2860237"/>
              <a:ext cx="1371600" cy="12545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Room/List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15" name="StickyNote"/>
          <p:cNvGrpSpPr/>
          <p:nvPr>
            <p:custDataLst>
              <p:custData r:id="rId17"/>
            </p:custDataLst>
          </p:nvPr>
        </p:nvGrpSpPr>
        <p:grpSpPr>
          <a:xfrm>
            <a:off x="6688183" y="5230461"/>
            <a:ext cx="1371600" cy="932753"/>
            <a:chOff x="3886200" y="2629127"/>
            <a:chExt cx="1371600" cy="1889739"/>
          </a:xfrm>
        </p:grpSpPr>
        <p:sp>
          <p:nvSpPr>
            <p:cNvPr id="116" name="Content"/>
            <p:cNvSpPr>
              <a:spLocks/>
            </p:cNvSpPr>
            <p:nvPr/>
          </p:nvSpPr>
          <p:spPr>
            <a:xfrm>
              <a:off x="3886200" y="2860237"/>
              <a:ext cx="1371600" cy="16586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Room/Detail/Id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z.B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 1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0" name="Content"/>
          <p:cNvSpPr txBox="1"/>
          <p:nvPr>
            <p:custDataLst>
              <p:custData r:id="rId18"/>
            </p:custDataLst>
          </p:nvPr>
        </p:nvSpPr>
        <p:spPr>
          <a:xfrm>
            <a:off x="4096813" y="1713703"/>
            <a:ext cx="579133" cy="230832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ITFox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Tile"/>
          <p:cNvSpPr/>
          <p:nvPr/>
        </p:nvSpPr>
        <p:spPr>
          <a:xfrm>
            <a:off x="2497647" y="2046249"/>
            <a:ext cx="1478398" cy="1018157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 anchorCtr="0"/>
          <a:lstStyle/>
          <a:p>
            <a:r>
              <a:rPr lang="en-US" sz="1400" dirty="0"/>
              <a:t>Marco </a:t>
            </a:r>
            <a:r>
              <a:rPr lang="en-US" sz="1400" dirty="0" smtClean="0"/>
              <a:t>Wurzenberger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/>
              <a:t>marco@itfox.at</a:t>
            </a:r>
            <a:endParaRPr lang="en-US" sz="1400" dirty="0"/>
          </a:p>
        </p:txBody>
      </p:sp>
      <p:sp>
        <p:nvSpPr>
          <p:cNvPr id="93" name="Tile"/>
          <p:cNvSpPr/>
          <p:nvPr/>
        </p:nvSpPr>
        <p:spPr>
          <a:xfrm>
            <a:off x="2491417" y="3273974"/>
            <a:ext cx="1484628" cy="1015761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 anchorCtr="0"/>
          <a:lstStyle/>
          <a:p>
            <a:r>
              <a:rPr lang="en-US" sz="1400" dirty="0" smtClean="0"/>
              <a:t>Stefan </a:t>
            </a:r>
            <a:br>
              <a:rPr lang="en-US" sz="1400" dirty="0" smtClean="0"/>
            </a:br>
            <a:r>
              <a:rPr lang="en-US" sz="1400" dirty="0" err="1" smtClean="0"/>
              <a:t>Groinig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 smtClean="0"/>
              <a:t>stefan@itfox.at</a:t>
            </a:r>
            <a:endParaRPr lang="en-US" sz="1400" dirty="0"/>
          </a:p>
        </p:txBody>
      </p:sp>
      <p:sp>
        <p:nvSpPr>
          <p:cNvPr id="94" name="Tile"/>
          <p:cNvSpPr/>
          <p:nvPr/>
        </p:nvSpPr>
        <p:spPr>
          <a:xfrm>
            <a:off x="2498215" y="4449430"/>
            <a:ext cx="1477830" cy="1015761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 anchorCtr="0"/>
          <a:lstStyle/>
          <a:p>
            <a:r>
              <a:rPr lang="en-US" sz="1400" dirty="0" smtClean="0"/>
              <a:t>Claudia</a:t>
            </a:r>
            <a:br>
              <a:rPr lang="en-US" sz="1400" dirty="0" smtClean="0"/>
            </a:br>
            <a:r>
              <a:rPr lang="en-US" sz="1400" dirty="0" err="1" smtClean="0"/>
              <a:t>Stiglmayer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 smtClean="0"/>
              <a:t>claudia@itfox.at</a:t>
            </a:r>
            <a:endParaRPr lang="en-US" sz="1400" dirty="0"/>
          </a:p>
        </p:txBody>
      </p:sp>
      <p:sp>
        <p:nvSpPr>
          <p:cNvPr id="95" name="Content"/>
          <p:cNvSpPr txBox="1"/>
          <p:nvPr>
            <p:custDataLst>
              <p:custData r:id="rId19"/>
            </p:custDataLst>
          </p:nvPr>
        </p:nvSpPr>
        <p:spPr>
          <a:xfrm>
            <a:off x="2462275" y="5701474"/>
            <a:ext cx="1592295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err="1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Alle</a:t>
            </a:r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u="sng" dirty="0" err="1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Mitarbeiter</a:t>
            </a:r>
            <a:r>
              <a:rPr 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14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6" name="StickyNote"/>
          <p:cNvGrpSpPr/>
          <p:nvPr>
            <p:custDataLst>
              <p:custData r:id="rId20"/>
            </p:custDataLst>
          </p:nvPr>
        </p:nvGrpSpPr>
        <p:grpSpPr>
          <a:xfrm>
            <a:off x="1079152" y="5592600"/>
            <a:ext cx="1371600" cy="932753"/>
            <a:chOff x="3886200" y="2629127"/>
            <a:chExt cx="1371600" cy="1889739"/>
          </a:xfrm>
        </p:grpSpPr>
        <p:sp>
          <p:nvSpPr>
            <p:cNvPr id="97" name="Content"/>
            <p:cNvSpPr>
              <a:spLocks/>
            </p:cNvSpPr>
            <p:nvPr/>
          </p:nvSpPr>
          <p:spPr>
            <a:xfrm>
              <a:off x="3886200" y="2860237"/>
              <a:ext cx="1371600" cy="16586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User/Company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9" name="StickyNote"/>
          <p:cNvGrpSpPr/>
          <p:nvPr>
            <p:custDataLst>
              <p:custData r:id="rId21"/>
            </p:custDataLst>
          </p:nvPr>
        </p:nvGrpSpPr>
        <p:grpSpPr>
          <a:xfrm>
            <a:off x="1132755" y="2104938"/>
            <a:ext cx="1371600" cy="932753"/>
            <a:chOff x="3886200" y="2629127"/>
            <a:chExt cx="1371600" cy="1889739"/>
          </a:xfrm>
        </p:grpSpPr>
        <p:sp>
          <p:nvSpPr>
            <p:cNvPr id="100" name="Content"/>
            <p:cNvSpPr>
              <a:spLocks/>
            </p:cNvSpPr>
            <p:nvPr/>
          </p:nvSpPr>
          <p:spPr>
            <a:xfrm>
              <a:off x="3886200" y="2860237"/>
              <a:ext cx="1371600" cy="16586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User/Profile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3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077C8EE2-1723-41C6-B6DF-AD16DABD5DE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623F4B4-F8E9-4E16-B74E-B6EC8F3DD70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DC33C2C-BB38-487D-8B6E-DBDDB1EB151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B6497B2-D8DB-4D6A-8E91-B2DF31246B7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4D5AE6D-5198-46FB-BE2E-353E799B500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D648AEB-A8B5-4CD7-AE0B-2276E075366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B0252B2-1336-48CD-9A50-DDFFE51E0F2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1FB55CB-9021-46DC-8260-2DDAE1E7665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8ACB0B0-984A-4555-B9FE-D2D09303796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8535922-E3B1-4C6D-895D-4CA0CD6474E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732081C-EEB6-4BCC-8E99-61C342627A9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7B3B4E-CF2C-4DE1-BDD0-B29711800AB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25CF1C5-5B34-473E-8DE3-1EA20019494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DC30B13-CD72-46E9-845D-D9F461CAB15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7420CCC-9E1E-4BEA-9528-D9CD3189839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C0655A2-C753-4B96-A3F4-5A8EEFDB839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C5203E7-9B41-4203-BCB3-A3851BC98D9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8DF57AF-CB99-4F92-A117-9EC8946FE11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CBE77A9-E236-4C06-9E52-7446FCE11B0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CB8E0B1-409E-4218-B712-F8898DF6CCB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4BE46CB-0856-4054-9332-4F594C61D32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EAC57DA-521B-4815-BEFD-208CD216BAC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7E663D7-DAD6-4F3D-AA2A-7428853289F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5AB5A8A-7D9B-4D11-82A2-A8199AF5172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5D615A2-73BB-429E-BBC0-0B436E12EA7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42F1D1A-E6D0-406D-8E79-AF392805ABF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E929AE7-DE00-43D4-9FD6-14182B19A6B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67518CA-725E-494C-A1C1-CAC420F8600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1040597-2E5F-4E2E-8688-9DC1F1A3142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43409D0-85F7-4F52-B157-A90FD9611BC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B2B3A68-F791-4A2A-8FB5-86BAC628D3A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CC3A6AB-8151-4A46-A8BD-063C5B8328E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A2694D9-5FE8-4C84-8233-910FF0BB933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58EF3AC-2BC8-4437-AA7F-DC3942B9C40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B5C5238-63C6-4A37-A143-90D9FC6A290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CE1F33C-8D55-480A-BA3E-B8E105753FF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2C15F2B-6105-475C-A68A-D716FF4285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FF935EE-E92C-42F8-9741-A3F6B525554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46C6733-20F6-4F90-A562-9A13717F6A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Wurzenberger</dc:creator>
  <cp:lastModifiedBy>Marco Wurzenberger</cp:lastModifiedBy>
  <cp:revision>10</cp:revision>
  <dcterms:created xsi:type="dcterms:W3CDTF">2017-01-31T12:52:07Z</dcterms:created>
  <dcterms:modified xsi:type="dcterms:W3CDTF">2017-02-01T09:29:26Z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