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8"/>
  </p:sldMasterIdLst>
  <p:sldIdLst>
    <p:sldId id="257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210" autoAdjust="0"/>
    <p:restoredTop sz="94707" autoAdjust="0"/>
  </p:normalViewPr>
  <p:slideViewPr>
    <p:cSldViewPr snapToGrid="0">
      <p:cViewPr>
        <p:scale>
          <a:sx n="100" d="100"/>
          <a:sy n="100" d="100"/>
        </p:scale>
        <p:origin x="54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slideMaster" Target="slideMasters/slide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tableStyles" Target="tableStyles.xml"/><Relationship Id="rId10" Type="http://schemas.openxmlformats.org/officeDocument/2006/relationships/customXml" Target="../customXml/item10.xml"/><Relationship Id="rId19" Type="http://schemas.openxmlformats.org/officeDocument/2006/relationships/slide" Target="slides/slid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7F50-FBEA-4777-AB20-1B1D4B355751}" type="datetimeFigureOut">
              <a:rPr lang="de-DE" smtClean="0"/>
              <a:t>31.01.2017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4F78-EEBD-4B3C-BA41-E8FC70D5CC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9098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7F50-FBEA-4777-AB20-1B1D4B355751}" type="datetimeFigureOut">
              <a:rPr lang="de-DE" smtClean="0"/>
              <a:t>31.01.2017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4F78-EEBD-4B3C-BA41-E8FC70D5CC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5212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7F50-FBEA-4777-AB20-1B1D4B355751}" type="datetimeFigureOut">
              <a:rPr lang="de-DE" smtClean="0"/>
              <a:t>31.01.2017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4F78-EEBD-4B3C-BA41-E8FC70D5CC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6314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7F50-FBEA-4777-AB20-1B1D4B355751}" type="datetimeFigureOut">
              <a:rPr lang="de-DE" smtClean="0"/>
              <a:t>31.01.2017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4F78-EEBD-4B3C-BA41-E8FC70D5CC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2595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7F50-FBEA-4777-AB20-1B1D4B355751}" type="datetimeFigureOut">
              <a:rPr lang="de-DE" smtClean="0"/>
              <a:t>31.01.2017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4F78-EEBD-4B3C-BA41-E8FC70D5CC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676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7F50-FBEA-4777-AB20-1B1D4B355751}" type="datetimeFigureOut">
              <a:rPr lang="de-DE" smtClean="0"/>
              <a:t>31.01.2017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4F78-EEBD-4B3C-BA41-E8FC70D5CC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8523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7F50-FBEA-4777-AB20-1B1D4B355751}" type="datetimeFigureOut">
              <a:rPr lang="de-DE" smtClean="0"/>
              <a:t>31.01.2017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4F78-EEBD-4B3C-BA41-E8FC70D5CC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6253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7F50-FBEA-4777-AB20-1B1D4B355751}" type="datetimeFigureOut">
              <a:rPr lang="de-DE" smtClean="0"/>
              <a:t>31.01.2017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4F78-EEBD-4B3C-BA41-E8FC70D5CC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1981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7F50-FBEA-4777-AB20-1B1D4B355751}" type="datetimeFigureOut">
              <a:rPr lang="de-DE" smtClean="0"/>
              <a:t>31.01.2017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4F78-EEBD-4B3C-BA41-E8FC70D5CC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4587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7F50-FBEA-4777-AB20-1B1D4B355751}" type="datetimeFigureOut">
              <a:rPr lang="de-DE" smtClean="0"/>
              <a:t>31.01.2017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4F78-EEBD-4B3C-BA41-E8FC70D5CC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5255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7F50-FBEA-4777-AB20-1B1D4B355751}" type="datetimeFigureOut">
              <a:rPr lang="de-DE" smtClean="0"/>
              <a:t>31.01.2017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4F78-EEBD-4B3C-BA41-E8FC70D5CC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846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B7F50-FBEA-4777-AB20-1B1D4B355751}" type="datetimeFigureOut">
              <a:rPr lang="de-DE" smtClean="0"/>
              <a:t>31.01.2017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64F78-EEBD-4B3C-BA41-E8FC70D5CC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5298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8.xml"/><Relationship Id="rId13" Type="http://schemas.openxmlformats.org/officeDocument/2006/relationships/customXml" Target="../../customXml/item14.xml"/><Relationship Id="rId18" Type="http://schemas.openxmlformats.org/officeDocument/2006/relationships/image" Target="../media/image1.png"/><Relationship Id="rId3" Type="http://schemas.openxmlformats.org/officeDocument/2006/relationships/customXml" Target="../../customXml/item3.xml"/><Relationship Id="rId21" Type="http://schemas.openxmlformats.org/officeDocument/2006/relationships/image" Target="../media/image4.png"/><Relationship Id="rId7" Type="http://schemas.openxmlformats.org/officeDocument/2006/relationships/customXml" Target="../../customXml/item7.xml"/><Relationship Id="rId12" Type="http://schemas.openxmlformats.org/officeDocument/2006/relationships/customXml" Target="../../customXml/item13.xml"/><Relationship Id="rId17" Type="http://schemas.openxmlformats.org/officeDocument/2006/relationships/slideLayout" Target="../slideLayouts/slideLayout7.xml"/><Relationship Id="rId2" Type="http://schemas.openxmlformats.org/officeDocument/2006/relationships/customXml" Target="../../customXml/item2.xml"/><Relationship Id="rId16" Type="http://schemas.openxmlformats.org/officeDocument/2006/relationships/customXml" Target="../../customXml/item17.xml"/><Relationship Id="rId20" Type="http://schemas.openxmlformats.org/officeDocument/2006/relationships/image" Target="../media/image3.png"/><Relationship Id="rId1" Type="http://schemas.openxmlformats.org/officeDocument/2006/relationships/customXml" Target="../../customXml/item1.xml"/><Relationship Id="rId6" Type="http://schemas.openxmlformats.org/officeDocument/2006/relationships/customXml" Target="../../customXml/item6.xml"/><Relationship Id="rId11" Type="http://schemas.openxmlformats.org/officeDocument/2006/relationships/customXml" Target="../../customXml/item12.xml"/><Relationship Id="rId24" Type="http://schemas.openxmlformats.org/officeDocument/2006/relationships/image" Target="../media/image7.png"/><Relationship Id="rId5" Type="http://schemas.openxmlformats.org/officeDocument/2006/relationships/customXml" Target="../../customXml/item5.xml"/><Relationship Id="rId15" Type="http://schemas.openxmlformats.org/officeDocument/2006/relationships/customXml" Target="../../customXml/item16.xml"/><Relationship Id="rId23" Type="http://schemas.openxmlformats.org/officeDocument/2006/relationships/image" Target="../media/image6.png"/><Relationship Id="rId10" Type="http://schemas.openxmlformats.org/officeDocument/2006/relationships/customXml" Target="../../customXml/item11.xml"/><Relationship Id="rId19" Type="http://schemas.openxmlformats.org/officeDocument/2006/relationships/image" Target="../media/image2.png"/><Relationship Id="rId4" Type="http://schemas.openxmlformats.org/officeDocument/2006/relationships/customXml" Target="../../customXml/item4.xml"/><Relationship Id="rId9" Type="http://schemas.openxmlformats.org/officeDocument/2006/relationships/customXml" Target="../../customXml/item10.xml"/><Relationship Id="rId14" Type="http://schemas.openxmlformats.org/officeDocument/2006/relationships/customXml" Target="../../customXml/item15.xml"/><Relationship Id="rId2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/>
          <p:cNvGrpSpPr/>
          <p:nvPr>
            <p:custDataLst>
              <p:custData r:id="rId1"/>
            </p:custDataLst>
          </p:nvPr>
        </p:nvGrpSpPr>
        <p:grpSpPr>
          <a:xfrm>
            <a:off x="1575090" y="0"/>
            <a:ext cx="9144000" cy="6858000"/>
            <a:chOff x="22515" y="0"/>
            <a:chExt cx="9144000" cy="6858000"/>
          </a:xfrm>
        </p:grpSpPr>
        <p:sp>
          <p:nvSpPr>
            <p:cNvPr id="3" name="Background"/>
            <p:cNvSpPr/>
            <p:nvPr/>
          </p:nvSpPr>
          <p:spPr>
            <a:xfrm>
              <a:off x="22515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/>
            <p:cNvSpPr txBox="1"/>
            <p:nvPr/>
          </p:nvSpPr>
          <p:spPr>
            <a:xfrm>
              <a:off x="22515" y="22341"/>
              <a:ext cx="143545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innovation4austria</a:t>
              </a:r>
              <a:endParaRPr lang="en-US" sz="1200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901072" y="330776"/>
              <a:ext cx="7142930" cy="228600"/>
              <a:chOff x="901072" y="330776"/>
              <a:chExt cx="7142930" cy="228600"/>
            </a:xfrm>
          </p:grpSpPr>
          <p:sp>
            <p:nvSpPr>
              <p:cNvPr id="11" name="UrlBar"/>
              <p:cNvSpPr/>
              <p:nvPr/>
            </p:nvSpPr>
            <p:spPr>
              <a:xfrm>
                <a:off x="901072" y="33077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</a:t>
                </a:r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www.innovation4austria.at/User/Dashboard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1" name="Content"/>
          <p:cNvSpPr/>
          <p:nvPr>
            <p:custDataLst>
              <p:custData r:id="rId2"/>
            </p:custDataLst>
          </p:nvPr>
        </p:nvSpPr>
        <p:spPr>
          <a:xfrm>
            <a:off x="1628775" y="696046"/>
            <a:ext cx="8991600" cy="462125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 </a:t>
            </a:r>
            <a:r>
              <a:rPr lang="en-US" sz="12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 </a:t>
            </a:r>
            <a:r>
              <a:rPr lang="en-US" sz="1200" kern="0" spc="3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INNOVATION4AUSTRIA</a:t>
            </a:r>
            <a:endParaRPr kumimoji="0" lang="en-US" sz="1200" b="0" i="0" u="none" strike="noStrike" kern="0" cap="none" spc="30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32" name="Content"/>
          <p:cNvSpPr txBox="1"/>
          <p:nvPr>
            <p:custDataLst>
              <p:custData r:id="rId3"/>
            </p:custDataLst>
          </p:nvPr>
        </p:nvSpPr>
        <p:spPr>
          <a:xfrm>
            <a:off x="9972653" y="811692"/>
            <a:ext cx="66717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Logout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3" name="Picture 2" descr="C:\Users\t-dantay\Documents\Placeholders\user.png"/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872" y="809625"/>
            <a:ext cx="209006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Content"/>
          <p:cNvSpPr txBox="1"/>
          <p:nvPr>
            <p:custDataLst>
              <p:custData r:id="rId5"/>
            </p:custDataLst>
          </p:nvPr>
        </p:nvSpPr>
        <p:spPr>
          <a:xfrm>
            <a:off x="2799461" y="1643753"/>
            <a:ext cx="1507144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b="1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Meine</a:t>
            </a:r>
            <a:r>
              <a:rPr lang="en-US" sz="16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Räume</a:t>
            </a:r>
            <a:endParaRPr lang="en-US" sz="1600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Content"/>
          <p:cNvSpPr txBox="1"/>
          <p:nvPr>
            <p:custDataLst>
              <p:custData r:id="rId6"/>
            </p:custDataLst>
          </p:nvPr>
        </p:nvSpPr>
        <p:spPr>
          <a:xfrm>
            <a:off x="5184433" y="1643753"/>
            <a:ext cx="1923925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b="1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Meine</a:t>
            </a:r>
            <a:r>
              <a:rPr lang="en-US" sz="16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Buchungen</a:t>
            </a:r>
            <a:endParaRPr lang="en-US" sz="1600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Content"/>
          <p:cNvSpPr txBox="1"/>
          <p:nvPr>
            <p:custDataLst>
              <p:custData r:id="rId7"/>
            </p:custDataLst>
          </p:nvPr>
        </p:nvSpPr>
        <p:spPr>
          <a:xfrm>
            <a:off x="7528836" y="1641881"/>
            <a:ext cx="2032608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b="1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Meine</a:t>
            </a:r>
            <a:r>
              <a:rPr lang="en-US" sz="16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Rechnungen</a:t>
            </a:r>
            <a:endParaRPr lang="en-US" sz="1600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Tile"/>
          <p:cNvSpPr/>
          <p:nvPr/>
        </p:nvSpPr>
        <p:spPr>
          <a:xfrm>
            <a:off x="2926022" y="3828687"/>
            <a:ext cx="1378842" cy="1380744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1001</a:t>
            </a:r>
          </a:p>
          <a:p>
            <a:pPr algn="ctr"/>
            <a:r>
              <a:rPr lang="en-US" dirty="0" smtClean="0"/>
              <a:t>02.02.2017</a:t>
            </a:r>
            <a:endParaRPr lang="en-US" dirty="0"/>
          </a:p>
        </p:txBody>
      </p:sp>
      <p:sp>
        <p:nvSpPr>
          <p:cNvPr id="42" name="SelectedTile"/>
          <p:cNvSpPr/>
          <p:nvPr/>
        </p:nvSpPr>
        <p:spPr>
          <a:xfrm>
            <a:off x="2929128" y="2176653"/>
            <a:ext cx="1380744" cy="1380744"/>
          </a:xfrm>
          <a:prstGeom prst="rect">
            <a:avLst/>
          </a:prstGeom>
          <a:solidFill>
            <a:srgbClr val="FFFFFF">
              <a:lumMod val="85000"/>
            </a:srgbClr>
          </a:solidFill>
          <a:ln w="31750"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EG01</a:t>
            </a:r>
          </a:p>
          <a:p>
            <a:pPr algn="ctr"/>
            <a:r>
              <a:rPr lang="en-US" dirty="0" smtClean="0"/>
              <a:t>01.01.2017</a:t>
            </a:r>
          </a:p>
          <a:p>
            <a:pPr algn="ctr"/>
            <a:r>
              <a:rPr lang="en-US" dirty="0" err="1"/>
              <a:t>b</a:t>
            </a:r>
            <a:r>
              <a:rPr lang="en-US" dirty="0" err="1" smtClean="0"/>
              <a:t>is</a:t>
            </a:r>
            <a:endParaRPr lang="en-US" dirty="0" smtClean="0"/>
          </a:p>
          <a:p>
            <a:pPr algn="ctr"/>
            <a:r>
              <a:rPr lang="en-US" dirty="0" smtClean="0"/>
              <a:t>31.03.2017</a:t>
            </a:r>
            <a:endParaRPr lang="en-US" dirty="0"/>
          </a:p>
        </p:txBody>
      </p:sp>
      <p:sp>
        <p:nvSpPr>
          <p:cNvPr id="44" name="Content"/>
          <p:cNvSpPr txBox="1"/>
          <p:nvPr>
            <p:custDataLst>
              <p:custData r:id="rId8"/>
            </p:custDataLst>
          </p:nvPr>
        </p:nvSpPr>
        <p:spPr>
          <a:xfrm>
            <a:off x="5342575" y="2205538"/>
            <a:ext cx="1609030" cy="47705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Keine</a:t>
            </a:r>
            <a:r>
              <a:rPr lang="en-US" sz="1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zukünftigen</a:t>
            </a:r>
            <a:endParaRPr lang="en-US" sz="14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Buchungen</a:t>
            </a:r>
            <a:endParaRPr lang="en-US" sz="14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5" name="Content"/>
          <p:cNvSpPr txBox="1"/>
          <p:nvPr>
            <p:custDataLst>
              <p:custData r:id="rId9"/>
            </p:custDataLst>
          </p:nvPr>
        </p:nvSpPr>
        <p:spPr>
          <a:xfrm>
            <a:off x="7687337" y="2906775"/>
            <a:ext cx="1800301" cy="280077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400" u="sng" dirty="0" smtClean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Rechnung-Sep-2016</a:t>
            </a:r>
            <a:endParaRPr lang="en-US" sz="1400" u="sng" dirty="0" smtClean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6" name="Content"/>
          <p:cNvSpPr txBox="1"/>
          <p:nvPr>
            <p:custDataLst>
              <p:custData r:id="rId10"/>
            </p:custDataLst>
          </p:nvPr>
        </p:nvSpPr>
        <p:spPr>
          <a:xfrm>
            <a:off x="7674245" y="2574330"/>
            <a:ext cx="1787669" cy="280077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400" u="sng" dirty="0" smtClean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Rechnung-Okt-2016</a:t>
            </a:r>
            <a:endParaRPr lang="en-US" sz="1400" u="sng" dirty="0" smtClean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7" name="Content"/>
          <p:cNvSpPr txBox="1"/>
          <p:nvPr>
            <p:custDataLst>
              <p:custData r:id="rId11"/>
            </p:custDataLst>
          </p:nvPr>
        </p:nvSpPr>
        <p:spPr>
          <a:xfrm>
            <a:off x="7683595" y="2203785"/>
            <a:ext cx="1806713" cy="280077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400" u="sng" dirty="0" smtClean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Rechnung-Dez-2016</a:t>
            </a:r>
            <a:endParaRPr lang="en-US" sz="1400" u="sng" dirty="0" smtClean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88" name="Gerader Verbinder 87"/>
          <p:cNvCxnSpPr/>
          <p:nvPr/>
        </p:nvCxnSpPr>
        <p:spPr>
          <a:xfrm flipH="1">
            <a:off x="4765012" y="1672659"/>
            <a:ext cx="6477" cy="45079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/>
          <p:cNvCxnSpPr/>
          <p:nvPr/>
        </p:nvCxnSpPr>
        <p:spPr>
          <a:xfrm flipH="1">
            <a:off x="7404975" y="1672659"/>
            <a:ext cx="6477" cy="45079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1" name="StickyNote"/>
          <p:cNvGrpSpPr/>
          <p:nvPr>
            <p:custDataLst>
              <p:custData r:id="rId12"/>
            </p:custDataLst>
          </p:nvPr>
        </p:nvGrpSpPr>
        <p:grpSpPr>
          <a:xfrm>
            <a:off x="9077723" y="3131384"/>
            <a:ext cx="1695052" cy="1276704"/>
            <a:chOff x="3886200" y="2629125"/>
            <a:chExt cx="1695052" cy="761197"/>
          </a:xfrm>
        </p:grpSpPr>
        <p:sp>
          <p:nvSpPr>
            <p:cNvPr id="92" name="Content"/>
            <p:cNvSpPr>
              <a:spLocks/>
            </p:cNvSpPr>
            <p:nvPr/>
          </p:nvSpPr>
          <p:spPr>
            <a:xfrm>
              <a:off x="3886200" y="2697138"/>
              <a:ext cx="1695052" cy="693184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Link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zum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Download der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Rechnung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;</a:t>
              </a:r>
            </a:p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Die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letzten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3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Rechnungen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werden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angezeigt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3" name="Tape"/>
            <p:cNvSpPr>
              <a:spLocks/>
            </p:cNvSpPr>
            <p:nvPr/>
          </p:nvSpPr>
          <p:spPr>
            <a:xfrm rot="401918">
              <a:off x="4451812" y="2629125"/>
              <a:ext cx="563828" cy="128452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94" name="StickyNote"/>
          <p:cNvGrpSpPr/>
          <p:nvPr>
            <p:custDataLst>
              <p:custData r:id="rId13"/>
            </p:custDataLst>
          </p:nvPr>
        </p:nvGrpSpPr>
        <p:grpSpPr>
          <a:xfrm>
            <a:off x="1480466" y="1313352"/>
            <a:ext cx="1371600" cy="733311"/>
            <a:chOff x="3886200" y="2629127"/>
            <a:chExt cx="1371600" cy="1485673"/>
          </a:xfrm>
        </p:grpSpPr>
        <p:sp>
          <p:nvSpPr>
            <p:cNvPr id="95" name="Content"/>
            <p:cNvSpPr>
              <a:spLocks/>
            </p:cNvSpPr>
            <p:nvPr/>
          </p:nvSpPr>
          <p:spPr>
            <a:xfrm>
              <a:off x="3886200" y="2860237"/>
              <a:ext cx="1371600" cy="1254563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Link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zu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:</a:t>
              </a:r>
            </a:p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Room/List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6" name="Tape"/>
            <p:cNvSpPr>
              <a:spLocks/>
            </p:cNvSpPr>
            <p:nvPr/>
          </p:nvSpPr>
          <p:spPr>
            <a:xfrm rot="401918">
              <a:off x="4290086" y="2629127"/>
              <a:ext cx="563828" cy="436485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97" name="StickyNote"/>
          <p:cNvGrpSpPr/>
          <p:nvPr>
            <p:custDataLst>
              <p:custData r:id="rId14"/>
            </p:custDataLst>
          </p:nvPr>
        </p:nvGrpSpPr>
        <p:grpSpPr>
          <a:xfrm>
            <a:off x="5345593" y="862519"/>
            <a:ext cx="1371600" cy="733311"/>
            <a:chOff x="3886200" y="2629127"/>
            <a:chExt cx="1371600" cy="1485673"/>
          </a:xfrm>
        </p:grpSpPr>
        <p:sp>
          <p:nvSpPr>
            <p:cNvPr id="98" name="Content"/>
            <p:cNvSpPr>
              <a:spLocks/>
            </p:cNvSpPr>
            <p:nvPr/>
          </p:nvSpPr>
          <p:spPr>
            <a:xfrm>
              <a:off x="3886200" y="2860237"/>
              <a:ext cx="1371600" cy="1254563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Link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zu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:</a:t>
              </a:r>
            </a:p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Booking/List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9" name="Tape"/>
            <p:cNvSpPr>
              <a:spLocks/>
            </p:cNvSpPr>
            <p:nvPr/>
          </p:nvSpPr>
          <p:spPr>
            <a:xfrm rot="401918">
              <a:off x="4290086" y="2629127"/>
              <a:ext cx="563828" cy="436485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00" name="StickyNote"/>
          <p:cNvGrpSpPr/>
          <p:nvPr>
            <p:custDataLst>
              <p:custData r:id="rId15"/>
            </p:custDataLst>
          </p:nvPr>
        </p:nvGrpSpPr>
        <p:grpSpPr>
          <a:xfrm>
            <a:off x="9530800" y="1336812"/>
            <a:ext cx="1371600" cy="733311"/>
            <a:chOff x="3886200" y="2629127"/>
            <a:chExt cx="1371600" cy="1485673"/>
          </a:xfrm>
        </p:grpSpPr>
        <p:sp>
          <p:nvSpPr>
            <p:cNvPr id="101" name="Content"/>
            <p:cNvSpPr>
              <a:spLocks/>
            </p:cNvSpPr>
            <p:nvPr/>
          </p:nvSpPr>
          <p:spPr>
            <a:xfrm>
              <a:off x="3886200" y="2860237"/>
              <a:ext cx="1371600" cy="1254563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Link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zu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:</a:t>
              </a:r>
            </a:p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Bill/List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02" name="Tape"/>
            <p:cNvSpPr>
              <a:spLocks/>
            </p:cNvSpPr>
            <p:nvPr/>
          </p:nvSpPr>
          <p:spPr>
            <a:xfrm rot="401918">
              <a:off x="4290086" y="2629127"/>
              <a:ext cx="563828" cy="436485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03" name="StickyNote"/>
          <p:cNvGrpSpPr/>
          <p:nvPr>
            <p:custDataLst>
              <p:custData r:id="rId16"/>
            </p:custDataLst>
          </p:nvPr>
        </p:nvGrpSpPr>
        <p:grpSpPr>
          <a:xfrm>
            <a:off x="1640486" y="2510451"/>
            <a:ext cx="1371600" cy="876084"/>
            <a:chOff x="3886200" y="2629125"/>
            <a:chExt cx="1371600" cy="1485676"/>
          </a:xfrm>
        </p:grpSpPr>
        <p:sp>
          <p:nvSpPr>
            <p:cNvPr id="104" name="Content"/>
            <p:cNvSpPr>
              <a:spLocks/>
            </p:cNvSpPr>
            <p:nvPr/>
          </p:nvSpPr>
          <p:spPr>
            <a:xfrm>
              <a:off x="3886200" y="2822573"/>
              <a:ext cx="1371600" cy="1292228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Link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zu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:</a:t>
              </a:r>
            </a:p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Room/Detail/ID</a:t>
              </a:r>
            </a:p>
            <a:p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z.B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. 1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05" name="Tape"/>
            <p:cNvSpPr>
              <a:spLocks/>
            </p:cNvSpPr>
            <p:nvPr/>
          </p:nvSpPr>
          <p:spPr>
            <a:xfrm rot="401918">
              <a:off x="4290086" y="2629125"/>
              <a:ext cx="563828" cy="365353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658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4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5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6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7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2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Props1.xml><?xml version="1.0" encoding="utf-8"?>
<ds:datastoreItem xmlns:ds="http://schemas.openxmlformats.org/officeDocument/2006/customXml" ds:itemID="{4CE1F33C-8D55-480A-BA3E-B8E105753FFA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077C8EE2-1723-41C6-B6DF-AD16DABD5DEB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3C0655A2-C753-4B96-A3F4-5A8EEFDB8391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21FB55CB-9021-46DC-8260-2DDAE1E76651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4F7B3B4E-CF2C-4DE1-BDD0-B29711800AB6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B25CF1C5-5B34-473E-8DE3-1EA20019494E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BDC33C2C-BB38-487D-8B6E-DBDDB1EB1512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4623F4B4-F8E9-4E16-B74E-B6EC8F3DD70F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42C15F2B-6105-475C-A68A-D716FF4285C5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07E663D7-DAD6-4F3D-AA2A-7428853289F0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B5AB5A8A-7D9B-4D11-82A2-A8199AF5172F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9EAC57DA-521B-4815-BEFD-208CD216BAC0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0B0252B2-1336-48CD-9A50-DDFFE51E0F23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DE929AE7-DE00-43D4-9FD6-14182B19A6B1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98DF57AF-CB99-4F92-A117-9EC8946FE11F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5B6497B2-D8DB-4D6A-8E91-B2DF31246B71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2C5203E7-9B41-4203-BCB3-A3851BC98D97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Breitbild</PresentationFormat>
  <Paragraphs>29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PowerPoint-Präsentation</vt:lpstr>
    </vt:vector>
  </TitlesOfParts>
  <Company>ITCCN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Marco Wurzenberger</dc:creator>
  <cp:lastModifiedBy>Marco Wurzenberger</cp:lastModifiedBy>
  <cp:revision>4</cp:revision>
  <dcterms:created xsi:type="dcterms:W3CDTF">2017-01-31T12:52:07Z</dcterms:created>
  <dcterms:modified xsi:type="dcterms:W3CDTF">2017-01-31T13:34:43Z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