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7"/>
  </p:sldMasterIdLst>
  <p:sldIdLst>
    <p:sldId id="257" r:id="rId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102" y="-4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theme" Target="theme/theme1.xml"/><Relationship Id="rId5" Type="http://schemas.openxmlformats.org/officeDocument/2006/relationships/customXml" Target="../customXml/item5.xml"/><Relationship Id="rId10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92823-6D6E-402A-9833-94983A6AC110}" type="datetimeFigureOut">
              <a:rPr lang="de-DE" smtClean="0"/>
              <a:t>16.01.2017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AD631-5375-49C8-BE21-17767584D2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5319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92823-6D6E-402A-9833-94983A6AC110}" type="datetimeFigureOut">
              <a:rPr lang="de-DE" smtClean="0"/>
              <a:t>16.01.2017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AD631-5375-49C8-BE21-17767584D2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6256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92823-6D6E-402A-9833-94983A6AC110}" type="datetimeFigureOut">
              <a:rPr lang="de-DE" smtClean="0"/>
              <a:t>16.01.2017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AD631-5375-49C8-BE21-17767584D2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0826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92823-6D6E-402A-9833-94983A6AC110}" type="datetimeFigureOut">
              <a:rPr lang="de-DE" smtClean="0"/>
              <a:t>16.01.2017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AD631-5375-49C8-BE21-17767584D2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4594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92823-6D6E-402A-9833-94983A6AC110}" type="datetimeFigureOut">
              <a:rPr lang="de-DE" smtClean="0"/>
              <a:t>16.01.2017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AD631-5375-49C8-BE21-17767584D2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4328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92823-6D6E-402A-9833-94983A6AC110}" type="datetimeFigureOut">
              <a:rPr lang="de-DE" smtClean="0"/>
              <a:t>16.01.2017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AD631-5375-49C8-BE21-17767584D2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79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92823-6D6E-402A-9833-94983A6AC110}" type="datetimeFigureOut">
              <a:rPr lang="de-DE" smtClean="0"/>
              <a:t>16.01.2017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AD631-5375-49C8-BE21-17767584D2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266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92823-6D6E-402A-9833-94983A6AC110}" type="datetimeFigureOut">
              <a:rPr lang="de-DE" smtClean="0"/>
              <a:t>16.01.2017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AD631-5375-49C8-BE21-17767584D2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9243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92823-6D6E-402A-9833-94983A6AC110}" type="datetimeFigureOut">
              <a:rPr lang="de-DE" smtClean="0"/>
              <a:t>16.01.2017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AD631-5375-49C8-BE21-17767584D2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0429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92823-6D6E-402A-9833-94983A6AC110}" type="datetimeFigureOut">
              <a:rPr lang="de-DE" smtClean="0"/>
              <a:t>16.01.2017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AD631-5375-49C8-BE21-17767584D2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492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92823-6D6E-402A-9833-94983A6AC110}" type="datetimeFigureOut">
              <a:rPr lang="de-DE" smtClean="0"/>
              <a:t>16.01.2017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AD631-5375-49C8-BE21-17767584D2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2659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92823-6D6E-402A-9833-94983A6AC110}" type="datetimeFigureOut">
              <a:rPr lang="de-DE" smtClean="0"/>
              <a:t>16.01.2017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AD631-5375-49C8-BE21-17767584D2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6806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6.png"/><Relationship Id="rId3" Type="http://schemas.openxmlformats.org/officeDocument/2006/relationships/customXml" Target="../../customXml/item3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5.png"/><Relationship Id="rId2" Type="http://schemas.openxmlformats.org/officeDocument/2006/relationships/customXml" Target="../../customXml/item2.xml"/><Relationship Id="rId1" Type="http://schemas.openxmlformats.org/officeDocument/2006/relationships/customXml" Target="../../customXml/item1.xml"/><Relationship Id="rId6" Type="http://schemas.openxmlformats.org/officeDocument/2006/relationships/customXml" Target="../../customXml/item6.xml"/><Relationship Id="rId11" Type="http://schemas.openxmlformats.org/officeDocument/2006/relationships/image" Target="../media/image4.png"/><Relationship Id="rId5" Type="http://schemas.openxmlformats.org/officeDocument/2006/relationships/customXml" Target="../../customXml/item5.xml"/><Relationship Id="rId10" Type="http://schemas.openxmlformats.org/officeDocument/2006/relationships/image" Target="../media/image3.png"/><Relationship Id="rId4" Type="http://schemas.openxmlformats.org/officeDocument/2006/relationships/customXml" Target="../../customXml/item4.xml"/><Relationship Id="rId9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/>
            <p:cNvSpPr txBox="1"/>
            <p:nvPr/>
          </p:nvSpPr>
          <p:spPr>
            <a:xfrm>
              <a:off x="22515" y="22341"/>
              <a:ext cx="1501180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innovations4austria</a:t>
              </a:r>
              <a:endParaRPr lang="en-US" sz="1200" dirty="0" smtClean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7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</a:t>
                </a:r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://innovations4austria.at/Home/Index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4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3" name="Rechteck 32"/>
          <p:cNvSpPr/>
          <p:nvPr/>
        </p:nvSpPr>
        <p:spPr>
          <a:xfrm>
            <a:off x="81598" y="685159"/>
            <a:ext cx="8986202" cy="8716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Content"/>
          <p:cNvSpPr txBox="1"/>
          <p:nvPr>
            <p:custDataLst>
              <p:custData r:id="rId2"/>
            </p:custDataLst>
          </p:nvPr>
        </p:nvSpPr>
        <p:spPr>
          <a:xfrm>
            <a:off x="417292" y="924807"/>
            <a:ext cx="2498524" cy="372410"/>
          </a:xfrm>
          <a:prstGeom prst="rect">
            <a:avLst/>
          </a:prstGeom>
          <a:noFill/>
        </p:spPr>
        <p:txBody>
          <a:bodyPr wrap="square" lIns="91440" tIns="18288" rIns="91440" bIns="45720" rtlCol="0" anchor="ctr" anchorCtr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innovations4austria</a:t>
            </a:r>
            <a:endParaRPr lang="en-US" sz="2000" dirty="0" smtClean="0">
              <a:solidFill>
                <a:srgbClr val="FF000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38" name="StickyNote"/>
          <p:cNvGrpSpPr/>
          <p:nvPr>
            <p:custDataLst>
              <p:custData r:id="rId3"/>
            </p:custDataLst>
          </p:nvPr>
        </p:nvGrpSpPr>
        <p:grpSpPr>
          <a:xfrm>
            <a:off x="2404241" y="1200089"/>
            <a:ext cx="1371600" cy="799873"/>
            <a:chOff x="3886200" y="2629127"/>
            <a:chExt cx="1371600" cy="799873"/>
          </a:xfrm>
        </p:grpSpPr>
        <p:sp>
          <p:nvSpPr>
            <p:cNvPr id="39" name="Content"/>
            <p:cNvSpPr>
              <a:spLocks/>
            </p:cNvSpPr>
            <p:nvPr/>
          </p:nvSpPr>
          <p:spPr>
            <a:xfrm>
              <a:off x="3886200" y="2743200"/>
              <a:ext cx="1371600" cy="685800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Link:</a:t>
              </a:r>
              <a:b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</a:b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Home/Index</a:t>
              </a:r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40" name="Tape"/>
            <p:cNvSpPr/>
            <p:nvPr/>
          </p:nvSpPr>
          <p:spPr>
            <a:xfrm rot="401918">
              <a:off x="4290086" y="2629127"/>
              <a:ext cx="563828" cy="215444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41" name="Content"/>
          <p:cNvSpPr txBox="1"/>
          <p:nvPr>
            <p:custDataLst>
              <p:custData r:id="rId4"/>
            </p:custDataLst>
          </p:nvPr>
        </p:nvSpPr>
        <p:spPr>
          <a:xfrm>
            <a:off x="7108112" y="980207"/>
            <a:ext cx="719168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Home</a:t>
            </a:r>
            <a:endParaRPr lang="en-US" sz="1200" b="1" dirty="0" smtClean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2" name="Content"/>
          <p:cNvSpPr txBox="1"/>
          <p:nvPr>
            <p:custDataLst>
              <p:custData r:id="rId5"/>
            </p:custDataLst>
          </p:nvPr>
        </p:nvSpPr>
        <p:spPr>
          <a:xfrm>
            <a:off x="8066855" y="990170"/>
            <a:ext cx="719168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Login</a:t>
            </a:r>
            <a:endParaRPr lang="en-US" sz="1200" b="1" dirty="0" smtClean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43" name="StickyNote"/>
          <p:cNvGrpSpPr/>
          <p:nvPr>
            <p:custDataLst>
              <p:custData r:id="rId6"/>
            </p:custDataLst>
          </p:nvPr>
        </p:nvGrpSpPr>
        <p:grpSpPr>
          <a:xfrm>
            <a:off x="7351790" y="1338409"/>
            <a:ext cx="1664210" cy="866454"/>
            <a:chOff x="3886200" y="2629130"/>
            <a:chExt cx="1371600" cy="799871"/>
          </a:xfrm>
        </p:grpSpPr>
        <p:sp>
          <p:nvSpPr>
            <p:cNvPr id="44" name="Content"/>
            <p:cNvSpPr>
              <a:spLocks/>
            </p:cNvSpPr>
            <p:nvPr/>
          </p:nvSpPr>
          <p:spPr>
            <a:xfrm>
              <a:off x="3886200" y="2734435"/>
              <a:ext cx="1371600" cy="694566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Home: Home/Index</a:t>
              </a:r>
            </a:p>
            <a:p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Login: User/Login</a:t>
              </a:r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45" name="Tape"/>
            <p:cNvSpPr>
              <a:spLocks/>
            </p:cNvSpPr>
            <p:nvPr/>
          </p:nvSpPr>
          <p:spPr>
            <a:xfrm rot="401918">
              <a:off x="4339654" y="2629130"/>
              <a:ext cx="464693" cy="198888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953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Props1.xml><?xml version="1.0" encoding="utf-8"?>
<ds:datastoreItem xmlns:ds="http://schemas.openxmlformats.org/officeDocument/2006/customXml" ds:itemID="{D52E9C90-4BC5-4ABD-8C87-6DDFACD32A52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82A14D4B-FD74-4E11-9C45-06EB68993003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09D191B1-FB09-4FEB-9878-D0E6CD5062B2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CF3AD469-E640-4AAA-976E-A8051CED975D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802DB3F4-4BBA-4E61-B21B-ACBBDD259570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214489B0-F990-4418-99B3-CDC73AA2CE3E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Bildschirmpräsentation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Admin</dc:creator>
  <cp:lastModifiedBy>Admin</cp:lastModifiedBy>
  <cp:revision>3</cp:revision>
  <dcterms:created xsi:type="dcterms:W3CDTF">2017-01-16T08:39:58Z</dcterms:created>
  <dcterms:modified xsi:type="dcterms:W3CDTF">2017-01-16T09:12:57Z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