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49"/>
  </p:sldMasterIdLst>
  <p:sldIdLst>
    <p:sldId id="257" r:id="rId150"/>
    <p:sldId id="258" r:id="rId151"/>
    <p:sldId id="264" r:id="rId152"/>
    <p:sldId id="265" r:id="rId153"/>
    <p:sldId id="259" r:id="rId154"/>
    <p:sldId id="260" r:id="rId155"/>
    <p:sldId id="261" r:id="rId156"/>
    <p:sldId id="262" r:id="rId157"/>
    <p:sldId id="263" r:id="rId15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14" y="-5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customXml" Target="../customXml/item26.xml"/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47" Type="http://schemas.openxmlformats.org/officeDocument/2006/relationships/customXml" Target="../customXml/item47.xml"/><Relationship Id="rId63" Type="http://schemas.openxmlformats.org/officeDocument/2006/relationships/customXml" Target="../customXml/item63.xml"/><Relationship Id="rId68" Type="http://schemas.openxmlformats.org/officeDocument/2006/relationships/customXml" Target="../customXml/item68.xml"/><Relationship Id="rId84" Type="http://schemas.openxmlformats.org/officeDocument/2006/relationships/customXml" Target="../customXml/item84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38" Type="http://schemas.openxmlformats.org/officeDocument/2006/relationships/customXml" Target="../customXml/item138.xml"/><Relationship Id="rId154" Type="http://schemas.openxmlformats.org/officeDocument/2006/relationships/slide" Target="slides/slide5.xml"/><Relationship Id="rId159" Type="http://schemas.openxmlformats.org/officeDocument/2006/relationships/presProps" Target="presProps.xml"/><Relationship Id="rId16" Type="http://schemas.openxmlformats.org/officeDocument/2006/relationships/customXml" Target="../customXml/item1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53" Type="http://schemas.openxmlformats.org/officeDocument/2006/relationships/customXml" Target="../customXml/item53.xml"/><Relationship Id="rId58" Type="http://schemas.openxmlformats.org/officeDocument/2006/relationships/customXml" Target="../customXml/item58.xml"/><Relationship Id="rId74" Type="http://schemas.openxmlformats.org/officeDocument/2006/relationships/customXml" Target="../customXml/item74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28" Type="http://schemas.openxmlformats.org/officeDocument/2006/relationships/customXml" Target="../customXml/item128.xml"/><Relationship Id="rId144" Type="http://schemas.openxmlformats.org/officeDocument/2006/relationships/customXml" Target="../customXml/item144.xml"/><Relationship Id="rId149" Type="http://schemas.openxmlformats.org/officeDocument/2006/relationships/slideMaster" Target="slideMasters/slideMaster1.xml"/><Relationship Id="rId5" Type="http://schemas.openxmlformats.org/officeDocument/2006/relationships/customXml" Target="../customXml/item5.xml"/><Relationship Id="rId90" Type="http://schemas.openxmlformats.org/officeDocument/2006/relationships/customXml" Target="../customXml/item90.xml"/><Relationship Id="rId95" Type="http://schemas.openxmlformats.org/officeDocument/2006/relationships/customXml" Target="../customXml/item95.xml"/><Relationship Id="rId160" Type="http://schemas.openxmlformats.org/officeDocument/2006/relationships/viewProps" Target="viewProps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customXml" Target="../customXml/item134.xml"/><Relationship Id="rId139" Type="http://schemas.openxmlformats.org/officeDocument/2006/relationships/customXml" Target="../customXml/item13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50" Type="http://schemas.openxmlformats.org/officeDocument/2006/relationships/slide" Target="slides/slide1.xml"/><Relationship Id="rId155" Type="http://schemas.openxmlformats.org/officeDocument/2006/relationships/slide" Target="slides/slide6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customXml" Target="../customXml/item54.xml"/><Relationship Id="rId62" Type="http://schemas.openxmlformats.org/officeDocument/2006/relationships/customXml" Target="../customXml/item62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40" Type="http://schemas.openxmlformats.org/officeDocument/2006/relationships/customXml" Target="../customXml/item140.xml"/><Relationship Id="rId145" Type="http://schemas.openxmlformats.org/officeDocument/2006/relationships/customXml" Target="../customXml/item145.xml"/><Relationship Id="rId153" Type="http://schemas.openxmlformats.org/officeDocument/2006/relationships/slide" Target="slides/slide4.xml"/><Relationship Id="rId16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customXml" Target="../customXml/item49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44" Type="http://schemas.openxmlformats.org/officeDocument/2006/relationships/customXml" Target="../customXml/item44.xml"/><Relationship Id="rId52" Type="http://schemas.openxmlformats.org/officeDocument/2006/relationships/customXml" Target="../customXml/item52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51" Type="http://schemas.openxmlformats.org/officeDocument/2006/relationships/slide" Target="slides/slide2.xml"/><Relationship Id="rId156" Type="http://schemas.openxmlformats.org/officeDocument/2006/relationships/slide" Target="slides/slide7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tableStyles" Target="tableStyles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slide" Target="slides/slide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slide" Target="slides/slide3.xml"/><Relationship Id="rId19" Type="http://schemas.openxmlformats.org/officeDocument/2006/relationships/customXml" Target="../customXml/item19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3" Type="http://schemas.openxmlformats.org/officeDocument/2006/relationships/customXml" Target="../customXml/item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823-6D6E-402A-9833-94983A6AC110}" type="datetimeFigureOut">
              <a:rPr lang="de-DE" smtClean="0"/>
              <a:t>16.01.2017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D631-5375-49C8-BE21-17767584D2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319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823-6D6E-402A-9833-94983A6AC110}" type="datetimeFigureOut">
              <a:rPr lang="de-DE" smtClean="0"/>
              <a:t>16.01.2017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D631-5375-49C8-BE21-17767584D2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25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823-6D6E-402A-9833-94983A6AC110}" type="datetimeFigureOut">
              <a:rPr lang="de-DE" smtClean="0"/>
              <a:t>16.01.2017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D631-5375-49C8-BE21-17767584D2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082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823-6D6E-402A-9833-94983A6AC110}" type="datetimeFigureOut">
              <a:rPr lang="de-DE" smtClean="0"/>
              <a:t>16.01.2017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D631-5375-49C8-BE21-17767584D2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459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823-6D6E-402A-9833-94983A6AC110}" type="datetimeFigureOut">
              <a:rPr lang="de-DE" smtClean="0"/>
              <a:t>16.01.2017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D631-5375-49C8-BE21-17767584D2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32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823-6D6E-402A-9833-94983A6AC110}" type="datetimeFigureOut">
              <a:rPr lang="de-DE" smtClean="0"/>
              <a:t>16.01.2017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D631-5375-49C8-BE21-17767584D2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823-6D6E-402A-9833-94983A6AC110}" type="datetimeFigureOut">
              <a:rPr lang="de-DE" smtClean="0"/>
              <a:t>16.01.2017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D631-5375-49C8-BE21-17767584D2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66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823-6D6E-402A-9833-94983A6AC110}" type="datetimeFigureOut">
              <a:rPr lang="de-DE" smtClean="0"/>
              <a:t>16.01.2017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D631-5375-49C8-BE21-17767584D2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24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823-6D6E-402A-9833-94983A6AC110}" type="datetimeFigureOut">
              <a:rPr lang="de-DE" smtClean="0"/>
              <a:t>16.01.2017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D631-5375-49C8-BE21-17767584D2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42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823-6D6E-402A-9833-94983A6AC110}" type="datetimeFigureOut">
              <a:rPr lang="de-DE" smtClean="0"/>
              <a:t>16.01.2017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D631-5375-49C8-BE21-17767584D2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9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92823-6D6E-402A-9833-94983A6AC110}" type="datetimeFigureOut">
              <a:rPr lang="de-DE" smtClean="0"/>
              <a:t>16.01.2017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D631-5375-49C8-BE21-17767584D2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265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92823-6D6E-402A-9833-94983A6AC110}" type="datetimeFigureOut">
              <a:rPr lang="de-DE" smtClean="0"/>
              <a:t>16.01.2017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AD631-5375-49C8-BE21-17767584D2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680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.xml"/><Relationship Id="rId13" Type="http://schemas.openxmlformats.org/officeDocument/2006/relationships/image" Target="../media/image3.png"/><Relationship Id="rId3" Type="http://schemas.openxmlformats.org/officeDocument/2006/relationships/customXml" Target="../../customXml/item1.xml"/><Relationship Id="rId7" Type="http://schemas.openxmlformats.org/officeDocument/2006/relationships/customXml" Target="../../customXml/item7.xml"/><Relationship Id="rId12" Type="http://schemas.openxmlformats.org/officeDocument/2006/relationships/image" Target="../media/image2.png"/><Relationship Id="rId2" Type="http://schemas.openxmlformats.org/officeDocument/2006/relationships/customXml" Target="../../customXml/item2.xml"/><Relationship Id="rId16" Type="http://schemas.openxmlformats.org/officeDocument/2006/relationships/image" Target="../media/image6.png"/><Relationship Id="rId1" Type="http://schemas.openxmlformats.org/officeDocument/2006/relationships/customXml" Target="../../customXml/item3.xml"/><Relationship Id="rId6" Type="http://schemas.openxmlformats.org/officeDocument/2006/relationships/customXml" Target="../../customXml/item4.xml"/><Relationship Id="rId11" Type="http://schemas.openxmlformats.org/officeDocument/2006/relationships/image" Target="../media/image1.png"/><Relationship Id="rId5" Type="http://schemas.openxmlformats.org/officeDocument/2006/relationships/customXml" Target="../../customXml/item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.xml"/><Relationship Id="rId4" Type="http://schemas.openxmlformats.org/officeDocument/2006/relationships/customXml" Target="../../customXml/item6.xml"/><Relationship Id="rId9" Type="http://schemas.openxmlformats.org/officeDocument/2006/relationships/customXml" Target="../../customXml/item9.xml"/><Relationship Id="rId1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.xml"/><Relationship Id="rId13" Type="http://schemas.openxmlformats.org/officeDocument/2006/relationships/customXml" Target="../../customXml/item22.xml"/><Relationship Id="rId18" Type="http://schemas.openxmlformats.org/officeDocument/2006/relationships/image" Target="../media/image4.png"/><Relationship Id="rId3" Type="http://schemas.openxmlformats.org/officeDocument/2006/relationships/customXml" Target="../../customXml/item12.xml"/><Relationship Id="rId21" Type="http://schemas.openxmlformats.org/officeDocument/2006/relationships/image" Target="../media/image7.png"/><Relationship Id="rId7" Type="http://schemas.openxmlformats.org/officeDocument/2006/relationships/customXml" Target="../../customXml/item16.xml"/><Relationship Id="rId12" Type="http://schemas.openxmlformats.org/officeDocument/2006/relationships/customXml" Target="../../customXml/item21.xml"/><Relationship Id="rId17" Type="http://schemas.openxmlformats.org/officeDocument/2006/relationships/image" Target="../media/image3.png"/><Relationship Id="rId2" Type="http://schemas.openxmlformats.org/officeDocument/2006/relationships/customXml" Target="../../customXml/item11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customXml" Target="../../customXml/item10.xml"/><Relationship Id="rId6" Type="http://schemas.openxmlformats.org/officeDocument/2006/relationships/customXml" Target="../../customXml/item15.xml"/><Relationship Id="rId11" Type="http://schemas.openxmlformats.org/officeDocument/2006/relationships/customXml" Target="../../customXml/item20.xml"/><Relationship Id="rId5" Type="http://schemas.openxmlformats.org/officeDocument/2006/relationships/customXml" Target="../../customXml/item14.xml"/><Relationship Id="rId15" Type="http://schemas.openxmlformats.org/officeDocument/2006/relationships/image" Target="../media/image1.png"/><Relationship Id="rId10" Type="http://schemas.openxmlformats.org/officeDocument/2006/relationships/customXml" Target="../../customXml/item19.xml"/><Relationship Id="rId19" Type="http://schemas.openxmlformats.org/officeDocument/2006/relationships/image" Target="../media/image5.png"/><Relationship Id="rId4" Type="http://schemas.openxmlformats.org/officeDocument/2006/relationships/customXml" Target="../../customXml/item13.xml"/><Relationship Id="rId9" Type="http://schemas.openxmlformats.org/officeDocument/2006/relationships/customXml" Target="../../customXml/item18.xml"/><Relationship Id="rId1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29.xml"/><Relationship Id="rId13" Type="http://schemas.openxmlformats.org/officeDocument/2006/relationships/customXml" Target="../../customXml/item134.xml"/><Relationship Id="rId18" Type="http://schemas.openxmlformats.org/officeDocument/2006/relationships/image" Target="../media/image2.png"/><Relationship Id="rId3" Type="http://schemas.openxmlformats.org/officeDocument/2006/relationships/customXml" Target="../../customXml/item124.xml"/><Relationship Id="rId21" Type="http://schemas.openxmlformats.org/officeDocument/2006/relationships/image" Target="../media/image5.png"/><Relationship Id="rId7" Type="http://schemas.openxmlformats.org/officeDocument/2006/relationships/customXml" Target="../../customXml/item128.xml"/><Relationship Id="rId12" Type="http://schemas.openxmlformats.org/officeDocument/2006/relationships/customXml" Target="../../customXml/item133.xml"/><Relationship Id="rId17" Type="http://schemas.openxmlformats.org/officeDocument/2006/relationships/image" Target="../media/image1.png"/><Relationship Id="rId2" Type="http://schemas.openxmlformats.org/officeDocument/2006/relationships/customXml" Target="../../customXml/item123.xml"/><Relationship Id="rId16" Type="http://schemas.openxmlformats.org/officeDocument/2006/relationships/slideLayout" Target="../slideLayouts/slideLayout7.xml"/><Relationship Id="rId20" Type="http://schemas.openxmlformats.org/officeDocument/2006/relationships/image" Target="../media/image4.png"/><Relationship Id="rId1" Type="http://schemas.openxmlformats.org/officeDocument/2006/relationships/customXml" Target="../../customXml/item122.xml"/><Relationship Id="rId6" Type="http://schemas.openxmlformats.org/officeDocument/2006/relationships/customXml" Target="../../customXml/item127.xml"/><Relationship Id="rId11" Type="http://schemas.openxmlformats.org/officeDocument/2006/relationships/customXml" Target="../../customXml/item132.xml"/><Relationship Id="rId5" Type="http://schemas.openxmlformats.org/officeDocument/2006/relationships/customXml" Target="../../customXml/item126.xml"/><Relationship Id="rId15" Type="http://schemas.openxmlformats.org/officeDocument/2006/relationships/customXml" Target="../../customXml/item136.xml"/><Relationship Id="rId10" Type="http://schemas.openxmlformats.org/officeDocument/2006/relationships/customXml" Target="../../customXml/item131.xml"/><Relationship Id="rId19" Type="http://schemas.openxmlformats.org/officeDocument/2006/relationships/image" Target="../media/image3.png"/><Relationship Id="rId4" Type="http://schemas.openxmlformats.org/officeDocument/2006/relationships/customXml" Target="../../customXml/item125.xml"/><Relationship Id="rId9" Type="http://schemas.openxmlformats.org/officeDocument/2006/relationships/customXml" Target="../../customXml/item130.xml"/><Relationship Id="rId14" Type="http://schemas.openxmlformats.org/officeDocument/2006/relationships/customXml" Target="../../customXml/item135.xml"/><Relationship Id="rId2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44.xml"/><Relationship Id="rId13" Type="http://schemas.openxmlformats.org/officeDocument/2006/relationships/slideLayout" Target="../slideLayouts/slideLayout7.xml"/><Relationship Id="rId18" Type="http://schemas.openxmlformats.org/officeDocument/2006/relationships/image" Target="../media/image5.png"/><Relationship Id="rId3" Type="http://schemas.openxmlformats.org/officeDocument/2006/relationships/customXml" Target="../../customXml/item139.xml"/><Relationship Id="rId7" Type="http://schemas.openxmlformats.org/officeDocument/2006/relationships/customXml" Target="../../customXml/item143.xml"/><Relationship Id="rId12" Type="http://schemas.openxmlformats.org/officeDocument/2006/relationships/customXml" Target="../../customXml/item148.xml"/><Relationship Id="rId17" Type="http://schemas.openxmlformats.org/officeDocument/2006/relationships/image" Target="../media/image4.png"/><Relationship Id="rId2" Type="http://schemas.openxmlformats.org/officeDocument/2006/relationships/customXml" Target="../../customXml/item138.xml"/><Relationship Id="rId16" Type="http://schemas.openxmlformats.org/officeDocument/2006/relationships/image" Target="../media/image3.png"/><Relationship Id="rId20" Type="http://schemas.openxmlformats.org/officeDocument/2006/relationships/image" Target="../media/image8.png"/><Relationship Id="rId1" Type="http://schemas.openxmlformats.org/officeDocument/2006/relationships/customXml" Target="../../customXml/item137.xml"/><Relationship Id="rId6" Type="http://schemas.openxmlformats.org/officeDocument/2006/relationships/customXml" Target="../../customXml/item142.xml"/><Relationship Id="rId11" Type="http://schemas.openxmlformats.org/officeDocument/2006/relationships/customXml" Target="../../customXml/item147.xml"/><Relationship Id="rId5" Type="http://schemas.openxmlformats.org/officeDocument/2006/relationships/customXml" Target="../../customXml/item141.xml"/><Relationship Id="rId15" Type="http://schemas.openxmlformats.org/officeDocument/2006/relationships/image" Target="../media/image2.png"/><Relationship Id="rId10" Type="http://schemas.openxmlformats.org/officeDocument/2006/relationships/customXml" Target="../../customXml/item146.xml"/><Relationship Id="rId19" Type="http://schemas.openxmlformats.org/officeDocument/2006/relationships/image" Target="../media/image6.png"/><Relationship Id="rId4" Type="http://schemas.openxmlformats.org/officeDocument/2006/relationships/customXml" Target="../../customXml/item140.xml"/><Relationship Id="rId9" Type="http://schemas.openxmlformats.org/officeDocument/2006/relationships/customXml" Target="../../customXml/item145.xml"/><Relationship Id="rId1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30.xml"/><Relationship Id="rId13" Type="http://schemas.openxmlformats.org/officeDocument/2006/relationships/customXml" Target="../../customXml/item35.xml"/><Relationship Id="rId18" Type="http://schemas.openxmlformats.org/officeDocument/2006/relationships/customXml" Target="../../customXml/item40.xml"/><Relationship Id="rId26" Type="http://schemas.openxmlformats.org/officeDocument/2006/relationships/customXml" Target="../../customXml/item69.xml"/><Relationship Id="rId3" Type="http://schemas.openxmlformats.org/officeDocument/2006/relationships/customXml" Target="../../customXml/item25.xml"/><Relationship Id="rId21" Type="http://schemas.openxmlformats.org/officeDocument/2006/relationships/customXml" Target="../../customXml/item64.xml"/><Relationship Id="rId34" Type="http://schemas.openxmlformats.org/officeDocument/2006/relationships/image" Target="../media/image4.png"/><Relationship Id="rId7" Type="http://schemas.openxmlformats.org/officeDocument/2006/relationships/customXml" Target="../../customXml/item29.xml"/><Relationship Id="rId12" Type="http://schemas.openxmlformats.org/officeDocument/2006/relationships/customXml" Target="../../customXml/item34.xml"/><Relationship Id="rId17" Type="http://schemas.openxmlformats.org/officeDocument/2006/relationships/customXml" Target="../../customXml/item39.xml"/><Relationship Id="rId25" Type="http://schemas.openxmlformats.org/officeDocument/2006/relationships/customXml" Target="../../customXml/item68.xml"/><Relationship Id="rId33" Type="http://schemas.openxmlformats.org/officeDocument/2006/relationships/image" Target="../media/image3.png"/><Relationship Id="rId2" Type="http://schemas.openxmlformats.org/officeDocument/2006/relationships/customXml" Target="../../customXml/item24.xml"/><Relationship Id="rId16" Type="http://schemas.openxmlformats.org/officeDocument/2006/relationships/customXml" Target="../../customXml/item38.xml"/><Relationship Id="rId20" Type="http://schemas.openxmlformats.org/officeDocument/2006/relationships/customXml" Target="../../customXml/item42.xml"/><Relationship Id="rId29" Type="http://schemas.openxmlformats.org/officeDocument/2006/relationships/customXml" Target="../../customXml/item108.xml"/><Relationship Id="rId1" Type="http://schemas.openxmlformats.org/officeDocument/2006/relationships/customXml" Target="../../customXml/item23.xml"/><Relationship Id="rId6" Type="http://schemas.openxmlformats.org/officeDocument/2006/relationships/customXml" Target="../../customXml/item28.xml"/><Relationship Id="rId11" Type="http://schemas.openxmlformats.org/officeDocument/2006/relationships/customXml" Target="../../customXml/item33.xml"/><Relationship Id="rId24" Type="http://schemas.openxmlformats.org/officeDocument/2006/relationships/customXml" Target="../../customXml/item67.xml"/><Relationship Id="rId32" Type="http://schemas.openxmlformats.org/officeDocument/2006/relationships/image" Target="../media/image2.png"/><Relationship Id="rId37" Type="http://schemas.openxmlformats.org/officeDocument/2006/relationships/image" Target="../media/image9.png"/><Relationship Id="rId5" Type="http://schemas.openxmlformats.org/officeDocument/2006/relationships/customXml" Target="../../customXml/item27.xml"/><Relationship Id="rId15" Type="http://schemas.openxmlformats.org/officeDocument/2006/relationships/customXml" Target="../../customXml/item37.xml"/><Relationship Id="rId23" Type="http://schemas.openxmlformats.org/officeDocument/2006/relationships/customXml" Target="../../customXml/item66.xml"/><Relationship Id="rId28" Type="http://schemas.openxmlformats.org/officeDocument/2006/relationships/customXml" Target="../../customXml/item101.xml"/><Relationship Id="rId36" Type="http://schemas.openxmlformats.org/officeDocument/2006/relationships/image" Target="../media/image6.png"/><Relationship Id="rId10" Type="http://schemas.openxmlformats.org/officeDocument/2006/relationships/customXml" Target="../../customXml/item32.xml"/><Relationship Id="rId19" Type="http://schemas.openxmlformats.org/officeDocument/2006/relationships/customXml" Target="../../customXml/item41.xml"/><Relationship Id="rId31" Type="http://schemas.openxmlformats.org/officeDocument/2006/relationships/image" Target="../media/image1.png"/><Relationship Id="rId4" Type="http://schemas.openxmlformats.org/officeDocument/2006/relationships/customXml" Target="../../customXml/item26.xml"/><Relationship Id="rId9" Type="http://schemas.openxmlformats.org/officeDocument/2006/relationships/customXml" Target="../../customXml/item31.xml"/><Relationship Id="rId14" Type="http://schemas.openxmlformats.org/officeDocument/2006/relationships/customXml" Target="../../customXml/item36.xml"/><Relationship Id="rId22" Type="http://schemas.openxmlformats.org/officeDocument/2006/relationships/customXml" Target="../../customXml/item65.xml"/><Relationship Id="rId27" Type="http://schemas.openxmlformats.org/officeDocument/2006/relationships/customXml" Target="../../customXml/item70.xml"/><Relationship Id="rId30" Type="http://schemas.openxmlformats.org/officeDocument/2006/relationships/slideLayout" Target="../slideLayouts/slideLayout7.xml"/><Relationship Id="rId35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0.xml"/><Relationship Id="rId13" Type="http://schemas.openxmlformats.org/officeDocument/2006/relationships/customXml" Target="../../customXml/item55.xml"/><Relationship Id="rId18" Type="http://schemas.openxmlformats.org/officeDocument/2006/relationships/customXml" Target="../../customXml/item60.xml"/><Relationship Id="rId26" Type="http://schemas.openxmlformats.org/officeDocument/2006/relationships/image" Target="../media/image1.png"/><Relationship Id="rId3" Type="http://schemas.openxmlformats.org/officeDocument/2006/relationships/customXml" Target="../../customXml/item45.xml"/><Relationship Id="rId21" Type="http://schemas.openxmlformats.org/officeDocument/2006/relationships/customXml" Target="../../customXml/item63.xml"/><Relationship Id="rId7" Type="http://schemas.openxmlformats.org/officeDocument/2006/relationships/customXml" Target="../../customXml/item49.xml"/><Relationship Id="rId12" Type="http://schemas.openxmlformats.org/officeDocument/2006/relationships/customXml" Target="../../customXml/item54.xml"/><Relationship Id="rId17" Type="http://schemas.openxmlformats.org/officeDocument/2006/relationships/customXml" Target="../../customXml/item59.xml"/><Relationship Id="rId25" Type="http://schemas.openxmlformats.org/officeDocument/2006/relationships/slideLayout" Target="../slideLayouts/slideLayout7.xml"/><Relationship Id="rId2" Type="http://schemas.openxmlformats.org/officeDocument/2006/relationships/customXml" Target="../../customXml/item44.xml"/><Relationship Id="rId16" Type="http://schemas.openxmlformats.org/officeDocument/2006/relationships/customXml" Target="../../customXml/item58.xml"/><Relationship Id="rId20" Type="http://schemas.openxmlformats.org/officeDocument/2006/relationships/customXml" Target="../../customXml/item62.xml"/><Relationship Id="rId29" Type="http://schemas.openxmlformats.org/officeDocument/2006/relationships/image" Target="../media/image4.png"/><Relationship Id="rId1" Type="http://schemas.openxmlformats.org/officeDocument/2006/relationships/customXml" Target="../../customXml/item43.xml"/><Relationship Id="rId6" Type="http://schemas.openxmlformats.org/officeDocument/2006/relationships/customXml" Target="../../customXml/item48.xml"/><Relationship Id="rId11" Type="http://schemas.openxmlformats.org/officeDocument/2006/relationships/customXml" Target="../../customXml/item53.xml"/><Relationship Id="rId24" Type="http://schemas.openxmlformats.org/officeDocument/2006/relationships/customXml" Target="../../customXml/item110.xml"/><Relationship Id="rId5" Type="http://schemas.openxmlformats.org/officeDocument/2006/relationships/customXml" Target="../../customXml/item47.xml"/><Relationship Id="rId15" Type="http://schemas.openxmlformats.org/officeDocument/2006/relationships/customXml" Target="../../customXml/item57.xml"/><Relationship Id="rId23" Type="http://schemas.openxmlformats.org/officeDocument/2006/relationships/customXml" Target="../../customXml/item109.xml"/><Relationship Id="rId28" Type="http://schemas.openxmlformats.org/officeDocument/2006/relationships/image" Target="../media/image3.png"/><Relationship Id="rId10" Type="http://schemas.openxmlformats.org/officeDocument/2006/relationships/customXml" Target="../../customXml/item52.xml"/><Relationship Id="rId19" Type="http://schemas.openxmlformats.org/officeDocument/2006/relationships/customXml" Target="../../customXml/item61.xml"/><Relationship Id="rId31" Type="http://schemas.openxmlformats.org/officeDocument/2006/relationships/image" Target="../media/image6.png"/><Relationship Id="rId4" Type="http://schemas.openxmlformats.org/officeDocument/2006/relationships/customXml" Target="../../customXml/item46.xml"/><Relationship Id="rId9" Type="http://schemas.openxmlformats.org/officeDocument/2006/relationships/customXml" Target="../../customXml/item51.xml"/><Relationship Id="rId14" Type="http://schemas.openxmlformats.org/officeDocument/2006/relationships/customXml" Target="../../customXml/item56.xml"/><Relationship Id="rId22" Type="http://schemas.openxmlformats.org/officeDocument/2006/relationships/customXml" Target="../../customXml/item71.xml"/><Relationship Id="rId27" Type="http://schemas.openxmlformats.org/officeDocument/2006/relationships/image" Target="../media/image2.png"/><Relationship Id="rId30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9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customXml" Target="../../customXml/item74.xml"/><Relationship Id="rId7" Type="http://schemas.openxmlformats.org/officeDocument/2006/relationships/customXml" Target="../../customXml/item78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5.png"/><Relationship Id="rId2" Type="http://schemas.openxmlformats.org/officeDocument/2006/relationships/customXml" Target="../../customXml/item73.xml"/><Relationship Id="rId16" Type="http://schemas.openxmlformats.org/officeDocument/2006/relationships/image" Target="../media/image4.png"/><Relationship Id="rId1" Type="http://schemas.openxmlformats.org/officeDocument/2006/relationships/customXml" Target="../../customXml/item72.xml"/><Relationship Id="rId6" Type="http://schemas.openxmlformats.org/officeDocument/2006/relationships/customXml" Target="../../customXml/item77.xml"/><Relationship Id="rId11" Type="http://schemas.openxmlformats.org/officeDocument/2006/relationships/customXml" Target="../../customXml/item112.xml"/><Relationship Id="rId5" Type="http://schemas.openxmlformats.org/officeDocument/2006/relationships/customXml" Target="../../customXml/item76.xml"/><Relationship Id="rId15" Type="http://schemas.openxmlformats.org/officeDocument/2006/relationships/image" Target="../media/image3.png"/><Relationship Id="rId10" Type="http://schemas.openxmlformats.org/officeDocument/2006/relationships/customXml" Target="../../customXml/item111.xml"/><Relationship Id="rId4" Type="http://schemas.openxmlformats.org/officeDocument/2006/relationships/customXml" Target="../../customXml/item75.xml"/><Relationship Id="rId9" Type="http://schemas.openxmlformats.org/officeDocument/2006/relationships/customXml" Target="../../customXml/item80.xml"/><Relationship Id="rId1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8.xml"/><Relationship Id="rId13" Type="http://schemas.openxmlformats.org/officeDocument/2006/relationships/customXml" Target="../../customXml/item93.xml"/><Relationship Id="rId18" Type="http://schemas.openxmlformats.org/officeDocument/2006/relationships/customXml" Target="../../customXml/item98.xml"/><Relationship Id="rId26" Type="http://schemas.openxmlformats.org/officeDocument/2006/relationships/image" Target="../media/image2.png"/><Relationship Id="rId3" Type="http://schemas.openxmlformats.org/officeDocument/2006/relationships/customXml" Target="../../customXml/item83.xml"/><Relationship Id="rId21" Type="http://schemas.openxmlformats.org/officeDocument/2006/relationships/customXml" Target="../../customXml/item113.xml"/><Relationship Id="rId7" Type="http://schemas.openxmlformats.org/officeDocument/2006/relationships/customXml" Target="../../customXml/item87.xml"/><Relationship Id="rId12" Type="http://schemas.openxmlformats.org/officeDocument/2006/relationships/customXml" Target="../../customXml/item92.xml"/><Relationship Id="rId17" Type="http://schemas.openxmlformats.org/officeDocument/2006/relationships/customXml" Target="../../customXml/item97.xml"/><Relationship Id="rId25" Type="http://schemas.openxmlformats.org/officeDocument/2006/relationships/image" Target="../media/image1.png"/><Relationship Id="rId2" Type="http://schemas.openxmlformats.org/officeDocument/2006/relationships/customXml" Target="../../customXml/item82.xml"/><Relationship Id="rId16" Type="http://schemas.openxmlformats.org/officeDocument/2006/relationships/customXml" Target="../../customXml/item96.xml"/><Relationship Id="rId20" Type="http://schemas.openxmlformats.org/officeDocument/2006/relationships/customXml" Target="../../customXml/item100.xml"/><Relationship Id="rId29" Type="http://schemas.openxmlformats.org/officeDocument/2006/relationships/image" Target="../media/image5.png"/><Relationship Id="rId1" Type="http://schemas.openxmlformats.org/officeDocument/2006/relationships/customXml" Target="../../customXml/item81.xml"/><Relationship Id="rId6" Type="http://schemas.openxmlformats.org/officeDocument/2006/relationships/customXml" Target="../../customXml/item86.xml"/><Relationship Id="rId11" Type="http://schemas.openxmlformats.org/officeDocument/2006/relationships/customXml" Target="../../customXml/item91.xml"/><Relationship Id="rId24" Type="http://schemas.openxmlformats.org/officeDocument/2006/relationships/slideLayout" Target="../slideLayouts/slideLayout7.xml"/><Relationship Id="rId5" Type="http://schemas.openxmlformats.org/officeDocument/2006/relationships/customXml" Target="../../customXml/item85.xml"/><Relationship Id="rId15" Type="http://schemas.openxmlformats.org/officeDocument/2006/relationships/customXml" Target="../../customXml/item95.xml"/><Relationship Id="rId23" Type="http://schemas.openxmlformats.org/officeDocument/2006/relationships/customXml" Target="../../customXml/item121.xml"/><Relationship Id="rId28" Type="http://schemas.openxmlformats.org/officeDocument/2006/relationships/image" Target="../media/image4.png"/><Relationship Id="rId10" Type="http://schemas.openxmlformats.org/officeDocument/2006/relationships/customXml" Target="../../customXml/item90.xml"/><Relationship Id="rId19" Type="http://schemas.openxmlformats.org/officeDocument/2006/relationships/customXml" Target="../../customXml/item99.xml"/><Relationship Id="rId4" Type="http://schemas.openxmlformats.org/officeDocument/2006/relationships/customXml" Target="../../customXml/item84.xml"/><Relationship Id="rId9" Type="http://schemas.openxmlformats.org/officeDocument/2006/relationships/customXml" Target="../../customXml/item89.xml"/><Relationship Id="rId14" Type="http://schemas.openxmlformats.org/officeDocument/2006/relationships/customXml" Target="../../customXml/item94.xml"/><Relationship Id="rId22" Type="http://schemas.openxmlformats.org/officeDocument/2006/relationships/customXml" Target="../../customXml/item114.xml"/><Relationship Id="rId27" Type="http://schemas.openxmlformats.org/officeDocument/2006/relationships/image" Target="../media/image3.png"/><Relationship Id="rId30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6.xml"/><Relationship Id="rId13" Type="http://schemas.openxmlformats.org/officeDocument/2006/relationships/slideLayout" Target="../slideLayouts/slideLayout7.xml"/><Relationship Id="rId18" Type="http://schemas.openxmlformats.org/officeDocument/2006/relationships/image" Target="../media/image5.png"/><Relationship Id="rId3" Type="http://schemas.openxmlformats.org/officeDocument/2006/relationships/customXml" Target="../../customXml/item104.xml"/><Relationship Id="rId7" Type="http://schemas.openxmlformats.org/officeDocument/2006/relationships/customXml" Target="../../customXml/item115.xml"/><Relationship Id="rId12" Type="http://schemas.openxmlformats.org/officeDocument/2006/relationships/customXml" Target="../../customXml/item120.xml"/><Relationship Id="rId17" Type="http://schemas.openxmlformats.org/officeDocument/2006/relationships/image" Target="../media/image4.png"/><Relationship Id="rId2" Type="http://schemas.openxmlformats.org/officeDocument/2006/relationships/customXml" Target="../../customXml/item103.xml"/><Relationship Id="rId16" Type="http://schemas.openxmlformats.org/officeDocument/2006/relationships/image" Target="../media/image3.png"/><Relationship Id="rId1" Type="http://schemas.openxmlformats.org/officeDocument/2006/relationships/customXml" Target="../../customXml/item102.xml"/><Relationship Id="rId6" Type="http://schemas.openxmlformats.org/officeDocument/2006/relationships/customXml" Target="../../customXml/item107.xml"/><Relationship Id="rId11" Type="http://schemas.openxmlformats.org/officeDocument/2006/relationships/customXml" Target="../../customXml/item119.xml"/><Relationship Id="rId5" Type="http://schemas.openxmlformats.org/officeDocument/2006/relationships/customXml" Target="../../customXml/item106.xml"/><Relationship Id="rId15" Type="http://schemas.openxmlformats.org/officeDocument/2006/relationships/image" Target="../media/image2.png"/><Relationship Id="rId10" Type="http://schemas.openxmlformats.org/officeDocument/2006/relationships/customXml" Target="../../customXml/item118.xml"/><Relationship Id="rId19" Type="http://schemas.openxmlformats.org/officeDocument/2006/relationships/image" Target="../media/image6.png"/><Relationship Id="rId4" Type="http://schemas.openxmlformats.org/officeDocument/2006/relationships/customXml" Target="../../customXml/item105.xml"/><Relationship Id="rId9" Type="http://schemas.openxmlformats.org/officeDocument/2006/relationships/customXml" Target="../../customXml/item117.xml"/><Relationship Id="rId1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5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6" name="WindowTitle"/>
            <p:cNvSpPr txBox="1"/>
            <p:nvPr/>
          </p:nvSpPr>
          <p:spPr>
            <a:xfrm>
              <a:off x="22515" y="22341"/>
              <a:ext cx="150118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innovations4austria</a:t>
              </a:r>
            </a:p>
          </p:txBody>
        </p:sp>
        <p:grpSp>
          <p:nvGrpSpPr>
            <p:cNvPr id="7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31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8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9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9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4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5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6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21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3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://www.innovations4austria.at/Home/Index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4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5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8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9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20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3" name="Rechteck 32"/>
          <p:cNvSpPr/>
          <p:nvPr/>
        </p:nvSpPr>
        <p:spPr>
          <a:xfrm>
            <a:off x="81598" y="685159"/>
            <a:ext cx="8986202" cy="8716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" name="Content"/>
          <p:cNvSpPr txBox="1"/>
          <p:nvPr>
            <p:custDataLst>
              <p:custData r:id="rId2"/>
            </p:custDataLst>
          </p:nvPr>
        </p:nvSpPr>
        <p:spPr>
          <a:xfrm>
            <a:off x="417292" y="924807"/>
            <a:ext cx="2498524" cy="372410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innovations4austria</a:t>
            </a:r>
          </a:p>
        </p:txBody>
      </p:sp>
      <p:grpSp>
        <p:nvGrpSpPr>
          <p:cNvPr id="38" name="StickyNote"/>
          <p:cNvGrpSpPr/>
          <p:nvPr>
            <p:custDataLst>
              <p:custData r:id="rId3"/>
            </p:custDataLst>
          </p:nvPr>
        </p:nvGrpSpPr>
        <p:grpSpPr>
          <a:xfrm>
            <a:off x="2404241" y="1200089"/>
            <a:ext cx="1371600" cy="799873"/>
            <a:chOff x="3886200" y="2629127"/>
            <a:chExt cx="1371600" cy="799873"/>
          </a:xfrm>
        </p:grpSpPr>
        <p:sp>
          <p:nvSpPr>
            <p:cNvPr id="39" name="Content"/>
            <p:cNvSpPr>
              <a:spLocks/>
            </p:cNvSpPr>
            <p:nvPr/>
          </p:nvSpPr>
          <p:spPr>
            <a:xfrm>
              <a:off x="3886200" y="2743200"/>
              <a:ext cx="1371600" cy="6858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Link:</a:t>
              </a:r>
              <a:b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</a:b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Home/Index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Tape"/>
            <p:cNvSpPr/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1" name="Content"/>
          <p:cNvSpPr txBox="1"/>
          <p:nvPr>
            <p:custDataLst>
              <p:custData r:id="rId4"/>
            </p:custDataLst>
          </p:nvPr>
        </p:nvSpPr>
        <p:spPr>
          <a:xfrm>
            <a:off x="7108112" y="980207"/>
            <a:ext cx="719168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 txBox="1"/>
          <p:nvPr>
            <p:custDataLst>
              <p:custData r:id="rId5"/>
            </p:custDataLst>
          </p:nvPr>
        </p:nvSpPr>
        <p:spPr>
          <a:xfrm>
            <a:off x="8066855" y="990170"/>
            <a:ext cx="719168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Login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3" name="StickyNote"/>
          <p:cNvGrpSpPr/>
          <p:nvPr>
            <p:custDataLst>
              <p:custData r:id="rId6"/>
            </p:custDataLst>
          </p:nvPr>
        </p:nvGrpSpPr>
        <p:grpSpPr>
          <a:xfrm>
            <a:off x="7351790" y="1338409"/>
            <a:ext cx="1664210" cy="866454"/>
            <a:chOff x="3886200" y="2629130"/>
            <a:chExt cx="1371600" cy="799871"/>
          </a:xfrm>
        </p:grpSpPr>
        <p:sp>
          <p:nvSpPr>
            <p:cNvPr id="44" name="Content"/>
            <p:cNvSpPr>
              <a:spLocks/>
            </p:cNvSpPr>
            <p:nvPr/>
          </p:nvSpPr>
          <p:spPr>
            <a:xfrm>
              <a:off x="3886200" y="2734435"/>
              <a:ext cx="1371600" cy="694566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Home: Home/Index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Login: User/Login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Tape"/>
            <p:cNvSpPr>
              <a:spLocks/>
            </p:cNvSpPr>
            <p:nvPr/>
          </p:nvSpPr>
          <p:spPr>
            <a:xfrm rot="401918">
              <a:off x="4339654" y="2629130"/>
              <a:ext cx="464693" cy="198888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6" name="Content"/>
          <p:cNvSpPr txBox="1"/>
          <p:nvPr>
            <p:custDataLst>
              <p:custData r:id="rId7"/>
            </p:custDataLst>
          </p:nvPr>
        </p:nvSpPr>
        <p:spPr>
          <a:xfrm>
            <a:off x="1971559" y="3573016"/>
            <a:ext cx="5200883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We give room for your ideas</a:t>
            </a:r>
            <a:endParaRPr lang="en-US" sz="28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76200" y="6306682"/>
            <a:ext cx="8986202" cy="4358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Content"/>
          <p:cNvSpPr txBox="1"/>
          <p:nvPr>
            <p:custDataLst>
              <p:custData r:id="rId8"/>
            </p:custDataLst>
          </p:nvPr>
        </p:nvSpPr>
        <p:spPr>
          <a:xfrm>
            <a:off x="342017" y="6409174"/>
            <a:ext cx="17207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innovations4austria</a:t>
            </a:r>
            <a:endParaRPr lang="en-US" sz="12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9" name="StickyNote"/>
          <p:cNvGrpSpPr/>
          <p:nvPr>
            <p:custDataLst>
              <p:custData r:id="rId9"/>
            </p:custDataLst>
          </p:nvPr>
        </p:nvGrpSpPr>
        <p:grpSpPr>
          <a:xfrm>
            <a:off x="4138448" y="-39182"/>
            <a:ext cx="1371600" cy="799872"/>
            <a:chOff x="3886200" y="2629127"/>
            <a:chExt cx="1371600" cy="1485671"/>
          </a:xfrm>
        </p:grpSpPr>
        <p:sp>
          <p:nvSpPr>
            <p:cNvPr id="50" name="Content"/>
            <p:cNvSpPr>
              <a:spLocks/>
            </p:cNvSpPr>
            <p:nvPr/>
          </p:nvSpPr>
          <p:spPr>
            <a:xfrm>
              <a:off x="3886200" y="2841003"/>
              <a:ext cx="1371600" cy="1273795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Controller: Home</a:t>
              </a:r>
            </a:p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Action: Index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Tape"/>
            <p:cNvSpPr>
              <a:spLocks/>
            </p:cNvSpPr>
            <p:nvPr/>
          </p:nvSpPr>
          <p:spPr>
            <a:xfrm rot="401918">
              <a:off x="4290086" y="2629127"/>
              <a:ext cx="563828" cy="400163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53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150118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innovations4austria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www.innovations4austria.at/User/Login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1" name="Rechteck 30"/>
          <p:cNvSpPr/>
          <p:nvPr/>
        </p:nvSpPr>
        <p:spPr>
          <a:xfrm>
            <a:off x="81598" y="685159"/>
            <a:ext cx="8986202" cy="8716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Content"/>
          <p:cNvSpPr txBox="1"/>
          <p:nvPr>
            <p:custDataLst>
              <p:custData r:id="rId2"/>
            </p:custDataLst>
          </p:nvPr>
        </p:nvSpPr>
        <p:spPr>
          <a:xfrm>
            <a:off x="417292" y="924807"/>
            <a:ext cx="2498524" cy="372410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innovations4austria</a:t>
            </a:r>
          </a:p>
        </p:txBody>
      </p:sp>
      <p:sp>
        <p:nvSpPr>
          <p:cNvPr id="33" name="Content"/>
          <p:cNvSpPr txBox="1"/>
          <p:nvPr>
            <p:custDataLst>
              <p:custData r:id="rId3"/>
            </p:custDataLst>
          </p:nvPr>
        </p:nvSpPr>
        <p:spPr>
          <a:xfrm>
            <a:off x="7108112" y="980207"/>
            <a:ext cx="719168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/>
          <p:cNvSpPr txBox="1"/>
          <p:nvPr>
            <p:custDataLst>
              <p:custData r:id="rId4"/>
            </p:custDataLst>
          </p:nvPr>
        </p:nvSpPr>
        <p:spPr>
          <a:xfrm>
            <a:off x="8066855" y="990170"/>
            <a:ext cx="719168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Login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76200" y="6306682"/>
            <a:ext cx="8986202" cy="4358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Content"/>
          <p:cNvSpPr txBox="1"/>
          <p:nvPr>
            <p:custDataLst>
              <p:custData r:id="rId5"/>
            </p:custDataLst>
          </p:nvPr>
        </p:nvSpPr>
        <p:spPr>
          <a:xfrm>
            <a:off x="342017" y="6409174"/>
            <a:ext cx="17207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innovations4austria</a:t>
            </a:r>
            <a:endParaRPr lang="en-US" sz="12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Content"/>
          <p:cNvSpPr/>
          <p:nvPr>
            <p:custDataLst>
              <p:custData r:id="rId6"/>
            </p:custDataLst>
          </p:nvPr>
        </p:nvSpPr>
        <p:spPr>
          <a:xfrm>
            <a:off x="4224676" y="3314700"/>
            <a:ext cx="191452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John.Doe@company.com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8" name="Content"/>
          <p:cNvSpPr/>
          <p:nvPr>
            <p:custDataLst>
              <p:custData r:id="rId7"/>
            </p:custDataLst>
          </p:nvPr>
        </p:nvSpPr>
        <p:spPr>
          <a:xfrm>
            <a:off x="4224676" y="3825271"/>
            <a:ext cx="1914528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smtClean="0">
                <a:latin typeface="Segoe UI" pitchFamily="34" charset="0"/>
                <a:cs typeface="Segoe UI" pitchFamily="34" charset="0"/>
              </a:rPr>
              <a:t>•••••••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8"/>
            </p:custDataLst>
          </p:nvPr>
        </p:nvSpPr>
        <p:spPr>
          <a:xfrm>
            <a:off x="2108894" y="3361698"/>
            <a:ext cx="127355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err="1" smtClean="0">
                <a:solidFill>
                  <a:srgbClr val="C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Benutzername</a:t>
            </a:r>
            <a:r>
              <a:rPr lang="en-US" sz="1200" b="1" dirty="0" smtClean="0">
                <a:solidFill>
                  <a:srgbClr val="C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b="1" dirty="0" smtClean="0">
              <a:solidFill>
                <a:srgbClr val="C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9"/>
            </p:custDataLst>
          </p:nvPr>
        </p:nvSpPr>
        <p:spPr>
          <a:xfrm>
            <a:off x="2475212" y="3821684"/>
            <a:ext cx="87697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err="1" smtClean="0">
                <a:solidFill>
                  <a:srgbClr val="C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Passwort</a:t>
            </a:r>
            <a:r>
              <a:rPr lang="en-US" sz="1200" b="1" dirty="0" smtClean="0">
                <a:solidFill>
                  <a:srgbClr val="C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b="1" dirty="0" smtClean="0">
              <a:solidFill>
                <a:srgbClr val="C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/>
          <p:nvPr>
            <p:custDataLst>
              <p:custData r:id="rId10"/>
            </p:custDataLst>
          </p:nvPr>
        </p:nvSpPr>
        <p:spPr>
          <a:xfrm>
            <a:off x="4224676" y="4725144"/>
            <a:ext cx="1238640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smtClean="0">
                <a:latin typeface="Segoe UI" pitchFamily="34" charset="0"/>
                <a:cs typeface="Segoe UI" pitchFamily="34" charset="0"/>
              </a:rPr>
              <a:t>Login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2" name="CheckBoxChecked"/>
          <p:cNvGrpSpPr/>
          <p:nvPr>
            <p:custDataLst>
              <p:custData r:id="rId11"/>
            </p:custDataLst>
          </p:nvPr>
        </p:nvGrpSpPr>
        <p:grpSpPr>
          <a:xfrm>
            <a:off x="4223418" y="4256722"/>
            <a:ext cx="1696747" cy="230832"/>
            <a:chOff x="4317065" y="3320383"/>
            <a:chExt cx="1696747" cy="230832"/>
          </a:xfrm>
        </p:grpSpPr>
        <p:grpSp>
          <p:nvGrpSpPr>
            <p:cNvPr id="43" name="Group 2"/>
            <p:cNvGrpSpPr/>
            <p:nvPr/>
          </p:nvGrpSpPr>
          <p:grpSpPr>
            <a:xfrm>
              <a:off x="4317065" y="3320383"/>
              <a:ext cx="1696747" cy="230832"/>
              <a:chOff x="5144818" y="2094910"/>
              <a:chExt cx="1590197" cy="216403"/>
            </a:xfrm>
          </p:grpSpPr>
          <p:sp>
            <p:nvSpPr>
              <p:cNvPr id="45" name="Content"/>
              <p:cNvSpPr txBox="1"/>
              <p:nvPr/>
            </p:nvSpPr>
            <p:spPr>
              <a:xfrm>
                <a:off x="5144818" y="2094910"/>
                <a:ext cx="1590197" cy="216403"/>
              </a:xfrm>
              <a:prstGeom prst="rect">
                <a:avLst/>
              </a:prstGeom>
              <a:noFill/>
            </p:spPr>
            <p:txBody>
              <a:bodyPr wrap="none" lIns="164592" tIns="18288" rIns="45720" bIns="27432" rtlCol="0" anchor="ctr" anchorCtr="0">
                <a:spAutoFit/>
              </a:bodyPr>
              <a:lstStyle/>
              <a:p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Angemeldet</a:t>
                </a:r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 </a:t>
                </a:r>
                <a:r>
                  <a:rPr lang="en-US" sz="1200" dirty="0" err="1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bleiben</a:t>
                </a:r>
                <a:r>
                  <a:rPr lang="en-US" sz="1200" dirty="0" smtClean="0">
                    <a:latin typeface="Segoe UI" pitchFamily="34" charset="0"/>
                    <a:ea typeface="Segoe UI" pitchFamily="34" charset="0"/>
                    <a:cs typeface="Segoe UI" pitchFamily="34" charset="0"/>
                  </a:rPr>
                  <a:t>?</a:t>
                </a:r>
                <a:endParaRPr lang="en-US" sz="1200" dirty="0" smtClean="0">
                  <a:latin typeface="Segoe UI" pitchFamily="34" charset="0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6" name="CheckBox"/>
              <p:cNvSpPr/>
              <p:nvPr/>
            </p:nvSpPr>
            <p:spPr>
              <a:xfrm>
                <a:off x="5179843" y="2150902"/>
                <a:ext cx="100012" cy="9763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FFFFFF">
                    <a:lumMod val="65000"/>
                  </a:srgbClr>
                </a:solidFill>
              </a:ln>
              <a:effectLst>
                <a:innerShdw blurRad="63500">
                  <a:prstClr val="black">
                    <a:alpha val="17000"/>
                  </a:prstClr>
                </a:inn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44" name="Check" descr="C:\Users\t-dantay\Documents\WPIcons\appbar.check.rest.png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7072" y="3344359"/>
              <a:ext cx="182880" cy="182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StickyNote"/>
          <p:cNvGrpSpPr/>
          <p:nvPr>
            <p:custDataLst>
              <p:custData r:id="rId12"/>
            </p:custDataLst>
          </p:nvPr>
        </p:nvGrpSpPr>
        <p:grpSpPr>
          <a:xfrm>
            <a:off x="3147404" y="2542679"/>
            <a:ext cx="1371600" cy="738895"/>
            <a:chOff x="3886200" y="2629127"/>
            <a:chExt cx="1371600" cy="1485673"/>
          </a:xfrm>
        </p:grpSpPr>
        <p:sp>
          <p:nvSpPr>
            <p:cNvPr id="48" name="Content"/>
            <p:cNvSpPr>
              <a:spLocks/>
            </p:cNvSpPr>
            <p:nvPr/>
          </p:nvSpPr>
          <p:spPr>
            <a:xfrm>
              <a:off x="3886200" y="2858490"/>
              <a:ext cx="1371600" cy="125631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Benutzername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=</a:t>
              </a:r>
              <a:b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</a:b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Email-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Adresse</a:t>
              </a:r>
              <a:endPara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9" name="Tape"/>
            <p:cNvSpPr>
              <a:spLocks/>
            </p:cNvSpPr>
            <p:nvPr/>
          </p:nvSpPr>
          <p:spPr>
            <a:xfrm rot="401918">
              <a:off x="4290086" y="2629127"/>
              <a:ext cx="563828" cy="433187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50" name="StickyNote"/>
          <p:cNvGrpSpPr/>
          <p:nvPr>
            <p:custDataLst>
              <p:custData r:id="rId13"/>
            </p:custDataLst>
          </p:nvPr>
        </p:nvGrpSpPr>
        <p:grpSpPr>
          <a:xfrm>
            <a:off x="5532119" y="4363041"/>
            <a:ext cx="2534735" cy="1485673"/>
            <a:chOff x="3886200" y="2629127"/>
            <a:chExt cx="1371600" cy="1485673"/>
          </a:xfrm>
        </p:grpSpPr>
        <p:sp>
          <p:nvSpPr>
            <p:cNvPr id="51" name="Content"/>
            <p:cNvSpPr>
              <a:spLocks/>
            </p:cNvSpPr>
            <p:nvPr/>
          </p:nvSpPr>
          <p:spPr>
            <a:xfrm>
              <a:off x="3886200" y="2743200"/>
              <a:ext cx="1371600" cy="1371600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Bei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erfolgreichem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Login:</a:t>
              </a:r>
              <a:b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</a:b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Redirect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zu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Home/Index</a:t>
              </a:r>
            </a:p>
            <a:p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Bei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nicht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erfolgreichem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Login:</a:t>
              </a:r>
              <a:b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</a:b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Redirect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zu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User/Login</a:t>
              </a:r>
              <a:r>
                <a:rPr lang="en-US" sz="1200" dirty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mit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einer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Fehlermeldung</a:t>
              </a:r>
              <a:endParaRPr lang="en-US" sz="1200" dirty="0" smtClean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Tape"/>
            <p:cNvSpPr>
              <a:spLocks/>
            </p:cNvSpPr>
            <p:nvPr/>
          </p:nvSpPr>
          <p:spPr>
            <a:xfrm rot="401918">
              <a:off x="4419451" y="2629127"/>
              <a:ext cx="305100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291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150118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innovations4austria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www.innovations4austria.at/Home/Index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2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1" name="Rechteck 30"/>
          <p:cNvSpPr/>
          <p:nvPr/>
        </p:nvSpPr>
        <p:spPr>
          <a:xfrm>
            <a:off x="81598" y="685159"/>
            <a:ext cx="8986202" cy="8716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Content"/>
          <p:cNvSpPr txBox="1"/>
          <p:nvPr>
            <p:custDataLst>
              <p:custData r:id="rId2"/>
            </p:custDataLst>
          </p:nvPr>
        </p:nvSpPr>
        <p:spPr>
          <a:xfrm>
            <a:off x="417292" y="924807"/>
            <a:ext cx="2498524" cy="372410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innovations4austria</a:t>
            </a:r>
          </a:p>
        </p:txBody>
      </p:sp>
      <p:sp>
        <p:nvSpPr>
          <p:cNvPr id="33" name="Content"/>
          <p:cNvSpPr txBox="1"/>
          <p:nvPr>
            <p:custDataLst>
              <p:custData r:id="rId3"/>
            </p:custDataLst>
          </p:nvPr>
        </p:nvSpPr>
        <p:spPr>
          <a:xfrm>
            <a:off x="3293390" y="965219"/>
            <a:ext cx="719168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/>
          <p:cNvSpPr txBox="1"/>
          <p:nvPr>
            <p:custDataLst>
              <p:custData r:id="rId4"/>
            </p:custDataLst>
          </p:nvPr>
        </p:nvSpPr>
        <p:spPr>
          <a:xfrm>
            <a:off x="8066855" y="990170"/>
            <a:ext cx="80872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Logout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76200" y="6306682"/>
            <a:ext cx="8986202" cy="4358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Content"/>
          <p:cNvSpPr txBox="1"/>
          <p:nvPr>
            <p:custDataLst>
              <p:custData r:id="rId5"/>
            </p:custDataLst>
          </p:nvPr>
        </p:nvSpPr>
        <p:spPr>
          <a:xfrm>
            <a:off x="342017" y="6409174"/>
            <a:ext cx="17207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innovations4austria</a:t>
            </a:r>
            <a:endParaRPr lang="en-US" sz="12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Content"/>
          <p:cNvSpPr txBox="1"/>
          <p:nvPr>
            <p:custDataLst>
              <p:custData r:id="rId6"/>
            </p:custDataLst>
          </p:nvPr>
        </p:nvSpPr>
        <p:spPr>
          <a:xfrm>
            <a:off x="5695695" y="965219"/>
            <a:ext cx="100811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Räume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/>
          <p:cNvSpPr txBox="1"/>
          <p:nvPr>
            <p:custDataLst>
              <p:custData r:id="rId7"/>
            </p:custDataLst>
          </p:nvPr>
        </p:nvSpPr>
        <p:spPr>
          <a:xfrm>
            <a:off x="6876256" y="980207"/>
            <a:ext cx="100811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Profil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8"/>
            </p:custDataLst>
          </p:nvPr>
        </p:nvSpPr>
        <p:spPr>
          <a:xfrm>
            <a:off x="4251960" y="965219"/>
            <a:ext cx="1202627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Buchungen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0" name="StickyNote"/>
          <p:cNvGrpSpPr/>
          <p:nvPr>
            <p:custDataLst>
              <p:custData r:id="rId9"/>
            </p:custDataLst>
          </p:nvPr>
        </p:nvGrpSpPr>
        <p:grpSpPr>
          <a:xfrm>
            <a:off x="4334702" y="-41031"/>
            <a:ext cx="2721986" cy="762352"/>
            <a:chOff x="3886200" y="2629127"/>
            <a:chExt cx="1371600" cy="1485673"/>
          </a:xfrm>
        </p:grpSpPr>
        <p:sp>
          <p:nvSpPr>
            <p:cNvPr id="41" name="Content"/>
            <p:cNvSpPr>
              <a:spLocks/>
            </p:cNvSpPr>
            <p:nvPr/>
          </p:nvSpPr>
          <p:spPr>
            <a:xfrm>
              <a:off x="3886200" y="2851433"/>
              <a:ext cx="1371600" cy="1263367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Home/Index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als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eingeloggter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Benutzer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Tape"/>
            <p:cNvSpPr>
              <a:spLocks/>
            </p:cNvSpPr>
            <p:nvPr/>
          </p:nvSpPr>
          <p:spPr>
            <a:xfrm rot="401918">
              <a:off x="4429944" y="2629127"/>
              <a:ext cx="284111" cy="419858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3" name="Content"/>
          <p:cNvSpPr txBox="1"/>
          <p:nvPr>
            <p:custDataLst>
              <p:custData r:id="rId10"/>
            </p:custDataLst>
          </p:nvPr>
        </p:nvSpPr>
        <p:spPr>
          <a:xfrm>
            <a:off x="896655" y="1829435"/>
            <a:ext cx="204427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Was </a:t>
            </a:r>
            <a:r>
              <a:rPr lang="en-US" sz="1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möchten</a:t>
            </a:r>
            <a:r>
              <a:rPr lang="en-US" sz="1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Sie</a:t>
            </a:r>
            <a:r>
              <a:rPr lang="en-US" sz="1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tun</a:t>
            </a:r>
            <a:r>
              <a:rPr lang="en-US" sz="1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?</a:t>
            </a:r>
            <a:endParaRPr lang="en-US" sz="14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/>
          <p:nvPr>
            <p:custDataLst>
              <p:custData r:id="rId11"/>
            </p:custDataLst>
          </p:nvPr>
        </p:nvSpPr>
        <p:spPr>
          <a:xfrm>
            <a:off x="3384002" y="2852484"/>
            <a:ext cx="2196109" cy="36049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Ihre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Buchungen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einsehen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/>
          <p:nvPr>
            <p:custDataLst>
              <p:custData r:id="rId12"/>
            </p:custDataLst>
          </p:nvPr>
        </p:nvSpPr>
        <p:spPr>
          <a:xfrm>
            <a:off x="3384002" y="3437990"/>
            <a:ext cx="2196109" cy="36049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Räume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suchen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/>
          <p:nvPr>
            <p:custDataLst>
              <p:custData r:id="rId13"/>
            </p:custDataLst>
          </p:nvPr>
        </p:nvSpPr>
        <p:spPr>
          <a:xfrm>
            <a:off x="3384001" y="4077072"/>
            <a:ext cx="2196109" cy="36049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Eine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Buchung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stornieren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MouseClick"/>
          <p:cNvSpPr/>
          <p:nvPr>
            <p:custDataLst>
              <p:custData r:id="rId14"/>
            </p:custDataLst>
          </p:nvPr>
        </p:nvSpPr>
        <p:spPr>
          <a:xfrm rot="20359169">
            <a:off x="6379062" y="320841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49" name="StickyNote"/>
          <p:cNvGrpSpPr/>
          <p:nvPr>
            <p:custDataLst>
              <p:custData r:id="rId15"/>
            </p:custDataLst>
          </p:nvPr>
        </p:nvGrpSpPr>
        <p:grpSpPr>
          <a:xfrm>
            <a:off x="2149431" y="3170022"/>
            <a:ext cx="1371600" cy="921322"/>
            <a:chOff x="3886200" y="2629128"/>
            <a:chExt cx="1371600" cy="1485672"/>
          </a:xfrm>
        </p:grpSpPr>
        <p:sp>
          <p:nvSpPr>
            <p:cNvPr id="50" name="Content"/>
            <p:cNvSpPr>
              <a:spLocks/>
            </p:cNvSpPr>
            <p:nvPr/>
          </p:nvSpPr>
          <p:spPr>
            <a:xfrm>
              <a:off x="3886200" y="2813075"/>
              <a:ext cx="1371600" cy="1301725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Button:</a:t>
              </a:r>
              <a:b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</a:b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Link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zu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Room/Search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Tape"/>
            <p:cNvSpPr>
              <a:spLocks/>
            </p:cNvSpPr>
            <p:nvPr/>
          </p:nvSpPr>
          <p:spPr>
            <a:xfrm rot="401918">
              <a:off x="4290086" y="2629128"/>
              <a:ext cx="563828" cy="347413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718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00116 C -0.01146 0.00116 -0.02326 0.00093 -0.03455 0.00162 C -0.04306 0.00232 -0.05 0.0044 -0.05781 0.00555 C -0.08837 0.01087 -0.10139 0.01828 -0.11892 0.02776 C -0.12413 0.03354 -0.12691 0.03933 -0.12691 0.04557 " pathEditMode="relative" rAng="0" ptsTypes="ffffA">
                                      <p:cBhvr>
                                        <p:cTn id="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54" y="21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3" presetClass="exit" presetSubtype="32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150118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innovations4austria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www.innovations4austria.at/Room/Search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1" name="Rechteck 30"/>
          <p:cNvSpPr/>
          <p:nvPr/>
        </p:nvSpPr>
        <p:spPr>
          <a:xfrm>
            <a:off x="81598" y="685159"/>
            <a:ext cx="8986202" cy="8716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Content"/>
          <p:cNvSpPr txBox="1"/>
          <p:nvPr>
            <p:custDataLst>
              <p:custData r:id="rId2"/>
            </p:custDataLst>
          </p:nvPr>
        </p:nvSpPr>
        <p:spPr>
          <a:xfrm>
            <a:off x="417292" y="924807"/>
            <a:ext cx="2498524" cy="372410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innovations4austria</a:t>
            </a:r>
          </a:p>
        </p:txBody>
      </p:sp>
      <p:sp>
        <p:nvSpPr>
          <p:cNvPr id="33" name="Content"/>
          <p:cNvSpPr txBox="1"/>
          <p:nvPr>
            <p:custDataLst>
              <p:custData r:id="rId3"/>
            </p:custDataLst>
          </p:nvPr>
        </p:nvSpPr>
        <p:spPr>
          <a:xfrm>
            <a:off x="3293390" y="965219"/>
            <a:ext cx="719168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Content"/>
          <p:cNvSpPr txBox="1"/>
          <p:nvPr>
            <p:custDataLst>
              <p:custData r:id="rId4"/>
            </p:custDataLst>
          </p:nvPr>
        </p:nvSpPr>
        <p:spPr>
          <a:xfrm>
            <a:off x="8066855" y="990170"/>
            <a:ext cx="80872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Logout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76200" y="6306682"/>
            <a:ext cx="8986202" cy="4358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Content"/>
          <p:cNvSpPr txBox="1"/>
          <p:nvPr>
            <p:custDataLst>
              <p:custData r:id="rId5"/>
            </p:custDataLst>
          </p:nvPr>
        </p:nvSpPr>
        <p:spPr>
          <a:xfrm>
            <a:off x="342017" y="6409174"/>
            <a:ext cx="17207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innovations4austria</a:t>
            </a:r>
            <a:endParaRPr lang="en-US" sz="12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Content"/>
          <p:cNvSpPr txBox="1"/>
          <p:nvPr>
            <p:custDataLst>
              <p:custData r:id="rId6"/>
            </p:custDataLst>
          </p:nvPr>
        </p:nvSpPr>
        <p:spPr>
          <a:xfrm>
            <a:off x="5695695" y="965219"/>
            <a:ext cx="100811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Räume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/>
          <p:cNvSpPr txBox="1"/>
          <p:nvPr>
            <p:custDataLst>
              <p:custData r:id="rId7"/>
            </p:custDataLst>
          </p:nvPr>
        </p:nvSpPr>
        <p:spPr>
          <a:xfrm>
            <a:off x="6876256" y="980207"/>
            <a:ext cx="100811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Profil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8"/>
            </p:custDataLst>
          </p:nvPr>
        </p:nvSpPr>
        <p:spPr>
          <a:xfrm>
            <a:off x="4251960" y="965219"/>
            <a:ext cx="1202627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Buchungen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9" name="SearchBox"/>
          <p:cNvGrpSpPr/>
          <p:nvPr>
            <p:custDataLst>
              <p:custData r:id="rId9"/>
            </p:custDataLst>
          </p:nvPr>
        </p:nvGrpSpPr>
        <p:grpSpPr>
          <a:xfrm>
            <a:off x="5580112" y="1661170"/>
            <a:ext cx="3421443" cy="310896"/>
            <a:chOff x="4111925" y="3293648"/>
            <a:chExt cx="962996" cy="310896"/>
          </a:xfrm>
        </p:grpSpPr>
        <p:sp>
          <p:nvSpPr>
            <p:cNvPr id="50" name="Content"/>
            <p:cNvSpPr>
              <a:spLocks/>
            </p:cNvSpPr>
            <p:nvPr/>
          </p:nvSpPr>
          <p:spPr>
            <a:xfrm>
              <a:off x="4111925" y="3328416"/>
              <a:ext cx="950937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r>
                <a:rPr lang="en-US" sz="1200" i="1" dirty="0" err="1" smtClean="0">
                  <a:solidFill>
                    <a:srgbClr val="FFFFFF">
                      <a:lumMod val="50000"/>
                    </a:srgbClr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Suchbegriff</a:t>
              </a:r>
              <a:endParaRPr lang="en-US" sz="1050" i="1" dirty="0">
                <a:solidFill>
                  <a:srgbClr val="FFFFFF">
                    <a:lumMod val="50000"/>
                  </a:srgbClr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1" name="Icon" descr="C:\Users\t-dantay\Documents\WPIcons\appbar.feature.search.rest.png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7417" y="3293648"/>
              <a:ext cx="87504" cy="310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Rechteck 51"/>
          <p:cNvSpPr/>
          <p:nvPr/>
        </p:nvSpPr>
        <p:spPr>
          <a:xfrm>
            <a:off x="81598" y="1556792"/>
            <a:ext cx="2690202" cy="4749890"/>
          </a:xfrm>
          <a:prstGeom prst="rect">
            <a:avLst/>
          </a:prstGeom>
          <a:solidFill>
            <a:srgbClr val="FF0000">
              <a:alpha val="27843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Content"/>
          <p:cNvSpPr txBox="1"/>
          <p:nvPr>
            <p:custDataLst>
              <p:custData r:id="rId10"/>
            </p:custDataLst>
          </p:nvPr>
        </p:nvSpPr>
        <p:spPr>
          <a:xfrm>
            <a:off x="241618" y="1662928"/>
            <a:ext cx="61997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Filter</a:t>
            </a:r>
            <a:endParaRPr lang="en-US" sz="14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Content"/>
          <p:cNvSpPr txBox="1"/>
          <p:nvPr>
            <p:custDataLst>
              <p:custData r:id="rId11"/>
            </p:custDataLst>
          </p:nvPr>
        </p:nvSpPr>
        <p:spPr>
          <a:xfrm>
            <a:off x="526444" y="1999355"/>
            <a:ext cx="82862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Gebäude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5" name="DropdownBox"/>
          <p:cNvGrpSpPr/>
          <p:nvPr>
            <p:custDataLst>
              <p:custData r:id="rId12"/>
            </p:custDataLst>
          </p:nvPr>
        </p:nvGrpSpPr>
        <p:grpSpPr>
          <a:xfrm>
            <a:off x="940756" y="2301722"/>
            <a:ext cx="1680591" cy="228600"/>
            <a:chOff x="4016824" y="3329200"/>
            <a:chExt cx="1097652" cy="228600"/>
          </a:xfrm>
        </p:grpSpPr>
        <p:sp>
          <p:nvSpPr>
            <p:cNvPr id="56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Musterhaus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7" name="DownArrow"/>
            <p:cNvSpPr>
              <a:spLocks noChangeAspect="1"/>
            </p:cNvSpPr>
            <p:nvPr/>
          </p:nvSpPr>
          <p:spPr>
            <a:xfrm rot="10800000">
              <a:off x="5034293" y="3430199"/>
              <a:ext cx="53104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7583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8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39" name="WindowTitle"/>
            <p:cNvSpPr txBox="1"/>
            <p:nvPr/>
          </p:nvSpPr>
          <p:spPr>
            <a:xfrm>
              <a:off x="22515" y="22341"/>
              <a:ext cx="150118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innovations4austria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40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64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5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1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62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2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57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58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59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3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4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54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5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5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46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www.innovations4austria.at/Booking/Search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47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48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9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0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51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52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53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66" name="Rechteck 65"/>
          <p:cNvSpPr/>
          <p:nvPr/>
        </p:nvSpPr>
        <p:spPr>
          <a:xfrm>
            <a:off x="81598" y="685159"/>
            <a:ext cx="8986202" cy="8716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Content"/>
          <p:cNvSpPr txBox="1"/>
          <p:nvPr>
            <p:custDataLst>
              <p:custData r:id="rId2"/>
            </p:custDataLst>
          </p:nvPr>
        </p:nvSpPr>
        <p:spPr>
          <a:xfrm>
            <a:off x="417292" y="924807"/>
            <a:ext cx="2498524" cy="372410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innovations4austria</a:t>
            </a:r>
          </a:p>
        </p:txBody>
      </p:sp>
      <p:sp>
        <p:nvSpPr>
          <p:cNvPr id="68" name="Content"/>
          <p:cNvSpPr txBox="1"/>
          <p:nvPr>
            <p:custDataLst>
              <p:custData r:id="rId3"/>
            </p:custDataLst>
          </p:nvPr>
        </p:nvSpPr>
        <p:spPr>
          <a:xfrm>
            <a:off x="3293390" y="965219"/>
            <a:ext cx="719168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9" name="Content"/>
          <p:cNvSpPr txBox="1"/>
          <p:nvPr>
            <p:custDataLst>
              <p:custData r:id="rId4"/>
            </p:custDataLst>
          </p:nvPr>
        </p:nvSpPr>
        <p:spPr>
          <a:xfrm>
            <a:off x="8066855" y="990170"/>
            <a:ext cx="80872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Logout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76200" y="6306682"/>
            <a:ext cx="8986202" cy="4358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Content"/>
          <p:cNvSpPr txBox="1"/>
          <p:nvPr>
            <p:custDataLst>
              <p:custData r:id="rId5"/>
            </p:custDataLst>
          </p:nvPr>
        </p:nvSpPr>
        <p:spPr>
          <a:xfrm>
            <a:off x="342017" y="6409174"/>
            <a:ext cx="17207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innovations4austria</a:t>
            </a:r>
            <a:endParaRPr lang="en-US" sz="12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2" name="Content"/>
          <p:cNvSpPr txBox="1"/>
          <p:nvPr>
            <p:custDataLst>
              <p:custData r:id="rId6"/>
            </p:custDataLst>
          </p:nvPr>
        </p:nvSpPr>
        <p:spPr>
          <a:xfrm>
            <a:off x="5695695" y="965219"/>
            <a:ext cx="100811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Räume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3" name="Content"/>
          <p:cNvSpPr txBox="1"/>
          <p:nvPr>
            <p:custDataLst>
              <p:custData r:id="rId7"/>
            </p:custDataLst>
          </p:nvPr>
        </p:nvSpPr>
        <p:spPr>
          <a:xfrm>
            <a:off x="6876256" y="980207"/>
            <a:ext cx="100811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Profil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8" name="Content"/>
          <p:cNvSpPr txBox="1"/>
          <p:nvPr>
            <p:custDataLst>
              <p:custData r:id="rId8"/>
            </p:custDataLst>
          </p:nvPr>
        </p:nvSpPr>
        <p:spPr>
          <a:xfrm>
            <a:off x="1402574" y="2367653"/>
            <a:ext cx="82862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Gebäude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9" name="Content"/>
          <p:cNvSpPr txBox="1"/>
          <p:nvPr>
            <p:custDataLst>
              <p:custData r:id="rId9"/>
            </p:custDataLst>
          </p:nvPr>
        </p:nvSpPr>
        <p:spPr>
          <a:xfrm>
            <a:off x="1623340" y="2805819"/>
            <a:ext cx="60785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Raum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0" name="DropdownBox"/>
          <p:cNvGrpSpPr/>
          <p:nvPr>
            <p:custDataLst>
              <p:custData r:id="rId10"/>
            </p:custDataLst>
          </p:nvPr>
        </p:nvGrpSpPr>
        <p:grpSpPr>
          <a:xfrm>
            <a:off x="2312708" y="2401017"/>
            <a:ext cx="2331300" cy="228600"/>
            <a:chOff x="4016824" y="3329200"/>
            <a:chExt cx="1097652" cy="228600"/>
          </a:xfrm>
        </p:grpSpPr>
        <p:sp>
          <p:nvSpPr>
            <p:cNvPr id="81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err="1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Musterhaus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2, 1030 Wien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2" name="DownArrow"/>
            <p:cNvSpPr>
              <a:spLocks noChangeAspect="1"/>
            </p:cNvSpPr>
            <p:nvPr/>
          </p:nvSpPr>
          <p:spPr>
            <a:xfrm rot="10800000">
              <a:off x="5056674" y="3430199"/>
              <a:ext cx="38282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83" name="DropdownBox"/>
          <p:cNvGrpSpPr/>
          <p:nvPr>
            <p:custDataLst>
              <p:custData r:id="rId11"/>
            </p:custDataLst>
          </p:nvPr>
        </p:nvGrpSpPr>
        <p:grpSpPr>
          <a:xfrm>
            <a:off x="2291192" y="2820236"/>
            <a:ext cx="2352815" cy="228600"/>
            <a:chOff x="4016824" y="3329200"/>
            <a:chExt cx="1097652" cy="228600"/>
          </a:xfrm>
        </p:grpSpPr>
        <p:sp>
          <p:nvSpPr>
            <p:cNvPr id="84" name="Content"/>
            <p:cNvSpPr/>
            <p:nvPr/>
          </p:nvSpPr>
          <p:spPr>
            <a:xfrm>
              <a:off x="4016824" y="3329200"/>
              <a:ext cx="1097652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4572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EG01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5" name="DownArrow"/>
            <p:cNvSpPr>
              <a:spLocks noChangeAspect="1"/>
            </p:cNvSpPr>
            <p:nvPr/>
          </p:nvSpPr>
          <p:spPr>
            <a:xfrm rot="10800000">
              <a:off x="5057202" y="3430199"/>
              <a:ext cx="37932" cy="48767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146" name="DatePicker"/>
          <p:cNvGrpSpPr/>
          <p:nvPr>
            <p:custDataLst>
              <p:custData r:id="rId12"/>
            </p:custDataLst>
          </p:nvPr>
        </p:nvGrpSpPr>
        <p:grpSpPr>
          <a:xfrm>
            <a:off x="2312337" y="4544433"/>
            <a:ext cx="1323560" cy="228600"/>
            <a:chOff x="3790801" y="3347719"/>
            <a:chExt cx="969299" cy="228600"/>
          </a:xfrm>
        </p:grpSpPr>
        <p:sp>
          <p:nvSpPr>
            <p:cNvPr id="147" name="Content"/>
            <p:cNvSpPr>
              <a:spLocks/>
            </p:cNvSpPr>
            <p:nvPr/>
          </p:nvSpPr>
          <p:spPr>
            <a:xfrm>
              <a:off x="3790801" y="3347719"/>
              <a:ext cx="771094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01/01/2017   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48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261" y="3347719"/>
              <a:ext cx="164839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9" name="Content"/>
          <p:cNvSpPr txBox="1"/>
          <p:nvPr>
            <p:custDataLst>
              <p:custData r:id="rId13"/>
            </p:custDataLst>
          </p:nvPr>
        </p:nvSpPr>
        <p:spPr>
          <a:xfrm>
            <a:off x="1690936" y="4535453"/>
            <a:ext cx="48115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Von: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3" name="Content"/>
          <p:cNvSpPr txBox="1"/>
          <p:nvPr>
            <p:custDataLst>
              <p:custData r:id="rId14"/>
            </p:custDataLst>
          </p:nvPr>
        </p:nvSpPr>
        <p:spPr>
          <a:xfrm>
            <a:off x="1775163" y="5008782"/>
            <a:ext cx="40908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Bis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4" name="DatePicker"/>
          <p:cNvGrpSpPr/>
          <p:nvPr>
            <p:custDataLst>
              <p:custData r:id="rId15"/>
            </p:custDataLst>
          </p:nvPr>
        </p:nvGrpSpPr>
        <p:grpSpPr>
          <a:xfrm>
            <a:off x="2329414" y="5017762"/>
            <a:ext cx="1323560" cy="228600"/>
            <a:chOff x="3790801" y="3347719"/>
            <a:chExt cx="969299" cy="228600"/>
          </a:xfrm>
        </p:grpSpPr>
        <p:sp>
          <p:nvSpPr>
            <p:cNvPr id="155" name="Content"/>
            <p:cNvSpPr>
              <a:spLocks/>
            </p:cNvSpPr>
            <p:nvPr/>
          </p:nvSpPr>
          <p:spPr>
            <a:xfrm>
              <a:off x="3790801" y="3347719"/>
              <a:ext cx="771094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01/01/2017    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pic>
          <p:nvPicPr>
            <p:cNvPr id="156" name="Icon" descr="C:\Users\t-dantay\Documents\First24\calendar1.png"/>
            <p:cNvPicPr>
              <a:picLocks noChangeAspect="1" noChangeArrowheads="1"/>
            </p:cNvPicPr>
            <p:nvPr/>
          </p:nvPicPr>
          <p:blipFill>
            <a:blip r:embed="rId3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261" y="3347719"/>
              <a:ext cx="164839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7" name="Calendar"/>
          <p:cNvGrpSpPr/>
          <p:nvPr>
            <p:custDataLst>
              <p:custData r:id="rId16"/>
            </p:custDataLst>
          </p:nvPr>
        </p:nvGrpSpPr>
        <p:grpSpPr>
          <a:xfrm>
            <a:off x="5202180" y="2408288"/>
            <a:ext cx="2273970" cy="1715244"/>
            <a:chOff x="3646492" y="2684275"/>
            <a:chExt cx="1851017" cy="1489451"/>
          </a:xfrm>
        </p:grpSpPr>
        <p:sp>
          <p:nvSpPr>
            <p:cNvPr id="158" name="Border"/>
            <p:cNvSpPr/>
            <p:nvPr/>
          </p:nvSpPr>
          <p:spPr>
            <a:xfrm>
              <a:off x="3646492" y="2684275"/>
              <a:ext cx="1851017" cy="148945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59" name="RightArrow"/>
            <p:cNvSpPr/>
            <p:nvPr/>
          </p:nvSpPr>
          <p:spPr>
            <a:xfrm rot="5400000">
              <a:off x="5338097" y="2808223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160" name="LeftArrow"/>
            <p:cNvSpPr/>
            <p:nvPr/>
          </p:nvSpPr>
          <p:spPr>
            <a:xfrm rot="16200000" flipH="1">
              <a:off x="3753373" y="2808225"/>
              <a:ext cx="66318" cy="36162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>
              <a:normAutofit fontScale="25000" lnSpcReduction="20000"/>
            </a:bodyPr>
            <a:lstStyle/>
            <a:p>
              <a:pPr algn="r"/>
              <a:endParaRPr lang="en-US" sz="2400" dirty="0"/>
            </a:p>
          </p:txBody>
        </p:sp>
        <p:sp>
          <p:nvSpPr>
            <p:cNvPr id="161" name="MonthYear"/>
            <p:cNvSpPr txBox="1"/>
            <p:nvPr/>
          </p:nvSpPr>
          <p:spPr>
            <a:xfrm>
              <a:off x="3804614" y="2751124"/>
              <a:ext cx="1548561" cy="150362"/>
            </a:xfrm>
            <a:prstGeom prst="rect">
              <a:avLst/>
            </a:prstGeom>
            <a:noFill/>
          </p:spPr>
          <p:txBody>
            <a:bodyPr wrap="none" lIns="45720" tIns="0" rIns="45720" bIns="0" rtlCol="0" anchor="ctr">
              <a:normAutofit/>
            </a:bodyPr>
            <a:lstStyle/>
            <a:p>
              <a:pPr algn="ctr"/>
              <a:r>
                <a:rPr lang="en-US" sz="1050" dirty="0" err="1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Jänner</a:t>
              </a:r>
              <a:r>
                <a:rPr lang="en-US" sz="1050" dirty="0" smtClean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, 2017</a:t>
              </a:r>
              <a:endParaRPr lang="en-US" sz="105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2" name="AutoShape 6"/>
            <p:cNvSpPr>
              <a:spLocks noChangeAspect="1" noChangeArrowheads="1" noTextEdit="1"/>
            </p:cNvSpPr>
            <p:nvPr/>
          </p:nvSpPr>
          <p:spPr bwMode="auto">
            <a:xfrm>
              <a:off x="3713707" y="2951777"/>
              <a:ext cx="1716586" cy="1221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pPr algn="r"/>
              <a:endParaRPr lang="en-US" sz="2400" dirty="0"/>
            </a:p>
          </p:txBody>
        </p:sp>
        <p:grpSp>
          <p:nvGrpSpPr>
            <p:cNvPr id="163" name="DateGrid"/>
            <p:cNvGrpSpPr/>
            <p:nvPr/>
          </p:nvGrpSpPr>
          <p:grpSpPr>
            <a:xfrm>
              <a:off x="3779199" y="2977629"/>
              <a:ext cx="1625241" cy="1123709"/>
              <a:chOff x="3779199" y="2977629"/>
              <a:chExt cx="1625241" cy="1123709"/>
            </a:xfrm>
          </p:grpSpPr>
          <p:sp>
            <p:nvSpPr>
              <p:cNvPr id="164" name="Rectangle 8"/>
              <p:cNvSpPr>
                <a:spLocks noChangeArrowheads="1"/>
              </p:cNvSpPr>
              <p:nvPr/>
            </p:nvSpPr>
            <p:spPr bwMode="auto">
              <a:xfrm>
                <a:off x="3779199" y="2977629"/>
                <a:ext cx="156837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So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5" name="Rectangle 9"/>
              <p:cNvSpPr>
                <a:spLocks noChangeArrowheads="1"/>
              </p:cNvSpPr>
              <p:nvPr/>
            </p:nvSpPr>
            <p:spPr bwMode="auto">
              <a:xfrm>
                <a:off x="4001528" y="2977629"/>
                <a:ext cx="210265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Mo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6" name="Rectangle 10"/>
              <p:cNvSpPr>
                <a:spLocks noChangeArrowheads="1"/>
              </p:cNvSpPr>
              <p:nvPr/>
            </p:nvSpPr>
            <p:spPr bwMode="auto">
              <a:xfrm>
                <a:off x="4266944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050" b="1" dirty="0" smtClean="0">
                    <a:solidFill>
                      <a:srgbClr val="000000"/>
                    </a:solidFill>
                    <a:latin typeface="Segoe UI" pitchFamily="34" charset="0"/>
                    <a:cs typeface="Arial" pitchFamily="34" charset="0"/>
                  </a:rPr>
                  <a:t>Di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7" name="Rectangle 11"/>
              <p:cNvSpPr>
                <a:spLocks noChangeArrowheads="1"/>
              </p:cNvSpPr>
              <p:nvPr/>
            </p:nvSpPr>
            <p:spPr bwMode="auto">
              <a:xfrm>
                <a:off x="4481662" y="2977629"/>
                <a:ext cx="206818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050" b="1" dirty="0" err="1" smtClean="0">
                    <a:solidFill>
                      <a:srgbClr val="000000"/>
                    </a:solidFill>
                    <a:latin typeface="Segoe UI" pitchFamily="34" charset="0"/>
                    <a:cs typeface="Arial" pitchFamily="34" charset="0"/>
                  </a:rPr>
                  <a:t>Mi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8" name="Rectangle 12"/>
              <p:cNvSpPr>
                <a:spLocks noChangeArrowheads="1"/>
              </p:cNvSpPr>
              <p:nvPr/>
            </p:nvSpPr>
            <p:spPr bwMode="auto">
              <a:xfrm>
                <a:off x="4758136" y="2977629"/>
                <a:ext cx="160284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050" b="1" dirty="0" smtClean="0">
                    <a:solidFill>
                      <a:srgbClr val="000000"/>
                    </a:solidFill>
                    <a:latin typeface="Segoe UI" pitchFamily="34" charset="0"/>
                    <a:cs typeface="Arial" pitchFamily="34" charset="0"/>
                  </a:rPr>
                  <a:t>Do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9" name="Rectangle 13"/>
              <p:cNvSpPr>
                <a:spLocks noChangeArrowheads="1"/>
              </p:cNvSpPr>
              <p:nvPr/>
            </p:nvSpPr>
            <p:spPr bwMode="auto">
              <a:xfrm>
                <a:off x="5014934" y="2977629"/>
                <a:ext cx="124091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Fr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0" name="Rectangle 14"/>
              <p:cNvSpPr>
                <a:spLocks noChangeArrowheads="1"/>
              </p:cNvSpPr>
              <p:nvPr/>
            </p:nvSpPr>
            <p:spPr bwMode="auto">
              <a:xfrm>
                <a:off x="5252775" y="2977629"/>
                <a:ext cx="148219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Sa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1" name="Rectangle 15"/>
              <p:cNvSpPr>
                <a:spLocks noChangeArrowheads="1"/>
              </p:cNvSpPr>
              <p:nvPr/>
            </p:nvSpPr>
            <p:spPr bwMode="auto">
              <a:xfrm>
                <a:off x="378954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2" name="Rectangle 16"/>
              <p:cNvSpPr>
                <a:spLocks noChangeArrowheads="1"/>
              </p:cNvSpPr>
              <p:nvPr/>
            </p:nvSpPr>
            <p:spPr bwMode="auto">
              <a:xfrm>
                <a:off x="4034274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3" name="Rectangle 17"/>
              <p:cNvSpPr>
                <a:spLocks noChangeArrowheads="1"/>
              </p:cNvSpPr>
              <p:nvPr/>
            </p:nvSpPr>
            <p:spPr bwMode="auto">
              <a:xfrm>
                <a:off x="4280732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4" name="Rectangle 18"/>
              <p:cNvSpPr>
                <a:spLocks noChangeArrowheads="1"/>
              </p:cNvSpPr>
              <p:nvPr/>
            </p:nvSpPr>
            <p:spPr bwMode="auto">
              <a:xfrm>
                <a:off x="4525466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5" name="Rectangle 19"/>
              <p:cNvSpPr>
                <a:spLocks noChangeArrowheads="1"/>
              </p:cNvSpPr>
              <p:nvPr/>
            </p:nvSpPr>
            <p:spPr bwMode="auto">
              <a:xfrm>
                <a:off x="4770200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6" name="Rectangle 20"/>
              <p:cNvSpPr>
                <a:spLocks noChangeArrowheads="1"/>
              </p:cNvSpPr>
              <p:nvPr/>
            </p:nvSpPr>
            <p:spPr bwMode="auto">
              <a:xfrm>
                <a:off x="5014934" y="3137913"/>
                <a:ext cx="144773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7" name="Rectangle 21"/>
              <p:cNvSpPr>
                <a:spLocks noChangeArrowheads="1"/>
              </p:cNvSpPr>
              <p:nvPr/>
            </p:nvSpPr>
            <p:spPr bwMode="auto">
              <a:xfrm>
                <a:off x="5259668" y="3137913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8" name="Rectangle 22"/>
              <p:cNvSpPr>
                <a:spLocks noChangeArrowheads="1"/>
              </p:cNvSpPr>
              <p:nvPr/>
            </p:nvSpPr>
            <p:spPr bwMode="auto">
              <a:xfrm>
                <a:off x="378954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79" name="Rectangle 23"/>
              <p:cNvSpPr>
                <a:spLocks noChangeArrowheads="1"/>
              </p:cNvSpPr>
              <p:nvPr/>
            </p:nvSpPr>
            <p:spPr bwMode="auto">
              <a:xfrm>
                <a:off x="403427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0" name="Rectangle 24"/>
              <p:cNvSpPr>
                <a:spLocks noChangeArrowheads="1"/>
              </p:cNvSpPr>
              <p:nvPr/>
            </p:nvSpPr>
            <p:spPr bwMode="auto">
              <a:xfrm>
                <a:off x="4280732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1" name="Rectangle 25"/>
              <p:cNvSpPr>
                <a:spLocks noChangeArrowheads="1"/>
              </p:cNvSpPr>
              <p:nvPr/>
            </p:nvSpPr>
            <p:spPr bwMode="auto">
              <a:xfrm>
                <a:off x="4525466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2" name="Rectangle 26"/>
              <p:cNvSpPr>
                <a:spLocks noChangeArrowheads="1"/>
              </p:cNvSpPr>
              <p:nvPr/>
            </p:nvSpPr>
            <p:spPr bwMode="auto">
              <a:xfrm>
                <a:off x="4770200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3" name="Rectangle 27"/>
              <p:cNvSpPr>
                <a:spLocks noChangeArrowheads="1"/>
              </p:cNvSpPr>
              <p:nvPr/>
            </p:nvSpPr>
            <p:spPr bwMode="auto">
              <a:xfrm>
                <a:off x="5014934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4" name="Rectangle 28"/>
              <p:cNvSpPr>
                <a:spLocks noChangeArrowheads="1"/>
              </p:cNvSpPr>
              <p:nvPr/>
            </p:nvSpPr>
            <p:spPr bwMode="auto">
              <a:xfrm>
                <a:off x="5259668" y="3298196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5" name="Rectangle 29"/>
              <p:cNvSpPr>
                <a:spLocks noChangeArrowheads="1"/>
              </p:cNvSpPr>
              <p:nvPr/>
            </p:nvSpPr>
            <p:spPr bwMode="auto">
              <a:xfrm>
                <a:off x="378954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6" name="Rectangle 30"/>
              <p:cNvSpPr>
                <a:spLocks noChangeArrowheads="1"/>
              </p:cNvSpPr>
              <p:nvPr/>
            </p:nvSpPr>
            <p:spPr bwMode="auto">
              <a:xfrm>
                <a:off x="403427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7" name="Rectangle 31"/>
              <p:cNvSpPr>
                <a:spLocks noChangeArrowheads="1"/>
              </p:cNvSpPr>
              <p:nvPr/>
            </p:nvSpPr>
            <p:spPr bwMode="auto">
              <a:xfrm>
                <a:off x="4280732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8" name="Rectangle 32"/>
              <p:cNvSpPr>
                <a:spLocks noChangeArrowheads="1"/>
              </p:cNvSpPr>
              <p:nvPr/>
            </p:nvSpPr>
            <p:spPr bwMode="auto">
              <a:xfrm>
                <a:off x="4525466" y="3458480"/>
                <a:ext cx="144772" cy="16200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9" name="Rectangle 33"/>
              <p:cNvSpPr>
                <a:spLocks noChangeArrowheads="1"/>
              </p:cNvSpPr>
              <p:nvPr/>
            </p:nvSpPr>
            <p:spPr bwMode="auto">
              <a:xfrm>
                <a:off x="4770200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0" name="Rectangle 34"/>
              <p:cNvSpPr>
                <a:spLocks noChangeArrowheads="1"/>
              </p:cNvSpPr>
              <p:nvPr/>
            </p:nvSpPr>
            <p:spPr bwMode="auto">
              <a:xfrm>
                <a:off x="5014934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1" name="Rectangle 35"/>
              <p:cNvSpPr>
                <a:spLocks noChangeArrowheads="1"/>
              </p:cNvSpPr>
              <p:nvPr/>
            </p:nvSpPr>
            <p:spPr bwMode="auto">
              <a:xfrm>
                <a:off x="5259668" y="3458480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2" name="Rectangle 36"/>
              <p:cNvSpPr>
                <a:spLocks noChangeArrowheads="1"/>
              </p:cNvSpPr>
              <p:nvPr/>
            </p:nvSpPr>
            <p:spPr bwMode="auto">
              <a:xfrm>
                <a:off x="378954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3" name="Rectangle 37"/>
              <p:cNvSpPr>
                <a:spLocks noChangeArrowheads="1"/>
              </p:cNvSpPr>
              <p:nvPr/>
            </p:nvSpPr>
            <p:spPr bwMode="auto">
              <a:xfrm>
                <a:off x="403427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4" name="Rectangle 38"/>
              <p:cNvSpPr>
                <a:spLocks noChangeArrowheads="1"/>
              </p:cNvSpPr>
              <p:nvPr/>
            </p:nvSpPr>
            <p:spPr bwMode="auto">
              <a:xfrm>
                <a:off x="4280732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19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5" name="Rectangle 39"/>
              <p:cNvSpPr>
                <a:spLocks noChangeArrowheads="1"/>
              </p:cNvSpPr>
              <p:nvPr/>
            </p:nvSpPr>
            <p:spPr bwMode="auto">
              <a:xfrm>
                <a:off x="4525466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6" name="Rectangle 40"/>
              <p:cNvSpPr>
                <a:spLocks noChangeArrowheads="1"/>
              </p:cNvSpPr>
              <p:nvPr/>
            </p:nvSpPr>
            <p:spPr bwMode="auto">
              <a:xfrm>
                <a:off x="4770200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7" name="Rectangle 41"/>
              <p:cNvSpPr>
                <a:spLocks noChangeArrowheads="1"/>
              </p:cNvSpPr>
              <p:nvPr/>
            </p:nvSpPr>
            <p:spPr bwMode="auto">
              <a:xfrm>
                <a:off x="5014934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8" name="Rectangle 42"/>
              <p:cNvSpPr>
                <a:spLocks noChangeArrowheads="1"/>
              </p:cNvSpPr>
              <p:nvPr/>
            </p:nvSpPr>
            <p:spPr bwMode="auto">
              <a:xfrm>
                <a:off x="5259668" y="3618764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99" name="Rectangle 43"/>
              <p:cNvSpPr>
                <a:spLocks noChangeArrowheads="1"/>
              </p:cNvSpPr>
              <p:nvPr/>
            </p:nvSpPr>
            <p:spPr bwMode="auto">
              <a:xfrm>
                <a:off x="378954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0" name="Rectangle 44"/>
              <p:cNvSpPr>
                <a:spLocks noChangeArrowheads="1"/>
              </p:cNvSpPr>
              <p:nvPr/>
            </p:nvSpPr>
            <p:spPr bwMode="auto">
              <a:xfrm>
                <a:off x="403427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1" name="Rectangle 45"/>
              <p:cNvSpPr>
                <a:spLocks noChangeArrowheads="1"/>
              </p:cNvSpPr>
              <p:nvPr/>
            </p:nvSpPr>
            <p:spPr bwMode="auto">
              <a:xfrm>
                <a:off x="4280732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2" name="Rectangle 46"/>
              <p:cNvSpPr>
                <a:spLocks noChangeArrowheads="1"/>
              </p:cNvSpPr>
              <p:nvPr/>
            </p:nvSpPr>
            <p:spPr bwMode="auto">
              <a:xfrm>
                <a:off x="4525466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27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3" name="Rectangle 47"/>
              <p:cNvSpPr>
                <a:spLocks noChangeArrowheads="1"/>
              </p:cNvSpPr>
              <p:nvPr/>
            </p:nvSpPr>
            <p:spPr bwMode="auto">
              <a:xfrm>
                <a:off x="4770200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28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4" name="Rectangle 48"/>
              <p:cNvSpPr>
                <a:spLocks noChangeArrowheads="1"/>
              </p:cNvSpPr>
              <p:nvPr/>
            </p:nvSpPr>
            <p:spPr bwMode="auto">
              <a:xfrm>
                <a:off x="5014934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29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5" name="Rectangle 49"/>
              <p:cNvSpPr>
                <a:spLocks noChangeArrowheads="1"/>
              </p:cNvSpPr>
              <p:nvPr/>
            </p:nvSpPr>
            <p:spPr bwMode="auto">
              <a:xfrm>
                <a:off x="5259668" y="3779047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30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6" name="Rectangle 50"/>
              <p:cNvSpPr>
                <a:spLocks noChangeArrowheads="1"/>
              </p:cNvSpPr>
              <p:nvPr/>
            </p:nvSpPr>
            <p:spPr bwMode="auto">
              <a:xfrm>
                <a:off x="378954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Segoe UI" pitchFamily="34" charset="0"/>
                    <a:cs typeface="Arial" pitchFamily="34" charset="0"/>
                  </a:rPr>
                  <a:t>31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7" name="Rectangle 51"/>
              <p:cNvSpPr>
                <a:spLocks noChangeArrowheads="1"/>
              </p:cNvSpPr>
              <p:nvPr/>
            </p:nvSpPr>
            <p:spPr bwMode="auto">
              <a:xfrm>
                <a:off x="403427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1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8" name="Rectangle 52"/>
              <p:cNvSpPr>
                <a:spLocks noChangeArrowheads="1"/>
              </p:cNvSpPr>
              <p:nvPr/>
            </p:nvSpPr>
            <p:spPr bwMode="auto">
              <a:xfrm>
                <a:off x="4280732" y="3939331"/>
                <a:ext cx="146496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2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9" name="Rectangle 53"/>
              <p:cNvSpPr>
                <a:spLocks noChangeArrowheads="1"/>
              </p:cNvSpPr>
              <p:nvPr/>
            </p:nvSpPr>
            <p:spPr bwMode="auto">
              <a:xfrm>
                <a:off x="4525466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3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0" name="Rectangle 54"/>
              <p:cNvSpPr>
                <a:spLocks noChangeArrowheads="1"/>
              </p:cNvSpPr>
              <p:nvPr/>
            </p:nvSpPr>
            <p:spPr bwMode="auto">
              <a:xfrm>
                <a:off x="4770200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4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1" name="Rectangle 55"/>
              <p:cNvSpPr>
                <a:spLocks noChangeArrowheads="1"/>
              </p:cNvSpPr>
              <p:nvPr/>
            </p:nvSpPr>
            <p:spPr bwMode="auto">
              <a:xfrm>
                <a:off x="5014934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5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2" name="Rectangle 56"/>
              <p:cNvSpPr>
                <a:spLocks noChangeArrowheads="1"/>
              </p:cNvSpPr>
              <p:nvPr/>
            </p:nvSpPr>
            <p:spPr bwMode="auto">
              <a:xfrm>
                <a:off x="5259668" y="3939331"/>
                <a:ext cx="144772" cy="1620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050" b="0" i="0" u="none" strike="noStrike" cap="none" normalizeH="0" baseline="0" dirty="0" smtClean="0">
                    <a:ln>
                      <a:noFill/>
                    </a:ln>
                    <a:solidFill>
                      <a:srgbClr val="A6A6A6"/>
                    </a:solidFill>
                    <a:effectLst/>
                    <a:latin typeface="Segoe UI" pitchFamily="34" charset="0"/>
                    <a:cs typeface="Arial" pitchFamily="34" charset="0"/>
                  </a:rPr>
                  <a:t>6</a:t>
                </a:r>
                <a:endPara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3" name="Rectangle 57"/>
              <p:cNvSpPr/>
              <p:nvPr/>
            </p:nvSpPr>
            <p:spPr>
              <a:xfrm>
                <a:off x="5068429" y="3124865"/>
                <a:ext cx="122646" cy="156540"/>
              </a:xfrm>
              <a:prstGeom prst="rect">
                <a:avLst/>
              </a:prstGeom>
              <a:solidFill>
                <a:srgbClr val="92D050">
                  <a:alpha val="52000"/>
                </a:srgbClr>
              </a:solidFill>
              <a:ln w="12700" cap="flat" cmpd="sng" algn="ctr">
                <a:noFill/>
                <a:prstDash val="solid"/>
              </a:ln>
              <a:effectLst/>
            </p:spPr>
            <p:txBody>
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70000" lnSpcReduction="20000"/>
              </a:bodyPr>
              <a:lstStyle/>
              <a:p>
                <a:pPr marL="0" marR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</p:grpSp>
      <p:sp>
        <p:nvSpPr>
          <p:cNvPr id="214" name="Content"/>
          <p:cNvSpPr txBox="1"/>
          <p:nvPr>
            <p:custDataLst>
              <p:custData r:id="rId17"/>
            </p:custDataLst>
          </p:nvPr>
        </p:nvSpPr>
        <p:spPr>
          <a:xfrm>
            <a:off x="1645768" y="5562589"/>
            <a:ext cx="53848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Preis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5" name="Content"/>
          <p:cNvSpPr txBox="1"/>
          <p:nvPr>
            <p:custDataLst>
              <p:custData r:id="rId18"/>
            </p:custDataLst>
          </p:nvPr>
        </p:nvSpPr>
        <p:spPr>
          <a:xfrm>
            <a:off x="2281686" y="5574432"/>
            <a:ext cx="26802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5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6" name="Content"/>
          <p:cNvSpPr txBox="1"/>
          <p:nvPr>
            <p:custDataLst>
              <p:custData r:id="rId19"/>
            </p:custDataLst>
          </p:nvPr>
        </p:nvSpPr>
        <p:spPr>
          <a:xfrm>
            <a:off x="2549708" y="5562589"/>
            <a:ext cx="81554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€ pro Tag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7" name="Rectangle 57"/>
          <p:cNvSpPr/>
          <p:nvPr/>
        </p:nvSpPr>
        <p:spPr>
          <a:xfrm>
            <a:off x="5678570" y="3276213"/>
            <a:ext cx="1431632" cy="177172"/>
          </a:xfrm>
          <a:prstGeom prst="rect">
            <a:avLst/>
          </a:prstGeom>
          <a:solidFill>
            <a:srgbClr val="00B0F0">
              <a:alpha val="52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8" name="Rectangle 57"/>
          <p:cNvSpPr/>
          <p:nvPr/>
        </p:nvSpPr>
        <p:spPr>
          <a:xfrm>
            <a:off x="5678568" y="3469267"/>
            <a:ext cx="1431633" cy="185035"/>
          </a:xfrm>
          <a:prstGeom prst="rect">
            <a:avLst/>
          </a:prstGeom>
          <a:solidFill>
            <a:srgbClr val="00B0F0">
              <a:alpha val="52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9" name="Rectangle 57"/>
          <p:cNvSpPr/>
          <p:nvPr/>
        </p:nvSpPr>
        <p:spPr>
          <a:xfrm>
            <a:off x="5678568" y="3654302"/>
            <a:ext cx="1431633" cy="198883"/>
          </a:xfrm>
          <a:prstGeom prst="rect">
            <a:avLst/>
          </a:prstGeom>
          <a:solidFill>
            <a:srgbClr val="00B0F0">
              <a:alpha val="52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0" name="Content"/>
          <p:cNvSpPr/>
          <p:nvPr>
            <p:custDataLst>
              <p:custData r:id="rId20"/>
            </p:custDataLst>
          </p:nvPr>
        </p:nvSpPr>
        <p:spPr>
          <a:xfrm>
            <a:off x="5229330" y="5517232"/>
            <a:ext cx="2219670" cy="312867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Weiter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zur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Zusammenfassung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9" name="Rectangle 57"/>
          <p:cNvSpPr/>
          <p:nvPr/>
        </p:nvSpPr>
        <p:spPr>
          <a:xfrm>
            <a:off x="5377914" y="4563000"/>
            <a:ext cx="150670" cy="180271"/>
          </a:xfrm>
          <a:prstGeom prst="rect">
            <a:avLst/>
          </a:prstGeom>
          <a:solidFill>
            <a:srgbClr val="92D050">
              <a:alpha val="52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0" name="Content"/>
          <p:cNvSpPr txBox="1"/>
          <p:nvPr>
            <p:custDataLst>
              <p:custData r:id="rId21"/>
            </p:custDataLst>
          </p:nvPr>
        </p:nvSpPr>
        <p:spPr>
          <a:xfrm>
            <a:off x="5466840" y="4539293"/>
            <a:ext cx="200605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…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hr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ausgewähltes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Datum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1" name="Rectangle 57"/>
          <p:cNvSpPr/>
          <p:nvPr/>
        </p:nvSpPr>
        <p:spPr>
          <a:xfrm>
            <a:off x="5379252" y="5094083"/>
            <a:ext cx="150670" cy="180271"/>
          </a:xfrm>
          <a:prstGeom prst="rect">
            <a:avLst/>
          </a:prstGeom>
          <a:solidFill>
            <a:srgbClr val="FF0000">
              <a:alpha val="52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2" name="Content"/>
          <p:cNvSpPr txBox="1"/>
          <p:nvPr>
            <p:custDataLst>
              <p:custData r:id="rId22"/>
            </p:custDataLst>
          </p:nvPr>
        </p:nvSpPr>
        <p:spPr>
          <a:xfrm>
            <a:off x="5468178" y="5070376"/>
            <a:ext cx="200605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…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nicht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verfügbar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3" name="Rectangle 57"/>
          <p:cNvSpPr/>
          <p:nvPr/>
        </p:nvSpPr>
        <p:spPr>
          <a:xfrm>
            <a:off x="5408548" y="2912835"/>
            <a:ext cx="150670" cy="180271"/>
          </a:xfrm>
          <a:prstGeom prst="rect">
            <a:avLst/>
          </a:prstGeom>
          <a:solidFill>
            <a:srgbClr val="FF0000">
              <a:alpha val="52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4" name="Rectangle 57"/>
          <p:cNvSpPr/>
          <p:nvPr/>
        </p:nvSpPr>
        <p:spPr>
          <a:xfrm>
            <a:off x="7242905" y="2924944"/>
            <a:ext cx="150670" cy="180271"/>
          </a:xfrm>
          <a:prstGeom prst="rect">
            <a:avLst/>
          </a:prstGeom>
          <a:solidFill>
            <a:srgbClr val="FF0000">
              <a:alpha val="52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5" name="Rectangle 57"/>
          <p:cNvSpPr/>
          <p:nvPr/>
        </p:nvSpPr>
        <p:spPr>
          <a:xfrm>
            <a:off x="5408548" y="3095940"/>
            <a:ext cx="150670" cy="180271"/>
          </a:xfrm>
          <a:prstGeom prst="rect">
            <a:avLst/>
          </a:prstGeom>
          <a:solidFill>
            <a:srgbClr val="FF0000">
              <a:alpha val="52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6" name="Rectangle 57"/>
          <p:cNvSpPr/>
          <p:nvPr/>
        </p:nvSpPr>
        <p:spPr>
          <a:xfrm>
            <a:off x="5411261" y="3284984"/>
            <a:ext cx="150670" cy="180271"/>
          </a:xfrm>
          <a:prstGeom prst="rect">
            <a:avLst/>
          </a:prstGeom>
          <a:solidFill>
            <a:srgbClr val="FF0000">
              <a:alpha val="52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7" name="Rectangle 57"/>
          <p:cNvSpPr/>
          <p:nvPr/>
        </p:nvSpPr>
        <p:spPr>
          <a:xfrm>
            <a:off x="5410801" y="3464753"/>
            <a:ext cx="150670" cy="180271"/>
          </a:xfrm>
          <a:prstGeom prst="rect">
            <a:avLst/>
          </a:prstGeom>
          <a:solidFill>
            <a:srgbClr val="FF0000">
              <a:alpha val="52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8" name="Rectangle 57"/>
          <p:cNvSpPr/>
          <p:nvPr/>
        </p:nvSpPr>
        <p:spPr>
          <a:xfrm>
            <a:off x="5411261" y="3645024"/>
            <a:ext cx="150670" cy="180271"/>
          </a:xfrm>
          <a:prstGeom prst="rect">
            <a:avLst/>
          </a:prstGeom>
          <a:solidFill>
            <a:srgbClr val="FF0000">
              <a:alpha val="52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89" name="Rectangle 57"/>
          <p:cNvSpPr/>
          <p:nvPr/>
        </p:nvSpPr>
        <p:spPr>
          <a:xfrm>
            <a:off x="5411261" y="3824793"/>
            <a:ext cx="150670" cy="180271"/>
          </a:xfrm>
          <a:prstGeom prst="rect">
            <a:avLst/>
          </a:prstGeom>
          <a:solidFill>
            <a:srgbClr val="FF0000">
              <a:alpha val="52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0" name="Rectangle 57"/>
          <p:cNvSpPr/>
          <p:nvPr/>
        </p:nvSpPr>
        <p:spPr>
          <a:xfrm>
            <a:off x="7236296" y="3104713"/>
            <a:ext cx="150670" cy="180271"/>
          </a:xfrm>
          <a:prstGeom prst="rect">
            <a:avLst/>
          </a:prstGeom>
          <a:solidFill>
            <a:srgbClr val="FF0000">
              <a:alpha val="52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1" name="Rectangle 57"/>
          <p:cNvSpPr/>
          <p:nvPr/>
        </p:nvSpPr>
        <p:spPr>
          <a:xfrm>
            <a:off x="7236296" y="3284984"/>
            <a:ext cx="150670" cy="180271"/>
          </a:xfrm>
          <a:prstGeom prst="rect">
            <a:avLst/>
          </a:prstGeom>
          <a:solidFill>
            <a:srgbClr val="FF0000">
              <a:alpha val="52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2" name="Rectangle 57"/>
          <p:cNvSpPr/>
          <p:nvPr/>
        </p:nvSpPr>
        <p:spPr>
          <a:xfrm>
            <a:off x="7236296" y="3464753"/>
            <a:ext cx="150670" cy="180271"/>
          </a:xfrm>
          <a:prstGeom prst="rect">
            <a:avLst/>
          </a:prstGeom>
          <a:solidFill>
            <a:srgbClr val="FF0000">
              <a:alpha val="52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3" name="Rectangle 57"/>
          <p:cNvSpPr/>
          <p:nvPr/>
        </p:nvSpPr>
        <p:spPr>
          <a:xfrm>
            <a:off x="7236296" y="3645024"/>
            <a:ext cx="150670" cy="180271"/>
          </a:xfrm>
          <a:prstGeom prst="rect">
            <a:avLst/>
          </a:prstGeom>
          <a:solidFill>
            <a:srgbClr val="FF0000">
              <a:alpha val="52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4" name="Rectangle 57"/>
          <p:cNvSpPr/>
          <p:nvPr/>
        </p:nvSpPr>
        <p:spPr>
          <a:xfrm>
            <a:off x="7236296" y="3824793"/>
            <a:ext cx="150670" cy="180271"/>
          </a:xfrm>
          <a:prstGeom prst="rect">
            <a:avLst/>
          </a:prstGeom>
          <a:solidFill>
            <a:srgbClr val="FF0000">
              <a:alpha val="52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6" name="Rectangle 57"/>
          <p:cNvSpPr/>
          <p:nvPr/>
        </p:nvSpPr>
        <p:spPr>
          <a:xfrm>
            <a:off x="5379252" y="4820859"/>
            <a:ext cx="150670" cy="180271"/>
          </a:xfrm>
          <a:prstGeom prst="rect">
            <a:avLst/>
          </a:prstGeom>
          <a:solidFill>
            <a:srgbClr val="00B0F0">
              <a:alpha val="52000"/>
            </a:srgb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27" name="Content"/>
          <p:cNvSpPr txBox="1"/>
          <p:nvPr>
            <p:custDataLst>
              <p:custData r:id="rId23"/>
            </p:custDataLst>
          </p:nvPr>
        </p:nvSpPr>
        <p:spPr>
          <a:xfrm>
            <a:off x="5468178" y="4797152"/>
            <a:ext cx="200605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…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bereits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verbuchte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Tage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0" name="Content"/>
          <p:cNvSpPr txBox="1"/>
          <p:nvPr>
            <p:custDataLst>
              <p:custData r:id="rId24"/>
            </p:custDataLst>
          </p:nvPr>
        </p:nvSpPr>
        <p:spPr>
          <a:xfrm>
            <a:off x="825045" y="3308026"/>
            <a:ext cx="140615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Raumausstattung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1" name="Content"/>
          <p:cNvSpPr/>
          <p:nvPr>
            <p:custDataLst>
              <p:custData r:id="rId25"/>
            </p:custDataLst>
          </p:nvPr>
        </p:nvSpPr>
        <p:spPr>
          <a:xfrm>
            <a:off x="2309958" y="3374466"/>
            <a:ext cx="2334049" cy="81851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Seminarraum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332" name="StickyNote"/>
          <p:cNvGrpSpPr/>
          <p:nvPr>
            <p:custDataLst>
              <p:custData r:id="rId26"/>
            </p:custDataLst>
          </p:nvPr>
        </p:nvGrpSpPr>
        <p:grpSpPr>
          <a:xfrm>
            <a:off x="2052033" y="5798971"/>
            <a:ext cx="1727565" cy="841036"/>
            <a:chOff x="3886200" y="2629126"/>
            <a:chExt cx="1371600" cy="1485672"/>
          </a:xfrm>
        </p:grpSpPr>
        <p:sp>
          <p:nvSpPr>
            <p:cNvPr id="333" name="Content"/>
            <p:cNvSpPr>
              <a:spLocks/>
            </p:cNvSpPr>
            <p:nvPr/>
          </p:nvSpPr>
          <p:spPr>
            <a:xfrm>
              <a:off x="3886200" y="2830635"/>
              <a:ext cx="1371600" cy="1284163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Preis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aus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DB,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nicht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änderbar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34" name="Tape"/>
            <p:cNvSpPr>
              <a:spLocks/>
            </p:cNvSpPr>
            <p:nvPr/>
          </p:nvSpPr>
          <p:spPr>
            <a:xfrm rot="401918">
              <a:off x="4348175" y="2629126"/>
              <a:ext cx="447651" cy="380577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36" name="StickyNote"/>
          <p:cNvGrpSpPr/>
          <p:nvPr>
            <p:custDataLst>
              <p:custData r:id="rId27"/>
            </p:custDataLst>
          </p:nvPr>
        </p:nvGrpSpPr>
        <p:grpSpPr>
          <a:xfrm>
            <a:off x="5433436" y="5813028"/>
            <a:ext cx="3284521" cy="799872"/>
            <a:chOff x="3886200" y="2629127"/>
            <a:chExt cx="1371600" cy="1485671"/>
          </a:xfrm>
        </p:grpSpPr>
        <p:sp>
          <p:nvSpPr>
            <p:cNvPr id="337" name="Content"/>
            <p:cNvSpPr>
              <a:spLocks/>
            </p:cNvSpPr>
            <p:nvPr/>
          </p:nvSpPr>
          <p:spPr>
            <a:xfrm>
              <a:off x="3886200" y="2841003"/>
              <a:ext cx="1371600" cy="1273795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Button: Link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zu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Booking/Search – POST ,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bei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Erfolg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weiter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zu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Booking/Summary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338" name="Tape"/>
            <p:cNvSpPr>
              <a:spLocks/>
            </p:cNvSpPr>
            <p:nvPr/>
          </p:nvSpPr>
          <p:spPr>
            <a:xfrm rot="401918">
              <a:off x="4454274" y="2629127"/>
              <a:ext cx="235452" cy="400163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39" name="Rectangle 57"/>
          <p:cNvSpPr/>
          <p:nvPr/>
        </p:nvSpPr>
        <p:spPr>
          <a:xfrm>
            <a:off x="5364088" y="4244795"/>
            <a:ext cx="150670" cy="180271"/>
          </a:xfrm>
          <a:prstGeom prst="rect">
            <a:avLst/>
          </a:prstGeom>
          <a:solidFill>
            <a:schemeClr val="bg1">
              <a:lumMod val="50000"/>
              <a:alpha val="52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40" name="Content"/>
          <p:cNvSpPr txBox="1"/>
          <p:nvPr>
            <p:custDataLst>
              <p:custData r:id="rId28"/>
            </p:custDataLst>
          </p:nvPr>
        </p:nvSpPr>
        <p:spPr>
          <a:xfrm>
            <a:off x="5453014" y="4221088"/>
            <a:ext cx="200605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…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heutiges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Datum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1" name="Rectangle 57"/>
          <p:cNvSpPr/>
          <p:nvPr/>
        </p:nvSpPr>
        <p:spPr>
          <a:xfrm>
            <a:off x="6010643" y="2912834"/>
            <a:ext cx="150670" cy="180271"/>
          </a:xfrm>
          <a:prstGeom prst="rect">
            <a:avLst/>
          </a:prstGeom>
          <a:solidFill>
            <a:schemeClr val="bg1">
              <a:lumMod val="50000"/>
              <a:alpha val="52000"/>
            </a:schemeClr>
          </a:solidFill>
          <a:ln w="127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kern="0" cap="none" spc="0" normalizeH="0" baseline="0" noProof="0" dirty="0" smtClean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42" name="Content"/>
          <p:cNvSpPr txBox="1"/>
          <p:nvPr>
            <p:custDataLst>
              <p:custData r:id="rId29"/>
            </p:custDataLst>
          </p:nvPr>
        </p:nvSpPr>
        <p:spPr>
          <a:xfrm>
            <a:off x="4251960" y="965219"/>
            <a:ext cx="1202627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Buchungen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30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150118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innovations4austria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www.innovations4austria.at/Booking/Summary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1" name="Rechteck 30"/>
          <p:cNvSpPr/>
          <p:nvPr/>
        </p:nvSpPr>
        <p:spPr>
          <a:xfrm>
            <a:off x="81598" y="685159"/>
            <a:ext cx="8986202" cy="8716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Content"/>
          <p:cNvSpPr txBox="1"/>
          <p:nvPr>
            <p:custDataLst>
              <p:custData r:id="rId2"/>
            </p:custDataLst>
          </p:nvPr>
        </p:nvSpPr>
        <p:spPr>
          <a:xfrm>
            <a:off x="417292" y="924807"/>
            <a:ext cx="2498524" cy="372410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innovations4austria</a:t>
            </a:r>
          </a:p>
        </p:txBody>
      </p:sp>
      <p:sp>
        <p:nvSpPr>
          <p:cNvPr id="34" name="Content"/>
          <p:cNvSpPr txBox="1"/>
          <p:nvPr>
            <p:custDataLst>
              <p:custData r:id="rId3"/>
            </p:custDataLst>
          </p:nvPr>
        </p:nvSpPr>
        <p:spPr>
          <a:xfrm>
            <a:off x="8066855" y="990170"/>
            <a:ext cx="80872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Logout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76200" y="6306682"/>
            <a:ext cx="8986202" cy="4358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Content"/>
          <p:cNvSpPr txBox="1"/>
          <p:nvPr>
            <p:custDataLst>
              <p:custData r:id="rId4"/>
            </p:custDataLst>
          </p:nvPr>
        </p:nvSpPr>
        <p:spPr>
          <a:xfrm>
            <a:off x="342017" y="6409174"/>
            <a:ext cx="17207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innovations4austria</a:t>
            </a:r>
            <a:endParaRPr lang="en-US" sz="12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Content"/>
          <p:cNvSpPr txBox="1"/>
          <p:nvPr>
            <p:custDataLst>
              <p:custData r:id="rId5"/>
            </p:custDataLst>
          </p:nvPr>
        </p:nvSpPr>
        <p:spPr>
          <a:xfrm>
            <a:off x="5695695" y="965219"/>
            <a:ext cx="100811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Räume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/>
          <p:cNvSpPr txBox="1"/>
          <p:nvPr>
            <p:custDataLst>
              <p:custData r:id="rId6"/>
            </p:custDataLst>
          </p:nvPr>
        </p:nvSpPr>
        <p:spPr>
          <a:xfrm>
            <a:off x="6876256" y="980207"/>
            <a:ext cx="100811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Profil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7"/>
            </p:custDataLst>
          </p:nvPr>
        </p:nvSpPr>
        <p:spPr>
          <a:xfrm>
            <a:off x="2771800" y="2098658"/>
            <a:ext cx="828625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Gebäude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8"/>
            </p:custDataLst>
          </p:nvPr>
        </p:nvSpPr>
        <p:spPr>
          <a:xfrm>
            <a:off x="2992566" y="2536824"/>
            <a:ext cx="60785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Raum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 txBox="1"/>
          <p:nvPr>
            <p:custDataLst>
              <p:custData r:id="rId9"/>
            </p:custDataLst>
          </p:nvPr>
        </p:nvSpPr>
        <p:spPr>
          <a:xfrm>
            <a:off x="3060162" y="3068973"/>
            <a:ext cx="481157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Von: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 txBox="1"/>
          <p:nvPr>
            <p:custDataLst>
              <p:custData r:id="rId10"/>
            </p:custDataLst>
          </p:nvPr>
        </p:nvSpPr>
        <p:spPr>
          <a:xfrm>
            <a:off x="3144389" y="3542302"/>
            <a:ext cx="40908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Bis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Content"/>
          <p:cNvSpPr txBox="1"/>
          <p:nvPr>
            <p:custDataLst>
              <p:custData r:id="rId11"/>
            </p:custDataLst>
          </p:nvPr>
        </p:nvSpPr>
        <p:spPr>
          <a:xfrm>
            <a:off x="3014994" y="4096109"/>
            <a:ext cx="53848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Preis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Content"/>
          <p:cNvSpPr txBox="1"/>
          <p:nvPr>
            <p:custDataLst>
              <p:custData r:id="rId12"/>
            </p:custDataLst>
          </p:nvPr>
        </p:nvSpPr>
        <p:spPr>
          <a:xfrm>
            <a:off x="3818938" y="4096109"/>
            <a:ext cx="26802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5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Content"/>
          <p:cNvSpPr txBox="1"/>
          <p:nvPr>
            <p:custDataLst>
              <p:custData r:id="rId13"/>
            </p:custDataLst>
          </p:nvPr>
        </p:nvSpPr>
        <p:spPr>
          <a:xfrm>
            <a:off x="4030663" y="4121130"/>
            <a:ext cx="81554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€ pro Tag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Content"/>
          <p:cNvSpPr txBox="1"/>
          <p:nvPr>
            <p:custDataLst>
              <p:custData r:id="rId14"/>
            </p:custDataLst>
          </p:nvPr>
        </p:nvSpPr>
        <p:spPr>
          <a:xfrm>
            <a:off x="3818444" y="2098658"/>
            <a:ext cx="190026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Musterhaus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2, 1030 Wien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Content"/>
          <p:cNvSpPr txBox="1"/>
          <p:nvPr>
            <p:custDataLst>
              <p:custData r:id="rId15"/>
            </p:custDataLst>
          </p:nvPr>
        </p:nvSpPr>
        <p:spPr>
          <a:xfrm>
            <a:off x="3818938" y="2536824"/>
            <a:ext cx="53572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EG01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Content"/>
          <p:cNvSpPr txBox="1"/>
          <p:nvPr>
            <p:custDataLst>
              <p:custData r:id="rId16"/>
            </p:custDataLst>
          </p:nvPr>
        </p:nvSpPr>
        <p:spPr>
          <a:xfrm>
            <a:off x="3818938" y="3044589"/>
            <a:ext cx="12389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01.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Jänner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1" name="Content"/>
          <p:cNvSpPr txBox="1"/>
          <p:nvPr>
            <p:custDataLst>
              <p:custData r:id="rId17"/>
            </p:custDataLst>
          </p:nvPr>
        </p:nvSpPr>
        <p:spPr>
          <a:xfrm>
            <a:off x="3818938" y="3542302"/>
            <a:ext cx="12389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01.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Jänner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2017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2" name="Content"/>
          <p:cNvSpPr txBox="1"/>
          <p:nvPr>
            <p:custDataLst>
              <p:custData r:id="rId18"/>
            </p:custDataLst>
          </p:nvPr>
        </p:nvSpPr>
        <p:spPr>
          <a:xfrm>
            <a:off x="2820582" y="4494312"/>
            <a:ext cx="73289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Summe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3" name="Content"/>
          <p:cNvSpPr txBox="1"/>
          <p:nvPr>
            <p:custDataLst>
              <p:custData r:id="rId19"/>
            </p:custDataLst>
          </p:nvPr>
        </p:nvSpPr>
        <p:spPr>
          <a:xfrm>
            <a:off x="3834135" y="4494312"/>
            <a:ext cx="39305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5 €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4" name="Content"/>
          <p:cNvSpPr txBox="1"/>
          <p:nvPr>
            <p:custDataLst>
              <p:custData r:id="rId20"/>
            </p:custDataLst>
          </p:nvPr>
        </p:nvSpPr>
        <p:spPr>
          <a:xfrm>
            <a:off x="619132" y="2051286"/>
            <a:ext cx="1798890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rgbClr val="C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Zusammenfassung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5" name="Content"/>
          <p:cNvSpPr/>
          <p:nvPr>
            <p:custDataLst>
              <p:custData r:id="rId21"/>
            </p:custDataLst>
          </p:nvPr>
        </p:nvSpPr>
        <p:spPr>
          <a:xfrm>
            <a:off x="2899909" y="5260308"/>
            <a:ext cx="2034374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Kostenpflichtig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Buchen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66" name="StickyNote"/>
          <p:cNvGrpSpPr/>
          <p:nvPr>
            <p:custDataLst>
              <p:custData r:id="rId22"/>
            </p:custDataLst>
          </p:nvPr>
        </p:nvGrpSpPr>
        <p:grpSpPr>
          <a:xfrm>
            <a:off x="4984312" y="4609728"/>
            <a:ext cx="1891944" cy="1571643"/>
            <a:chOff x="3880342" y="2629121"/>
            <a:chExt cx="1371600" cy="1934279"/>
          </a:xfrm>
        </p:grpSpPr>
        <p:sp>
          <p:nvSpPr>
            <p:cNvPr id="67" name="Content"/>
            <p:cNvSpPr>
              <a:spLocks/>
            </p:cNvSpPr>
            <p:nvPr/>
          </p:nvSpPr>
          <p:spPr>
            <a:xfrm>
              <a:off x="3880342" y="2769518"/>
              <a:ext cx="1371600" cy="1793882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Button:</a:t>
              </a:r>
              <a:b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</a:b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Formulardaten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werden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in DB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geschrieben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,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danach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weiter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zu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Booking/Succeed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/>
              </a:r>
              <a:b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</a:b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Tape"/>
            <p:cNvSpPr>
              <a:spLocks/>
            </p:cNvSpPr>
            <p:nvPr/>
          </p:nvSpPr>
          <p:spPr>
            <a:xfrm rot="401918">
              <a:off x="4361763" y="2629121"/>
              <a:ext cx="408758" cy="265155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69" name="Content"/>
          <p:cNvSpPr txBox="1"/>
          <p:nvPr>
            <p:custDataLst>
              <p:custData r:id="rId23"/>
            </p:custDataLst>
          </p:nvPr>
        </p:nvSpPr>
        <p:spPr>
          <a:xfrm>
            <a:off x="3293390" y="965219"/>
            <a:ext cx="719168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0" name="Content"/>
          <p:cNvSpPr txBox="1"/>
          <p:nvPr>
            <p:custDataLst>
              <p:custData r:id="rId24"/>
            </p:custDataLst>
          </p:nvPr>
        </p:nvSpPr>
        <p:spPr>
          <a:xfrm>
            <a:off x="4251960" y="965219"/>
            <a:ext cx="1202627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Buchungen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98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150118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innovations4austria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www.innovations4austria.at/Booking/Succeed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1" name="Rechteck 30"/>
          <p:cNvSpPr/>
          <p:nvPr/>
        </p:nvSpPr>
        <p:spPr>
          <a:xfrm>
            <a:off x="81598" y="685159"/>
            <a:ext cx="8986202" cy="8716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Content"/>
          <p:cNvSpPr txBox="1"/>
          <p:nvPr>
            <p:custDataLst>
              <p:custData r:id="rId2"/>
            </p:custDataLst>
          </p:nvPr>
        </p:nvSpPr>
        <p:spPr>
          <a:xfrm>
            <a:off x="417292" y="924807"/>
            <a:ext cx="2498524" cy="372410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innovations4austria</a:t>
            </a:r>
          </a:p>
        </p:txBody>
      </p:sp>
      <p:sp>
        <p:nvSpPr>
          <p:cNvPr id="34" name="Content"/>
          <p:cNvSpPr txBox="1"/>
          <p:nvPr>
            <p:custDataLst>
              <p:custData r:id="rId3"/>
            </p:custDataLst>
          </p:nvPr>
        </p:nvSpPr>
        <p:spPr>
          <a:xfrm>
            <a:off x="8066855" y="990170"/>
            <a:ext cx="80872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Logout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76200" y="6306682"/>
            <a:ext cx="8986202" cy="4358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Content"/>
          <p:cNvSpPr txBox="1"/>
          <p:nvPr>
            <p:custDataLst>
              <p:custData r:id="rId4"/>
            </p:custDataLst>
          </p:nvPr>
        </p:nvSpPr>
        <p:spPr>
          <a:xfrm>
            <a:off x="342017" y="6409174"/>
            <a:ext cx="17207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innovations4austria</a:t>
            </a:r>
            <a:endParaRPr lang="en-US" sz="12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Content"/>
          <p:cNvSpPr txBox="1"/>
          <p:nvPr>
            <p:custDataLst>
              <p:custData r:id="rId5"/>
            </p:custDataLst>
          </p:nvPr>
        </p:nvSpPr>
        <p:spPr>
          <a:xfrm>
            <a:off x="5695695" y="965219"/>
            <a:ext cx="100811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Räume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/>
          <p:cNvSpPr txBox="1"/>
          <p:nvPr>
            <p:custDataLst>
              <p:custData r:id="rId6"/>
            </p:custDataLst>
          </p:nvPr>
        </p:nvSpPr>
        <p:spPr>
          <a:xfrm>
            <a:off x="6876256" y="980207"/>
            <a:ext cx="100811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Profil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7"/>
            </p:custDataLst>
          </p:nvPr>
        </p:nvSpPr>
        <p:spPr>
          <a:xfrm>
            <a:off x="3125816" y="2773927"/>
            <a:ext cx="273914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Vielen</a:t>
            </a:r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Dank </a:t>
            </a:r>
            <a:r>
              <a:rPr lang="en-US" sz="14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für</a:t>
            </a:r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Ihre</a:t>
            </a:r>
            <a:r>
              <a:rPr lang="en-US" sz="14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Buchung</a:t>
            </a:r>
            <a:r>
              <a:rPr lang="en-US" sz="1400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!</a:t>
            </a:r>
            <a:endParaRPr lang="en-US" sz="14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/>
          <p:nvPr>
            <p:custDataLst>
              <p:custData r:id="rId8"/>
            </p:custDataLst>
          </p:nvPr>
        </p:nvSpPr>
        <p:spPr>
          <a:xfrm>
            <a:off x="3692735" y="3429000"/>
            <a:ext cx="1605310" cy="281894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Zurück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zur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Startseite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42" name="StickyNote"/>
          <p:cNvGrpSpPr/>
          <p:nvPr>
            <p:custDataLst>
              <p:custData r:id="rId9"/>
            </p:custDataLst>
          </p:nvPr>
        </p:nvGrpSpPr>
        <p:grpSpPr>
          <a:xfrm>
            <a:off x="5166360" y="3642845"/>
            <a:ext cx="1371600" cy="1010292"/>
            <a:chOff x="3886200" y="2629127"/>
            <a:chExt cx="1371600" cy="1485673"/>
          </a:xfrm>
        </p:grpSpPr>
        <p:sp>
          <p:nvSpPr>
            <p:cNvPr id="43" name="Content"/>
            <p:cNvSpPr>
              <a:spLocks/>
            </p:cNvSpPr>
            <p:nvPr/>
          </p:nvSpPr>
          <p:spPr>
            <a:xfrm>
              <a:off x="3886200" y="2796876"/>
              <a:ext cx="1371600" cy="1317924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Button:</a:t>
              </a:r>
              <a:b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</a:b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Link </a:t>
              </a:r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zu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 Home/Index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Tape"/>
            <p:cNvSpPr>
              <a:spLocks/>
            </p:cNvSpPr>
            <p:nvPr/>
          </p:nvSpPr>
          <p:spPr>
            <a:xfrm rot="401918">
              <a:off x="4290086" y="2629127"/>
              <a:ext cx="563828" cy="316819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45" name="Content"/>
          <p:cNvSpPr txBox="1"/>
          <p:nvPr>
            <p:custDataLst>
              <p:custData r:id="rId10"/>
            </p:custDataLst>
          </p:nvPr>
        </p:nvSpPr>
        <p:spPr>
          <a:xfrm>
            <a:off x="3293390" y="965219"/>
            <a:ext cx="719168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 txBox="1"/>
          <p:nvPr>
            <p:custDataLst>
              <p:custData r:id="rId11"/>
            </p:custDataLst>
          </p:nvPr>
        </p:nvSpPr>
        <p:spPr>
          <a:xfrm>
            <a:off x="4251960" y="965219"/>
            <a:ext cx="1202627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Buchungen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97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150118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innovations4austria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www.innovations4austria.at/User/Profile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1" name="Rechteck 30"/>
          <p:cNvSpPr/>
          <p:nvPr/>
        </p:nvSpPr>
        <p:spPr>
          <a:xfrm>
            <a:off x="81598" y="685159"/>
            <a:ext cx="8986202" cy="8716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Content"/>
          <p:cNvSpPr txBox="1"/>
          <p:nvPr>
            <p:custDataLst>
              <p:custData r:id="rId2"/>
            </p:custDataLst>
          </p:nvPr>
        </p:nvSpPr>
        <p:spPr>
          <a:xfrm>
            <a:off x="417292" y="924807"/>
            <a:ext cx="2498524" cy="372410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innovations4austria</a:t>
            </a:r>
          </a:p>
        </p:txBody>
      </p:sp>
      <p:sp>
        <p:nvSpPr>
          <p:cNvPr id="34" name="Content"/>
          <p:cNvSpPr txBox="1"/>
          <p:nvPr>
            <p:custDataLst>
              <p:custData r:id="rId3"/>
            </p:custDataLst>
          </p:nvPr>
        </p:nvSpPr>
        <p:spPr>
          <a:xfrm>
            <a:off x="8066855" y="990170"/>
            <a:ext cx="80872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Logout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76200" y="6306682"/>
            <a:ext cx="8986202" cy="4358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Content"/>
          <p:cNvSpPr txBox="1"/>
          <p:nvPr>
            <p:custDataLst>
              <p:custData r:id="rId4"/>
            </p:custDataLst>
          </p:nvPr>
        </p:nvSpPr>
        <p:spPr>
          <a:xfrm>
            <a:off x="342017" y="6409174"/>
            <a:ext cx="17207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innovations4austria</a:t>
            </a:r>
            <a:endParaRPr lang="en-US" sz="12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Content"/>
          <p:cNvSpPr txBox="1"/>
          <p:nvPr>
            <p:custDataLst>
              <p:custData r:id="rId5"/>
            </p:custDataLst>
          </p:nvPr>
        </p:nvSpPr>
        <p:spPr>
          <a:xfrm>
            <a:off x="5695695" y="965219"/>
            <a:ext cx="100811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Räume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/>
          <p:cNvSpPr txBox="1"/>
          <p:nvPr>
            <p:custDataLst>
              <p:custData r:id="rId6"/>
            </p:custDataLst>
          </p:nvPr>
        </p:nvSpPr>
        <p:spPr>
          <a:xfrm>
            <a:off x="6876256" y="980207"/>
            <a:ext cx="100811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Profil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7"/>
            </p:custDataLst>
          </p:nvPr>
        </p:nvSpPr>
        <p:spPr>
          <a:xfrm>
            <a:off x="1445895" y="2852936"/>
            <a:ext cx="127355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Benutzername</a:t>
            </a:r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8"/>
            </p:custDataLst>
          </p:nvPr>
        </p:nvSpPr>
        <p:spPr>
          <a:xfrm>
            <a:off x="1843825" y="3789040"/>
            <a:ext cx="87562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Vorname</a:t>
            </a:r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Content"/>
          <p:cNvSpPr txBox="1"/>
          <p:nvPr>
            <p:custDataLst>
              <p:custData r:id="rId9"/>
            </p:custDataLst>
          </p:nvPr>
        </p:nvSpPr>
        <p:spPr>
          <a:xfrm>
            <a:off x="1720458" y="4251615"/>
            <a:ext cx="99899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Nachname</a:t>
            </a:r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 txBox="1"/>
          <p:nvPr>
            <p:custDataLst>
              <p:custData r:id="rId10"/>
            </p:custDataLst>
          </p:nvPr>
        </p:nvSpPr>
        <p:spPr>
          <a:xfrm>
            <a:off x="2131468" y="4653136"/>
            <a:ext cx="58798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Rolle</a:t>
            </a:r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 txBox="1"/>
          <p:nvPr>
            <p:custDataLst>
              <p:custData r:id="rId11"/>
            </p:custDataLst>
          </p:nvPr>
        </p:nvSpPr>
        <p:spPr>
          <a:xfrm>
            <a:off x="1842478" y="3348889"/>
            <a:ext cx="87697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Passwort</a:t>
            </a:r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: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 txBox="1"/>
          <p:nvPr>
            <p:custDataLst>
              <p:custData r:id="rId12"/>
            </p:custDataLst>
          </p:nvPr>
        </p:nvSpPr>
        <p:spPr>
          <a:xfrm>
            <a:off x="887146" y="1829435"/>
            <a:ext cx="1072922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Ihre</a:t>
            </a:r>
            <a:r>
              <a:rPr lang="en-US" sz="1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Daten</a:t>
            </a:r>
            <a:endParaRPr lang="en-US" sz="14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Content"/>
          <p:cNvSpPr txBox="1"/>
          <p:nvPr>
            <p:custDataLst>
              <p:custData r:id="rId13"/>
            </p:custDataLst>
          </p:nvPr>
        </p:nvSpPr>
        <p:spPr>
          <a:xfrm>
            <a:off x="3203848" y="2852936"/>
            <a:ext cx="2045409" cy="230832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John.Doe@company.com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Content"/>
          <p:cNvSpPr txBox="1"/>
          <p:nvPr>
            <p:custDataLst>
              <p:custData r:id="rId14"/>
            </p:custDataLst>
          </p:nvPr>
        </p:nvSpPr>
        <p:spPr>
          <a:xfrm>
            <a:off x="3203848" y="3356992"/>
            <a:ext cx="76335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123user!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 txBox="1"/>
          <p:nvPr>
            <p:custDataLst>
              <p:custData r:id="rId15"/>
            </p:custDataLst>
          </p:nvPr>
        </p:nvSpPr>
        <p:spPr>
          <a:xfrm>
            <a:off x="3203848" y="3774232"/>
            <a:ext cx="50206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John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Content"/>
          <p:cNvSpPr txBox="1"/>
          <p:nvPr>
            <p:custDataLst>
              <p:custData r:id="rId16"/>
            </p:custDataLst>
          </p:nvPr>
        </p:nvSpPr>
        <p:spPr>
          <a:xfrm>
            <a:off x="3203848" y="4251615"/>
            <a:ext cx="461986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Doe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Content"/>
          <p:cNvSpPr txBox="1"/>
          <p:nvPr>
            <p:custDataLst>
              <p:custData r:id="rId17"/>
            </p:custDataLst>
          </p:nvPr>
        </p:nvSpPr>
        <p:spPr>
          <a:xfrm>
            <a:off x="3203848" y="4653136"/>
            <a:ext cx="128009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Ansprechperson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Content"/>
          <p:cNvSpPr txBox="1"/>
          <p:nvPr>
            <p:custDataLst>
              <p:custData r:id="rId18"/>
            </p:custDataLst>
          </p:nvPr>
        </p:nvSpPr>
        <p:spPr>
          <a:xfrm>
            <a:off x="2083890" y="5089687"/>
            <a:ext cx="635559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Firma:</a:t>
            </a:r>
            <a:endParaRPr lang="en-US" sz="1200" b="1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Content"/>
          <p:cNvSpPr txBox="1"/>
          <p:nvPr>
            <p:custDataLst>
              <p:custData r:id="rId19"/>
            </p:custDataLst>
          </p:nvPr>
        </p:nvSpPr>
        <p:spPr>
          <a:xfrm>
            <a:off x="3203848" y="5089687"/>
            <a:ext cx="1196161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pPr algn="r"/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123EDV GmbH</a:t>
            </a:r>
            <a:endParaRPr lang="en-US" sz="1200" dirty="0" smtClean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2" name="StickyNote"/>
          <p:cNvGrpSpPr/>
          <p:nvPr>
            <p:custDataLst>
              <p:custData r:id="rId20"/>
            </p:custDataLst>
          </p:nvPr>
        </p:nvGrpSpPr>
        <p:grpSpPr>
          <a:xfrm>
            <a:off x="3967199" y="3155532"/>
            <a:ext cx="1371600" cy="546936"/>
            <a:chOff x="3886200" y="2629127"/>
            <a:chExt cx="1371600" cy="546936"/>
          </a:xfrm>
        </p:grpSpPr>
        <p:sp>
          <p:nvSpPr>
            <p:cNvPr id="53" name="Content"/>
            <p:cNvSpPr>
              <a:spLocks/>
            </p:cNvSpPr>
            <p:nvPr/>
          </p:nvSpPr>
          <p:spPr>
            <a:xfrm>
              <a:off x="3886200" y="2743200"/>
              <a:ext cx="1371600" cy="432863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err="1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Klartext</a:t>
              </a:r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?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4" name="Tape"/>
            <p:cNvSpPr>
              <a:spLocks/>
            </p:cNvSpPr>
            <p:nvPr/>
          </p:nvSpPr>
          <p:spPr>
            <a:xfrm rot="401918">
              <a:off x="4290086" y="2629127"/>
              <a:ext cx="563828" cy="215444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55" name="Content"/>
          <p:cNvSpPr txBox="1"/>
          <p:nvPr>
            <p:custDataLst>
              <p:custData r:id="rId21"/>
            </p:custDataLst>
          </p:nvPr>
        </p:nvSpPr>
        <p:spPr>
          <a:xfrm>
            <a:off x="3293390" y="965219"/>
            <a:ext cx="719168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Content"/>
          <p:cNvSpPr txBox="1"/>
          <p:nvPr>
            <p:custDataLst>
              <p:custData r:id="rId22"/>
            </p:custDataLst>
          </p:nvPr>
        </p:nvSpPr>
        <p:spPr>
          <a:xfrm>
            <a:off x="4251960" y="965219"/>
            <a:ext cx="1202627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Buchungen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7" name="StickyNote"/>
          <p:cNvGrpSpPr/>
          <p:nvPr>
            <p:custDataLst>
              <p:custData r:id="rId23"/>
            </p:custDataLst>
          </p:nvPr>
        </p:nvGrpSpPr>
        <p:grpSpPr>
          <a:xfrm>
            <a:off x="6726219" y="1331763"/>
            <a:ext cx="1371600" cy="628478"/>
            <a:chOff x="3886200" y="2629127"/>
            <a:chExt cx="1371600" cy="1485673"/>
          </a:xfrm>
        </p:grpSpPr>
        <p:sp>
          <p:nvSpPr>
            <p:cNvPr id="58" name="Content"/>
            <p:cNvSpPr>
              <a:spLocks/>
            </p:cNvSpPr>
            <p:nvPr/>
          </p:nvSpPr>
          <p:spPr>
            <a:xfrm>
              <a:off x="3886200" y="2898787"/>
              <a:ext cx="1371600" cy="1216013"/>
            </a:xfrm>
            <a:prstGeom prst="rect">
              <a:avLst/>
            </a:prstGeom>
            <a:gradFill>
              <a:gsLst>
                <a:gs pos="100000">
                  <a:srgbClr val="FFFF89"/>
                </a:gs>
                <a:gs pos="0">
                  <a:srgbClr val="FFFF99"/>
                </a:gs>
              </a:gsLst>
              <a:lin ang="5400000" scaled="0"/>
            </a:gradFill>
            <a:ln w="3175">
              <a:solidFill>
                <a:srgbClr val="FFFFFF">
                  <a:lumMod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137160" rIns="91440" bIns="45720" rtlCol="0" anchor="t" anchorCtr="0">
              <a:normAutofit/>
            </a:bodyPr>
            <a:lstStyle/>
            <a:p>
              <a:r>
                <a:rPr lang="en-US" sz="1200" dirty="0" smtClean="0">
                  <a:solidFill>
                    <a:sysClr val="windowText" lastClr="000000"/>
                  </a:solidFill>
                  <a:latin typeface="Segoe UI" pitchFamily="34" charset="0"/>
                  <a:cs typeface="Segoe UI" pitchFamily="34" charset="0"/>
                </a:rPr>
                <a:t>User/Profile</a:t>
              </a:r>
              <a:endParaRPr lang="en-US" sz="1200" dirty="0">
                <a:solidFill>
                  <a:sysClr val="windowText" lastClr="00000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9" name="Tape"/>
            <p:cNvSpPr>
              <a:spLocks/>
            </p:cNvSpPr>
            <p:nvPr/>
          </p:nvSpPr>
          <p:spPr>
            <a:xfrm rot="401918">
              <a:off x="4290086" y="2629127"/>
              <a:ext cx="563828" cy="509293"/>
            </a:xfrm>
            <a:prstGeom prst="rect">
              <a:avLst/>
            </a:prstGeom>
            <a:solidFill>
              <a:srgbClr val="C00000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454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/>
          <p:cNvGrpSpPr/>
          <p:nvPr>
            <p:custDataLst>
              <p:custData r:id="rId1"/>
            </p:custDataLst>
          </p:nvPr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Background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/>
            <p:cNvSpPr txBox="1"/>
            <p:nvPr/>
          </p:nvSpPr>
          <p:spPr>
            <a:xfrm>
              <a:off x="22515" y="22341"/>
              <a:ext cx="1501180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innovations4austria</a:t>
              </a:r>
              <a:endParaRPr lang="en-US" sz="1200" dirty="0" smtClean="0">
                <a:solidFill>
                  <a:prstClr val="white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Left Arrow 29"/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ight Arrow 27"/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/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/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/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/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Line"/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Line"/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/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/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/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/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</a:t>
                </a:r>
                <a:r>
                  <a:rPr lang="en-US" sz="1200" kern="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www.innovations4austria.at/Room/Index</a:t>
                </a:r>
                <a:endParaRPr lang="en-US" sz="1200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Segoe UI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/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/>
                <p:cNvPicPr>
                  <a:picLocks noChangeAspect="1" noChangeArrowheads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/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/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sp>
        <p:nvSpPr>
          <p:cNvPr id="31" name="Rechteck 30"/>
          <p:cNvSpPr/>
          <p:nvPr/>
        </p:nvSpPr>
        <p:spPr>
          <a:xfrm>
            <a:off x="81598" y="685159"/>
            <a:ext cx="8986202" cy="8716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Content"/>
          <p:cNvSpPr txBox="1"/>
          <p:nvPr>
            <p:custDataLst>
              <p:custData r:id="rId2"/>
            </p:custDataLst>
          </p:nvPr>
        </p:nvSpPr>
        <p:spPr>
          <a:xfrm>
            <a:off x="417292" y="924807"/>
            <a:ext cx="2498524" cy="372410"/>
          </a:xfrm>
          <a:prstGeom prst="rect">
            <a:avLst/>
          </a:prstGeom>
          <a:noFill/>
        </p:spPr>
        <p:txBody>
          <a:bodyPr wrap="square" lIns="91440" tIns="18288" rIns="91440" bIns="45720" rtlCol="0" anchor="ctr" anchorCtr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innovations4austria</a:t>
            </a:r>
          </a:p>
        </p:txBody>
      </p:sp>
      <p:sp>
        <p:nvSpPr>
          <p:cNvPr id="34" name="Content"/>
          <p:cNvSpPr txBox="1"/>
          <p:nvPr>
            <p:custDataLst>
              <p:custData r:id="rId3"/>
            </p:custDataLst>
          </p:nvPr>
        </p:nvSpPr>
        <p:spPr>
          <a:xfrm>
            <a:off x="8066855" y="990170"/>
            <a:ext cx="808726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Logout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76200" y="6306682"/>
            <a:ext cx="8986202" cy="4358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Content"/>
          <p:cNvSpPr txBox="1"/>
          <p:nvPr>
            <p:custDataLst>
              <p:custData r:id="rId4"/>
            </p:custDataLst>
          </p:nvPr>
        </p:nvSpPr>
        <p:spPr>
          <a:xfrm>
            <a:off x="342017" y="6409174"/>
            <a:ext cx="172079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innovations4austria</a:t>
            </a:r>
            <a:endParaRPr lang="en-US" sz="1200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Content"/>
          <p:cNvSpPr txBox="1"/>
          <p:nvPr>
            <p:custDataLst>
              <p:custData r:id="rId5"/>
            </p:custDataLst>
          </p:nvPr>
        </p:nvSpPr>
        <p:spPr>
          <a:xfrm>
            <a:off x="5695695" y="965219"/>
            <a:ext cx="100811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Räume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/>
          <p:cNvSpPr txBox="1"/>
          <p:nvPr>
            <p:custDataLst>
              <p:custData r:id="rId6"/>
            </p:custDataLst>
          </p:nvPr>
        </p:nvSpPr>
        <p:spPr>
          <a:xfrm>
            <a:off x="6876256" y="980207"/>
            <a:ext cx="1008112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Profil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Content"/>
          <p:cNvSpPr txBox="1"/>
          <p:nvPr>
            <p:custDataLst>
              <p:custData r:id="rId7"/>
            </p:custDataLst>
          </p:nvPr>
        </p:nvSpPr>
        <p:spPr>
          <a:xfrm>
            <a:off x="3293390" y="965219"/>
            <a:ext cx="719168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Home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Content"/>
          <p:cNvSpPr txBox="1"/>
          <p:nvPr>
            <p:custDataLst>
              <p:custData r:id="rId8"/>
            </p:custDataLst>
          </p:nvPr>
        </p:nvSpPr>
        <p:spPr>
          <a:xfrm>
            <a:off x="4251960" y="965219"/>
            <a:ext cx="1202627" cy="26161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400" b="1" dirty="0" err="1" smtClean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Buchungen</a:t>
            </a:r>
            <a:endParaRPr lang="en-US" sz="1200" b="1" dirty="0" smtClean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Content"/>
          <p:cNvSpPr txBox="1"/>
          <p:nvPr>
            <p:custDataLst>
              <p:custData r:id="rId9"/>
            </p:custDataLst>
          </p:nvPr>
        </p:nvSpPr>
        <p:spPr>
          <a:xfrm>
            <a:off x="896655" y="1829435"/>
            <a:ext cx="204427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Was </a:t>
            </a:r>
            <a:r>
              <a:rPr lang="en-US" sz="1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möchten</a:t>
            </a:r>
            <a:r>
              <a:rPr lang="en-US" sz="1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Sie</a:t>
            </a:r>
            <a:r>
              <a:rPr lang="en-US" sz="1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400" b="1" dirty="0" err="1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tun</a:t>
            </a:r>
            <a:r>
              <a:rPr lang="en-US" sz="1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?</a:t>
            </a:r>
            <a:endParaRPr lang="en-US" sz="1400" b="1" dirty="0" smtClean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Content"/>
          <p:cNvSpPr/>
          <p:nvPr>
            <p:custDataLst>
              <p:custData r:id="rId10"/>
            </p:custDataLst>
          </p:nvPr>
        </p:nvSpPr>
        <p:spPr>
          <a:xfrm>
            <a:off x="3384002" y="2852484"/>
            <a:ext cx="2196109" cy="36049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Ihre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Buchungen</a:t>
            </a:r>
            <a:r>
              <a:rPr lang="en-US" sz="1200" dirty="0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einsehen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Content"/>
          <p:cNvSpPr/>
          <p:nvPr>
            <p:custDataLst>
              <p:custData r:id="rId11"/>
            </p:custDataLst>
          </p:nvPr>
        </p:nvSpPr>
        <p:spPr>
          <a:xfrm>
            <a:off x="3384002" y="3437990"/>
            <a:ext cx="2196109" cy="36049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Räume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suchen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Content"/>
          <p:cNvSpPr/>
          <p:nvPr>
            <p:custDataLst>
              <p:custData r:id="rId12"/>
            </p:custDataLst>
          </p:nvPr>
        </p:nvSpPr>
        <p:spPr>
          <a:xfrm>
            <a:off x="3384001" y="4077072"/>
            <a:ext cx="2196109" cy="360492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Eine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Buchung</a:t>
            </a:r>
            <a:r>
              <a:rPr lang="en-US" sz="1200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 smtClean="0">
                <a:latin typeface="Segoe UI" pitchFamily="34" charset="0"/>
                <a:cs typeface="Segoe UI" pitchFamily="34" charset="0"/>
              </a:rPr>
              <a:t>stornieren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27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0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2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0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MouseClick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13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5.xml><?xml version="1.0" encoding="utf-8"?>
<Control xmlns="http://schemas.microsoft.com/VisualStudio/2011/storyboarding/control">
  <Id Name="System.Storyboarding.Common.SearchBox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CheckBoxChecked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2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2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DropdownBox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Calendar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71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7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3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8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Annotation.StickyNote" Revision="1" Stencil="System.Storyboarding.Annotati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Props1.xml><?xml version="1.0" encoding="utf-8"?>
<ds:datastoreItem xmlns:ds="http://schemas.openxmlformats.org/officeDocument/2006/customXml" ds:itemID="{09D191B1-FB09-4FEB-9878-D0E6CD5062B2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490BE30-D93F-4924-92BA-B3218DC46675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C67F442A-F9E4-49CE-B8EB-23C254C9C7DA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93F0629C-B82C-4589-A9E4-D4BA65F7D6AC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DC881288-EE74-43FA-967E-CB17DE533BEC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0323182F-9085-435A-8BC3-F0067229C8FC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890F0DC6-363D-4DA9-9BE7-80D2BB6CDEA8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D7DCA10E-6FA4-4E39-AD27-F601BB8214C2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0E24D1AE-0CFA-461F-9027-970DA914132A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34155942-93FF-4421-A39D-EB5E58302B9D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D9B18EE9-3CB6-4142-A2B9-DB7C225FDC5B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34A768EE-BEEB-4776-9925-B50F2C7F0E5C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0F4E6687-EDBD-45CF-B615-E431217C6461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4907AC48-98BE-4147-AAB8-150F68B31F7A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E1B7D787-D7C5-4FEC-A490-491B7A1C9171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B125BBE0-5155-406C-878C-A42A6AEF467A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94E285F2-2C8F-41D0-96FA-DC805F63CE35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79AB967B-1E73-4301-AA71-89535F6BBEC7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2C80D61E-63A4-4EDC-9CB2-70F7C9AC2831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E0798D39-2F79-4589-9890-14BFD901D348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E91423FF-436C-46D4-947D-955C227A58BA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FD656766-1E2C-4AF3-A0BF-BBE8EFFF6209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9AC51506-9A19-4BE1-9B1F-523A1DF334EE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7269F45A-F70B-4926-A8C6-AEF482832A94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F0AD8316-C547-4632-97E6-A9D470378D29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33D87924-6590-46B9-AD56-5D7083A3F712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CC005C0F-D9EB-4054-98A8-67065841B218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3C2B8D5D-9195-47A6-A6F2-31A621C53A79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2FBFD02E-E1C2-4EC5-BA62-9EDBD6E64D14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CD5BEFA9-3D1F-46D0-81A9-F4A476946E16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B2D3C7BB-480E-4182-BD24-E5D8617B8478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91A3B82D-3592-4634-8669-9EDC88A3B0CD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F374FD36-2B17-47B2-9729-6062C9AEEF9F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E7C87433-CF30-4D05-8E91-D2FBF7204A38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23C7F890-A81E-44E9-97A4-CD88E606D7D7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D03E9CF7-7D83-4868-80E9-E25D7A886C94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80FC50E2-EEC4-45E4-9F99-9BDF13E6EDE0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DD5FD3A2-9052-4DDC-832E-D0E3469AEB76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E1EA08A2-F0EB-4695-B92D-6C39F8AA0932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CD29FAB3-6532-4C07-87B7-D3B163E5334C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3DF533F6-404A-4840-A608-1FC8F631238C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BDDC3E6F-DAD4-4270-87AF-1D6C8CD8F16E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E22FD229-8FE2-44F9-8474-7938C71C2F0B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FD6949BB-B64C-4917-BB76-35DBC8FF53EA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249ADB1C-41D6-491A-81ED-77E3145D80C5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ED983F04-E32C-4A94-997B-94154F9BEFD1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49885C11-C5EF-448D-845E-AF30BF422257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66A7B760-FFA3-49CD-A4C4-1BA1DA6B2B08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A6227A7E-CD8E-4912-8C68-31CC1C7ECDDC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5E0728AF-94AB-4D7A-8912-2A16D7033F83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597FEEAE-2872-44E7-8750-8DE1CF615911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557A5314-6ACE-42EF-99CF-29DA95BCA1CD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87F63681-3A46-4DA5-B169-3A4749047EAA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6CE9179B-2CC6-448A-B0E0-B0F8811415BB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D1EBE21A-B870-4653-B8B8-F1EF6962A883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630842F4-ED51-4CCA-AFB2-F49700B8AB0C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D96366AE-3B64-4F86-9C54-7B8706E7745F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81199DF7-4170-430D-B943-3C1CAD880471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52A123F7-9141-4DDD-972D-47772C780ADF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DFF0C62B-AFCD-4263-A311-12F0E4BDE90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82A14D4B-FD74-4E11-9C45-06EB68993003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FD509327-DBF4-47A6-AB0F-E61B7A61AC00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C2B66197-83A0-47CB-AA63-963537C1825C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6C8C2C97-D014-4A23-8948-CF596EBFFDB9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2301C997-2D43-4B4F-B454-AC2FEDADC916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E6D1C315-1BAB-445F-9332-D72296B23C97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EE867190-D5A5-48EF-89FE-8DC463627386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0AF2E303-CE56-4B2B-B979-791AD4F8608C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56E3EB18-0A0C-4EB6-811A-B93426CB829A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96A56CBC-50B5-4FEF-ACE1-7A1BA50366C6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28386F10-D41C-41EE-B7FA-C0461797C425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52E9C90-4BC5-4ABD-8C87-6DDFACD32A52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473B3DAD-C760-443C-9CD2-4B17FFE89AFF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5D678FCA-B38F-4A9E-B3A0-C2F44132E331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3559AB04-AAFA-45E6-A2CD-89604A0A6864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F52FEC58-6638-4A1A-8891-F44021831DB7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DF633FB8-11E8-43EE-B606-438ACAF7C2C2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070908BB-C82D-499A-80FA-1EAB774264D4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245FB997-DDEB-4A9B-9B6B-B149C65591B0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7000DBDB-8E54-446E-B692-F1C4B736390E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544F905A-BD5B-4986-B22F-50F67FEA4202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71CE773E-D936-4422-8CE8-95DD8FC0079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214489B0-F990-4418-99B3-CDC73AA2CE3E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D8BAF073-4125-4B25-B974-BCD34B84F404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8FF9AE1B-F1C0-4114-9E15-7ED9CC874D91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7DA69A77-0FB8-4149-8131-E2DDFB346B6A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24AD301E-1023-4C80-8699-5429C97E6352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642C0E1F-AEE2-4DF4-8102-83400B2996AA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F03C893E-696A-41A3-AF2A-F59F49901BD0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FE245D50-EB12-4E18-ADD5-7416499448DD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8B7DB7B4-E10B-44E4-AF44-70F65BA4AEEE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0E7F11B8-A92D-47B9-8853-9C3700943E16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F368F26A-B05C-4CF0-9CE1-0AEB16876DC8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02DB3F4-4BBA-4E61-B21B-ACBBDD259570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2D81A574-8C74-4317-97E0-3F8E63D40AB6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E48304B0-A7C9-4C2A-8A36-11934855C8DD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375756A9-1293-4A48-AF0C-55F0FFCEEEAD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BA911E37-AB5B-4F3B-BB06-5949B51FA8D6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13C13A7B-5B7F-4566-9428-5C339EF772DD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066C72EA-1795-446C-8FDE-0DAD7365D84B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18F87C98-1489-4393-B23C-1E2A14F99D7D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97AA8986-20BF-4F63-BEFC-A263908167C5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4AD117CD-3820-4D08-B426-9DF5BEB37581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09B12597-EF45-4DB1-9BE8-25156151E36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CF3AD469-E640-4AAA-976E-A8051CED975D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5146E6C0-6285-4339-94F4-01020D0586E9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2A3C029E-928D-46E9-9B85-9AF08293D0DD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15625D59-FCB4-43A2-9269-08FE9ED078CA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0CF44388-777E-4FF4-822F-AF9DCA3AD90E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4497561E-7BF7-4232-8562-E72739E42B43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B4A1FDA8-1422-41EA-A693-6D48E066369F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9D1D761F-3119-4262-82BB-766A1BE771C1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73929B07-F852-4BA1-94E7-F5E9E7CA35C9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6623E3D6-B17D-4553-A5F1-6196A52EC2A5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F6D5DB70-77C0-45B3-9805-9FE6F127366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ABD760D2-0B36-4168-9FD8-2A4597281D71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EE5F5B2A-C4CD-4203-8013-F3CCC9D67934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E61442B0-D53F-4332-B91B-F3BB3D5A1E79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C710205F-42C5-4BB9-A729-B2EC8DAF98F0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E3E30374-BC7C-4381-BD62-B684EA9958C3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AED11E5C-9441-4F7A-9B29-ECBFF31F54BE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9D00555A-8BE8-4D5A-99D6-E48EAC68F112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0D155FF0-89E1-44B7-9011-E3D5068229FC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57F19531-FDE6-4716-935A-DFEDAFF14822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27D4986C-764D-4F8F-A66C-DE52168F9B88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35EDE693-6207-4AAF-855F-5FBD17C8947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385D1D53-B933-4849-9F36-E90088E7165B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04C02A17-FDFD-437D-9869-F7D8DCFBA2C4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324304D1-3BE3-4337-BE03-8D40EAAE29A6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25BE1C23-9B48-494B-BBDD-F14BB0AE25B6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F84C5A29-F414-43B5-B6B9-AF548973DC4E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0BDC6B5F-9A71-47E7-997F-71EC4BB58F48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7FE905E9-37F7-44C4-9A6F-36A9BCD8D56A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2D1439FC-7EEC-4FA1-803B-72C74EF27803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2E3D6780-4752-4FF3-8A3A-A347661D06C8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E9BEDA5B-2D1F-4885-8C6C-BD15112E24B5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69425BFC-A940-45B6-8477-76B9D0A544C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A2585421-CC0B-40E1-A650-4EF6795963AB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EF422FE5-4CF9-46BC-B9C7-C1C5588D3D78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63C0EFB6-F9F3-466A-AF3B-105C35B0931C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30216488-AEE9-494D-9B9E-6D0AF465A5A6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177D7744-BF2C-4B4C-873D-F97F6D9E630E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350DFDC4-1947-4718-98BB-A93AA88CD3D7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49F0D17F-FE24-4D57-8323-3C1AB38A2A35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BE36EEC8-5F1F-493C-B22B-BD36DDA1CC5C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3BB6950F-B6D0-4CF4-9A1E-51A81DED6ECC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D840F8E9-BF51-49EC-9CAB-158A2B221FA0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2CCE1B96-546F-44A8-9D4D-D31CACDA42D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Office PowerPoint</Application>
  <PresentationFormat>Bildschirmpräsentation (4:3)</PresentationFormat>
  <Paragraphs>209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Admin</dc:creator>
  <cp:lastModifiedBy>Admin</cp:lastModifiedBy>
  <cp:revision>17</cp:revision>
  <dcterms:created xsi:type="dcterms:W3CDTF">2017-01-16T08:39:58Z</dcterms:created>
  <dcterms:modified xsi:type="dcterms:W3CDTF">2017-01-16T14:24:29Z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