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1"/>
  </p:sldMasterIdLst>
  <p:sldIdLst>
    <p:sldId id="259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2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4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F50-FBEA-4777-AB20-1B1D4B355751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.xml"/><Relationship Id="rId18" Type="http://schemas.openxmlformats.org/officeDocument/2006/relationships/customXml" Target="../../customXml/item35.xml"/><Relationship Id="rId26" Type="http://schemas.openxmlformats.org/officeDocument/2006/relationships/customXml" Target="../../customXml/item44.xml"/><Relationship Id="rId39" Type="http://schemas.openxmlformats.org/officeDocument/2006/relationships/customXml" Target="../../customXml/item57.xml"/><Relationship Id="rId3" Type="http://schemas.openxmlformats.org/officeDocument/2006/relationships/customXml" Target="../../customXml/item22.xml"/><Relationship Id="rId21" Type="http://schemas.openxmlformats.org/officeDocument/2006/relationships/customXml" Target="../../customXml/item39.xml"/><Relationship Id="rId34" Type="http://schemas.openxmlformats.org/officeDocument/2006/relationships/customXml" Target="../../customXml/item52.xml"/><Relationship Id="rId42" Type="http://schemas.openxmlformats.org/officeDocument/2006/relationships/customXml" Target="../../customXml/item60.xml"/><Relationship Id="rId47" Type="http://schemas.openxmlformats.org/officeDocument/2006/relationships/image" Target="../media/image4.png"/><Relationship Id="rId50" Type="http://schemas.openxmlformats.org/officeDocument/2006/relationships/image" Target="../media/image7.png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36.xml"/><Relationship Id="rId25" Type="http://schemas.openxmlformats.org/officeDocument/2006/relationships/customXml" Target="../../customXml/item43.xml"/><Relationship Id="rId33" Type="http://schemas.openxmlformats.org/officeDocument/2006/relationships/customXml" Target="../../customXml/item51.xml"/><Relationship Id="rId38" Type="http://schemas.openxmlformats.org/officeDocument/2006/relationships/customXml" Target="../../customXml/item56.xml"/><Relationship Id="rId46" Type="http://schemas.openxmlformats.org/officeDocument/2006/relationships/image" Target="../media/image3.png"/><Relationship Id="rId2" Type="http://schemas.openxmlformats.org/officeDocument/2006/relationships/customXml" Target="../../customXml/item19.xml"/><Relationship Id="rId16" Type="http://schemas.openxmlformats.org/officeDocument/2006/relationships/customXml" Target="../../customXml/item34.xml"/><Relationship Id="rId20" Type="http://schemas.openxmlformats.org/officeDocument/2006/relationships/customXml" Target="../../customXml/item38.xml"/><Relationship Id="rId29" Type="http://schemas.openxmlformats.org/officeDocument/2006/relationships/customXml" Target="../../customXml/item47.xml"/><Relationship Id="rId41" Type="http://schemas.openxmlformats.org/officeDocument/2006/relationships/customXml" Target="../../customXml/item59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29.xml"/><Relationship Id="rId24" Type="http://schemas.openxmlformats.org/officeDocument/2006/relationships/customXml" Target="../../customXml/item42.xml"/><Relationship Id="rId32" Type="http://schemas.openxmlformats.org/officeDocument/2006/relationships/customXml" Target="../../customXml/item50.xml"/><Relationship Id="rId37" Type="http://schemas.openxmlformats.org/officeDocument/2006/relationships/customXml" Target="../../customXml/item55.xml"/><Relationship Id="rId40" Type="http://schemas.openxmlformats.org/officeDocument/2006/relationships/customXml" Target="../../customXml/item58.xml"/><Relationship Id="rId45" Type="http://schemas.openxmlformats.org/officeDocument/2006/relationships/image" Target="../media/image2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41.xml"/><Relationship Id="rId28" Type="http://schemas.openxmlformats.org/officeDocument/2006/relationships/customXml" Target="../../customXml/item46.xml"/><Relationship Id="rId36" Type="http://schemas.openxmlformats.org/officeDocument/2006/relationships/customXml" Target="../../customXml/item54.xml"/><Relationship Id="rId49" Type="http://schemas.openxmlformats.org/officeDocument/2006/relationships/image" Target="../media/image6.pn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37.xml"/><Relationship Id="rId31" Type="http://schemas.openxmlformats.org/officeDocument/2006/relationships/customXml" Target="../../customXml/item49.xml"/><Relationship Id="rId44" Type="http://schemas.openxmlformats.org/officeDocument/2006/relationships/image" Target="../media/image1.png"/><Relationship Id="rId52" Type="http://schemas.openxmlformats.org/officeDocument/2006/relationships/image" Target="../media/image9.emf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32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45.xml"/><Relationship Id="rId30" Type="http://schemas.openxmlformats.org/officeDocument/2006/relationships/customXml" Target="../../customXml/item48.xml"/><Relationship Id="rId35" Type="http://schemas.openxmlformats.org/officeDocument/2006/relationships/customXml" Target="../../customXml/item53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5.png"/><Relationship Id="rId8" Type="http://schemas.openxmlformats.org/officeDocument/2006/relationships/customXml" Target="../../customXml/item26.xml"/><Relationship Id="rId5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75090" y="-17418"/>
            <a:ext cx="9144000" cy="6858000"/>
            <a:chOff x="22515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22515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4354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innovation4austria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01072" y="330776"/>
              <a:ext cx="7142930" cy="228600"/>
              <a:chOff x="901072" y="33077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01072" y="33077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www.innovation4austria.at/Room/List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/>
          <p:nvPr>
            <p:custDataLst>
              <p:custData r:id="rId2"/>
            </p:custDataLst>
          </p:nvPr>
        </p:nvSpPr>
        <p:spPr>
          <a:xfrm>
            <a:off x="1628775" y="696046"/>
            <a:ext cx="8991600" cy="46212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INNOVATION4AUSTRIA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9972653" y="811692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</a:p>
        </p:txBody>
      </p:sp>
      <p:pic>
        <p:nvPicPr>
          <p:cNvPr id="33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2" y="80962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ontent"/>
          <p:cNvSpPr/>
          <p:nvPr>
            <p:custDataLst>
              <p:custData r:id="rId5"/>
            </p:custDataLst>
          </p:nvPr>
        </p:nvSpPr>
        <p:spPr>
          <a:xfrm>
            <a:off x="1794192" y="1336476"/>
            <a:ext cx="2168207" cy="539806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7" name="Calendar"/>
          <p:cNvGrpSpPr/>
          <p:nvPr>
            <p:custDataLst>
              <p:custData r:id="rId6"/>
            </p:custDataLst>
          </p:nvPr>
        </p:nvGrpSpPr>
        <p:grpSpPr>
          <a:xfrm>
            <a:off x="2043349" y="2855462"/>
            <a:ext cx="1708751" cy="1374975"/>
            <a:chOff x="3646492" y="2684275"/>
            <a:chExt cx="1851017" cy="1489451"/>
          </a:xfrm>
        </p:grpSpPr>
        <p:sp>
          <p:nvSpPr>
            <p:cNvPr id="58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0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61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</a:t>
              </a:r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2017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63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57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Calendar"/>
          <p:cNvGrpSpPr/>
          <p:nvPr>
            <p:custDataLst>
              <p:custData r:id="rId7"/>
            </p:custDataLst>
          </p:nvPr>
        </p:nvGrpSpPr>
        <p:grpSpPr>
          <a:xfrm>
            <a:off x="2023919" y="4673683"/>
            <a:ext cx="1708751" cy="1374975"/>
            <a:chOff x="3646492" y="2684275"/>
            <a:chExt cx="1851017" cy="1489451"/>
          </a:xfrm>
        </p:grpSpPr>
        <p:sp>
          <p:nvSpPr>
            <p:cNvPr id="133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35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36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</a:t>
              </a:r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2017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38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57"/>
              <p:cNvSpPr/>
              <p:nvPr/>
            </p:nvSpPr>
            <p:spPr>
              <a:xfrm>
                <a:off x="4766241" y="3456811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9" name="Content"/>
          <p:cNvSpPr txBox="1"/>
          <p:nvPr>
            <p:custDataLst>
              <p:custData r:id="rId8"/>
            </p:custDataLst>
          </p:nvPr>
        </p:nvSpPr>
        <p:spPr>
          <a:xfrm>
            <a:off x="1960919" y="2568549"/>
            <a:ext cx="4474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0" name="Content"/>
          <p:cNvSpPr txBox="1"/>
          <p:nvPr>
            <p:custDataLst>
              <p:custData r:id="rId9"/>
            </p:custDataLst>
          </p:nvPr>
        </p:nvSpPr>
        <p:spPr>
          <a:xfrm>
            <a:off x="1960919" y="4378702"/>
            <a:ext cx="3754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1" name="Content"/>
          <p:cNvSpPr/>
          <p:nvPr>
            <p:custDataLst>
              <p:custData r:id="rId10"/>
            </p:custDataLst>
          </p:nvPr>
        </p:nvSpPr>
        <p:spPr>
          <a:xfrm>
            <a:off x="2266845" y="6209630"/>
            <a:ext cx="1106592" cy="228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/>
          <p:cNvSpPr/>
          <p:nvPr>
            <p:custDataLst>
              <p:custData r:id="rId11"/>
            </p:custDataLst>
          </p:nvPr>
        </p:nvSpPr>
        <p:spPr>
          <a:xfrm>
            <a:off x="4243062" y="1958877"/>
            <a:ext cx="1786263" cy="35655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8" name="Content"/>
          <p:cNvSpPr/>
          <p:nvPr>
            <p:custDataLst>
              <p:custData r:id="rId12"/>
            </p:custDataLst>
          </p:nvPr>
        </p:nvSpPr>
        <p:spPr>
          <a:xfrm>
            <a:off x="6397019" y="1957730"/>
            <a:ext cx="1786263" cy="35655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9" name="Content"/>
          <p:cNvSpPr/>
          <p:nvPr>
            <p:custDataLst>
              <p:custData r:id="rId13"/>
            </p:custDataLst>
          </p:nvPr>
        </p:nvSpPr>
        <p:spPr>
          <a:xfrm>
            <a:off x="8490063" y="1951379"/>
            <a:ext cx="1786263" cy="35655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1" name="Freeform 79"/>
          <p:cNvSpPr>
            <a:spLocks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5950204" y="6209630"/>
            <a:ext cx="269622" cy="24776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Content"/>
          <p:cNvSpPr txBox="1"/>
          <p:nvPr>
            <p:custDataLst>
              <p:custData r:id="rId16"/>
            </p:custDataLst>
          </p:nvPr>
        </p:nvSpPr>
        <p:spPr>
          <a:xfrm>
            <a:off x="6273511" y="6120680"/>
            <a:ext cx="36099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2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Freeform 79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 rot="10800000">
            <a:off x="7690200" y="6209630"/>
            <a:ext cx="269622" cy="24776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Content"/>
          <p:cNvSpPr txBox="1"/>
          <p:nvPr>
            <p:custDataLst>
              <p:custData r:id="rId19"/>
            </p:custDataLst>
          </p:nvPr>
        </p:nvSpPr>
        <p:spPr>
          <a:xfrm>
            <a:off x="6624424" y="6182234"/>
            <a:ext cx="30328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" name="Content"/>
          <p:cNvSpPr txBox="1"/>
          <p:nvPr>
            <p:custDataLst>
              <p:custData r:id="rId20"/>
            </p:custDataLst>
          </p:nvPr>
        </p:nvSpPr>
        <p:spPr>
          <a:xfrm>
            <a:off x="6914324" y="6182234"/>
            <a:ext cx="30328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Content"/>
          <p:cNvSpPr txBox="1"/>
          <p:nvPr>
            <p:custDataLst>
              <p:custData r:id="rId21"/>
            </p:custDataLst>
          </p:nvPr>
        </p:nvSpPr>
        <p:spPr>
          <a:xfrm>
            <a:off x="7233488" y="6176688"/>
            <a:ext cx="3722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Content"/>
          <p:cNvSpPr txBox="1"/>
          <p:nvPr>
            <p:custDataLst>
              <p:custData r:id="rId22"/>
            </p:custDataLst>
          </p:nvPr>
        </p:nvSpPr>
        <p:spPr>
          <a:xfrm>
            <a:off x="1953831" y="1405113"/>
            <a:ext cx="10038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Ausstattung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8" name="Picture 1"/>
          <p:cNvPicPr preferRelativeResize="0">
            <a:picLocks/>
          </p:cNvPicPr>
          <p:nvPr>
            <p:custDataLst>
              <p:custData r:id="rId23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2033588" y="1737121"/>
            <a:ext cx="276225" cy="278607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09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2524125" y="1750219"/>
            <a:ext cx="438150" cy="290512"/>
          </a:xfrm>
          <a:prstGeom prst="rect">
            <a:avLst/>
          </a:prstGeom>
        </p:spPr>
      </p:pic>
      <p:sp>
        <p:nvSpPr>
          <p:cNvPr id="210" name="Content"/>
          <p:cNvSpPr txBox="1"/>
          <p:nvPr>
            <p:custDataLst>
              <p:custData r:id="rId25"/>
            </p:custDataLst>
          </p:nvPr>
        </p:nvSpPr>
        <p:spPr>
          <a:xfrm>
            <a:off x="3129052" y="1768556"/>
            <a:ext cx="37221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Content"/>
          <p:cNvSpPr/>
          <p:nvPr>
            <p:custDataLst>
              <p:custData r:id="rId26"/>
            </p:custDataLst>
          </p:nvPr>
        </p:nvSpPr>
        <p:spPr>
          <a:xfrm>
            <a:off x="4364981" y="2082061"/>
            <a:ext cx="1542423" cy="1059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30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Bild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13" name="Content"/>
          <p:cNvSpPr/>
          <p:nvPr>
            <p:custDataLst>
              <p:custData r:id="rId27"/>
            </p:custDataLst>
          </p:nvPr>
        </p:nvSpPr>
        <p:spPr>
          <a:xfrm>
            <a:off x="6518938" y="2094143"/>
            <a:ext cx="1542423" cy="1059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30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Bild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14" name="Content"/>
          <p:cNvSpPr/>
          <p:nvPr>
            <p:custDataLst>
              <p:custData r:id="rId28"/>
            </p:custDataLst>
          </p:nvPr>
        </p:nvSpPr>
        <p:spPr>
          <a:xfrm>
            <a:off x="8614200" y="2082061"/>
            <a:ext cx="1542423" cy="1059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30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Bild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215" name="Picture 1"/>
          <p:cNvPicPr preferRelativeResize="0">
            <a:picLocks/>
          </p:cNvPicPr>
          <p:nvPr>
            <p:custDataLst>
              <p:custData r:id="rId29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4416804" y="3329024"/>
            <a:ext cx="276225" cy="278607"/>
          </a:xfrm>
          <a:prstGeom prst="rect">
            <a:avLst/>
          </a:prstGeom>
          <a:effectLst/>
        </p:spPr>
      </p:pic>
      <p:pic>
        <p:nvPicPr>
          <p:cNvPr id="218" name="Picture 1"/>
          <p:cNvPicPr preferRelativeResize="0">
            <a:picLocks/>
          </p:cNvPicPr>
          <p:nvPr>
            <p:custDataLst>
              <p:custData r:id="rId30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6627592" y="3329024"/>
            <a:ext cx="276225" cy="278607"/>
          </a:xfrm>
          <a:prstGeom prst="rect">
            <a:avLst/>
          </a:prstGeom>
          <a:effectLst/>
        </p:spPr>
      </p:pic>
      <p:pic>
        <p:nvPicPr>
          <p:cNvPr id="219" name="Picture 1"/>
          <p:cNvPicPr preferRelativeResize="0">
            <a:picLocks/>
          </p:cNvPicPr>
          <p:nvPr>
            <p:custDataLst>
              <p:custData r:id="rId31"/>
            </p:custDataLst>
          </p:nvPr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8684902" y="3329023"/>
            <a:ext cx="276225" cy="278607"/>
          </a:xfrm>
          <a:prstGeom prst="rect">
            <a:avLst/>
          </a:prstGeom>
          <a:effectLst/>
        </p:spPr>
      </p:pic>
      <p:pic>
        <p:nvPicPr>
          <p:cNvPr id="220" name="Picture 1"/>
          <p:cNvPicPr preferRelativeResize="0">
            <a:picLocks/>
          </p:cNvPicPr>
          <p:nvPr>
            <p:custDataLst>
              <p:custData r:id="rId32"/>
            </p:custDataLst>
          </p:nvPr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9079327" y="3323070"/>
            <a:ext cx="438150" cy="290512"/>
          </a:xfrm>
          <a:prstGeom prst="rect">
            <a:avLst/>
          </a:prstGeom>
        </p:spPr>
      </p:pic>
      <p:sp>
        <p:nvSpPr>
          <p:cNvPr id="221" name="Content"/>
          <p:cNvSpPr txBox="1"/>
          <p:nvPr>
            <p:custDataLst>
              <p:custData r:id="rId33"/>
            </p:custDataLst>
          </p:nvPr>
        </p:nvSpPr>
        <p:spPr>
          <a:xfrm>
            <a:off x="4322290" y="3795926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2" name="Content"/>
          <p:cNvSpPr txBox="1"/>
          <p:nvPr>
            <p:custDataLst>
              <p:custData r:id="rId34"/>
            </p:custDataLst>
          </p:nvPr>
        </p:nvSpPr>
        <p:spPr>
          <a:xfrm>
            <a:off x="6525714" y="3778063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3" name="Content"/>
          <p:cNvSpPr txBox="1"/>
          <p:nvPr>
            <p:custDataLst>
              <p:custData r:id="rId35"/>
            </p:custDataLst>
          </p:nvPr>
        </p:nvSpPr>
        <p:spPr>
          <a:xfrm>
            <a:off x="8581684" y="3778063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Content"/>
          <p:cNvSpPr txBox="1"/>
          <p:nvPr>
            <p:custDataLst>
              <p:custData r:id="rId36"/>
            </p:custDataLst>
          </p:nvPr>
        </p:nvSpPr>
        <p:spPr>
          <a:xfrm>
            <a:off x="5270961" y="4011369"/>
            <a:ext cx="6928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5,90 €</a:t>
            </a:r>
          </a:p>
        </p:txBody>
      </p:sp>
      <p:sp>
        <p:nvSpPr>
          <p:cNvPr id="225" name="Content"/>
          <p:cNvSpPr txBox="1"/>
          <p:nvPr>
            <p:custDataLst>
              <p:custData r:id="rId37"/>
            </p:custDataLst>
          </p:nvPr>
        </p:nvSpPr>
        <p:spPr>
          <a:xfrm>
            <a:off x="7431889" y="4020002"/>
            <a:ext cx="6928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6,90 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</a:t>
            </a:r>
          </a:p>
        </p:txBody>
      </p:sp>
      <p:sp>
        <p:nvSpPr>
          <p:cNvPr id="226" name="Content"/>
          <p:cNvSpPr txBox="1"/>
          <p:nvPr>
            <p:custDataLst>
              <p:custData r:id="rId38"/>
            </p:custDataLst>
          </p:nvPr>
        </p:nvSpPr>
        <p:spPr>
          <a:xfrm>
            <a:off x="9463805" y="3999137"/>
            <a:ext cx="69281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,90 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</a:t>
            </a:r>
          </a:p>
        </p:txBody>
      </p:sp>
      <p:sp>
        <p:nvSpPr>
          <p:cNvPr id="227" name="Content"/>
          <p:cNvSpPr/>
          <p:nvPr>
            <p:custDataLst>
              <p:custData r:id="rId39"/>
            </p:custDataLst>
          </p:nvPr>
        </p:nvSpPr>
        <p:spPr>
          <a:xfrm>
            <a:off x="4552104" y="5010150"/>
            <a:ext cx="1106592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8" name="Content"/>
          <p:cNvSpPr/>
          <p:nvPr>
            <p:custDataLst>
              <p:custData r:id="rId40"/>
            </p:custDataLst>
          </p:nvPr>
        </p:nvSpPr>
        <p:spPr>
          <a:xfrm>
            <a:off x="6738091" y="5019267"/>
            <a:ext cx="1106592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9" name="Content"/>
          <p:cNvSpPr/>
          <p:nvPr>
            <p:custDataLst>
              <p:custData r:id="rId41"/>
            </p:custDataLst>
          </p:nvPr>
        </p:nvSpPr>
        <p:spPr>
          <a:xfrm>
            <a:off x="8856286" y="5010150"/>
            <a:ext cx="1106592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0" name="StickyNote"/>
          <p:cNvGrpSpPr/>
          <p:nvPr>
            <p:custDataLst>
              <p:custData r:id="rId42"/>
            </p:custDataLst>
          </p:nvPr>
        </p:nvGrpSpPr>
        <p:grpSpPr>
          <a:xfrm>
            <a:off x="9144000" y="5296014"/>
            <a:ext cx="1603490" cy="1438527"/>
            <a:chOff x="3886200" y="2629127"/>
            <a:chExt cx="1603490" cy="1438527"/>
          </a:xfrm>
        </p:grpSpPr>
        <p:sp>
          <p:nvSpPr>
            <p:cNvPr id="231" name="Content"/>
            <p:cNvSpPr>
              <a:spLocks/>
            </p:cNvSpPr>
            <p:nvPr/>
          </p:nvSpPr>
          <p:spPr>
            <a:xfrm>
              <a:off x="3886200" y="2743200"/>
              <a:ext cx="1603490" cy="132445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direkten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Buchen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oder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Zusammenfassung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Room/Booking/3 od.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Room/Detail/3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Tape"/>
            <p:cNvSpPr>
              <a:spLocks/>
            </p:cNvSpPr>
            <p:nvPr/>
          </p:nvSpPr>
          <p:spPr>
            <a:xfrm rot="401918">
              <a:off x="4406031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2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4F7B3B4E-CF2C-4DE1-BDD0-B29711800AB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C0655A2-C753-4B96-A3F4-5A8EEFDB839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8DF57AF-CB99-4F92-A117-9EC8946FE11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25CF1C5-5B34-473E-8DE3-1EA20019494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C5203E7-9B41-4203-BCB3-A3851BC98D9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623F4B4-F8E9-4E16-B74E-B6EC8F3DD70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5AB5A8A-7D9B-4D11-82A2-A8199AF5172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6E44E5-7EF9-4C8F-98A9-10B40E8EA3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1FB55CB-9021-46DC-8260-2DDAE1E7665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CE1F33C-8D55-480A-BA3E-B8E105753FF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762F0E-82A8-4528-BE7E-881E726B5B1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B6497B2-D8DB-4D6A-8E91-B2DF31246B7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DC33C2C-BB38-487D-8B6E-DBDDB1EB151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B0252B2-1336-48CD-9A50-DDFFE51E0F2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25EB96A-F918-49DF-B536-ED50CBF3A51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148256E-97A5-4E2E-AA1E-8DDCFC0FE13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F01B69-C154-4E0E-A9E3-3F7C602FAA8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52EC4A3-0BF6-4472-BB1C-F9743675FDF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41D5E59-4BDC-49FC-9CAC-9E4986E3018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C87A1E1-05A1-4C8C-BA33-066443C8AA1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D371627-0B02-4EFD-BE11-E92FC797D72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98357B7-5750-4056-BA02-047EB92CAD5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C15F2B-6105-475C-A68A-D716FF4285C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8C104D3-1D83-4434-BB1A-4F125A5E42E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931BA01-4612-4E46-BA7A-BE4E4C3AFCF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C09E914-490C-4BD3-8695-BF785F484FA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03924A5-84B1-45E8-B764-C7BB44B6ABB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0156A14-2C40-411B-AD9C-360784A7CA3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3A970EB-8425-477D-88C1-B8C1DE2D5FA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6E4EDC8-53D7-4927-9F02-69BCF762397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DFB5B6D-AEB3-470A-A765-42E0E0A5A6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90B48D6-7764-4DED-A8D6-268B7416E1C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8512393-E30E-4C5E-A3E5-D57184C1656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77C8EE2-1723-41C6-B6DF-AD16DABD5DE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6F02B7C-CA77-48B1-BE97-2B00DAC103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570BBD3-4C2A-426A-A3B5-33B14332EF8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BD00692-0393-4826-9764-93C2461483E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F868CBB-C001-4256-96A2-F6DAE2F1D61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335D0F0-6CFB-4764-B44D-80F70868286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DE6E046-EAB1-4523-9463-1B92D369815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D8BD18E-E3C0-41AC-853D-90218D9169B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BFD3EEF-374C-4E0F-8F05-1C143135497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30CBB98-506F-458C-9A21-E3755523E4C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2E9E388-5FE8-4F9C-881C-4299CB5B844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7E663D7-DAD6-4F3D-AA2A-7428853289F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4D72DCE-AEF2-41C9-801B-C869DADED99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903DE04-4828-42B7-AB26-9DAD85EC8D6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A30A442-6622-41C4-8435-21443AFEC7E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C836C5F-0584-476B-924F-A1D8654A349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24951F7-37B4-4868-B737-04B2FB45FF2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C8A670D-D70B-454B-A035-A15D7C1CBBC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1EC764A-ABC9-421B-AC00-B0209A37DB1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F095C2F-A0AF-47AB-86C1-2FF8BCA04C7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E6B6C30-179A-4958-A259-4B4F0B29E71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00776F2-306D-4212-906A-206EEF37DE2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E60747-795E-4EED-94E4-C64E1B27DB6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3C4660A-367D-4DCD-B1E8-D0EEB49FCF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929AE7-DE00-43D4-9FD6-14182B19A6B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7420CCC-9E1E-4BEA-9528-D9CD3189839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AC57DA-521B-4815-BEFD-208CD216BAC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129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Wurzenberger</dc:creator>
  <cp:lastModifiedBy>Marco Wurzenberger</cp:lastModifiedBy>
  <cp:revision>15</cp:revision>
  <dcterms:created xsi:type="dcterms:W3CDTF">2017-01-31T12:52:07Z</dcterms:created>
  <dcterms:modified xsi:type="dcterms:W3CDTF">2017-02-28T14:24:25Z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