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97"/>
  </p:sldMasterIdLst>
  <p:sldIdLst>
    <p:sldId id="257" r:id="rId198"/>
    <p:sldId id="258" r:id="rId199"/>
    <p:sldId id="264" r:id="rId200"/>
    <p:sldId id="265" r:id="rId201"/>
    <p:sldId id="259" r:id="rId202"/>
    <p:sldId id="260" r:id="rId203"/>
    <p:sldId id="261" r:id="rId204"/>
    <p:sldId id="262" r:id="rId205"/>
    <p:sldId id="263" r:id="rId206"/>
    <p:sldId id="266" r:id="rId20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slide" Target="slides/slide8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customXml" Target="../customXml/item181.xml"/><Relationship Id="rId186" Type="http://schemas.openxmlformats.org/officeDocument/2006/relationships/customXml" Target="../customXml/item186.xml"/><Relationship Id="rId211" Type="http://schemas.openxmlformats.org/officeDocument/2006/relationships/tableStyles" Target="tableStyle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slideMaster" Target="slideMasters/slideMaster1.xml"/><Relationship Id="rId206" Type="http://schemas.openxmlformats.org/officeDocument/2006/relationships/slide" Target="slides/slide9.xml"/><Relationship Id="rId201" Type="http://schemas.openxmlformats.org/officeDocument/2006/relationships/slide" Target="slides/slide4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slide" Target="slides/slide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slide" Target="slides/slide5.xml"/><Relationship Id="rId207" Type="http://schemas.openxmlformats.org/officeDocument/2006/relationships/slide" Target="slides/slide10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slide" Target="slides/slide2.xml"/><Relationship Id="rId203" Type="http://schemas.openxmlformats.org/officeDocument/2006/relationships/slide" Target="slides/slide6.xml"/><Relationship Id="rId208" Type="http://schemas.openxmlformats.org/officeDocument/2006/relationships/presProps" Target="pres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viewProps" Target="viewProps.xml"/><Relationship Id="rId190" Type="http://schemas.openxmlformats.org/officeDocument/2006/relationships/customXml" Target="../customXml/item190.xml"/><Relationship Id="rId204" Type="http://schemas.openxmlformats.org/officeDocument/2006/relationships/slide" Target="slides/slide7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theme" Target="theme/theme1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slide" Target="slides/slide3.xml"/><Relationship Id="rId16" Type="http://schemas.openxmlformats.org/officeDocument/2006/relationships/customXml" Target="../customXml/item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31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8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59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3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6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24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42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9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65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2823-6D6E-402A-9833-94983A6AC110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80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3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8.xml"/><Relationship Id="rId7" Type="http://schemas.openxmlformats.org/officeDocument/2006/relationships/customXml" Target="../../customXml/item120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40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88.xml"/><Relationship Id="rId6" Type="http://schemas.openxmlformats.org/officeDocument/2006/relationships/customXml" Target="../../customXml/item82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77.xml"/><Relationship Id="rId9" Type="http://schemas.openxmlformats.org/officeDocument/2006/relationships/customXml" Target="../../customXml/item31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7.xml"/><Relationship Id="rId13" Type="http://schemas.openxmlformats.org/officeDocument/2006/relationships/customXml" Target="../../customXml/item182.xml"/><Relationship Id="rId18" Type="http://schemas.openxmlformats.org/officeDocument/2006/relationships/customXml" Target="../../customXml/item187.xml"/><Relationship Id="rId26" Type="http://schemas.openxmlformats.org/officeDocument/2006/relationships/customXml" Target="../../customXml/item195.xml"/><Relationship Id="rId3" Type="http://schemas.openxmlformats.org/officeDocument/2006/relationships/customXml" Target="../../customXml/item172.xml"/><Relationship Id="rId21" Type="http://schemas.openxmlformats.org/officeDocument/2006/relationships/customXml" Target="../../customXml/item190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176.xml"/><Relationship Id="rId12" Type="http://schemas.openxmlformats.org/officeDocument/2006/relationships/customXml" Target="../../customXml/item181.xml"/><Relationship Id="rId17" Type="http://schemas.openxmlformats.org/officeDocument/2006/relationships/customXml" Target="../../customXml/item186.xml"/><Relationship Id="rId25" Type="http://schemas.openxmlformats.org/officeDocument/2006/relationships/customXml" Target="../../customXml/item194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171.xml"/><Relationship Id="rId16" Type="http://schemas.openxmlformats.org/officeDocument/2006/relationships/customXml" Target="../../customXml/item185.xml"/><Relationship Id="rId20" Type="http://schemas.openxmlformats.org/officeDocument/2006/relationships/customXml" Target="../../customXml/item189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170.xml"/><Relationship Id="rId6" Type="http://schemas.openxmlformats.org/officeDocument/2006/relationships/customXml" Target="../../customXml/item175.xml"/><Relationship Id="rId11" Type="http://schemas.openxmlformats.org/officeDocument/2006/relationships/customXml" Target="../../customXml/item180.xml"/><Relationship Id="rId24" Type="http://schemas.openxmlformats.org/officeDocument/2006/relationships/customXml" Target="../../customXml/item193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174.xml"/><Relationship Id="rId15" Type="http://schemas.openxmlformats.org/officeDocument/2006/relationships/customXml" Target="../../customXml/item184.xml"/><Relationship Id="rId23" Type="http://schemas.openxmlformats.org/officeDocument/2006/relationships/customXml" Target="../../customXml/item192.xml"/><Relationship Id="rId28" Type="http://schemas.openxmlformats.org/officeDocument/2006/relationships/slideLayout" Target="../slideLayouts/slideLayout7.xml"/><Relationship Id="rId10" Type="http://schemas.openxmlformats.org/officeDocument/2006/relationships/customXml" Target="../../customXml/item179.xml"/><Relationship Id="rId19" Type="http://schemas.openxmlformats.org/officeDocument/2006/relationships/customXml" Target="../../customXml/item188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173.xml"/><Relationship Id="rId9" Type="http://schemas.openxmlformats.org/officeDocument/2006/relationships/customXml" Target="../../customXml/item178.xml"/><Relationship Id="rId14" Type="http://schemas.openxmlformats.org/officeDocument/2006/relationships/customXml" Target="../../customXml/item183.xml"/><Relationship Id="rId22" Type="http://schemas.openxmlformats.org/officeDocument/2006/relationships/customXml" Target="../../customXml/item191.xml"/><Relationship Id="rId27" Type="http://schemas.openxmlformats.org/officeDocument/2006/relationships/customXml" Target="../../customXml/item196.xml"/><Relationship Id="rId30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customXml" Target="../../customXml/item114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154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95.xml"/><Relationship Id="rId12" Type="http://schemas.openxmlformats.org/officeDocument/2006/relationships/customXml" Target="../../customXml/item146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161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118.xml"/><Relationship Id="rId11" Type="http://schemas.openxmlformats.org/officeDocument/2006/relationships/customXml" Target="../../customXml/item100.xml"/><Relationship Id="rId5" Type="http://schemas.openxmlformats.org/officeDocument/2006/relationships/customXml" Target="../../customXml/item165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136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61.xml"/><Relationship Id="rId9" Type="http://schemas.openxmlformats.org/officeDocument/2006/relationships/customXml" Target="../../customXml/item103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9.xml"/><Relationship Id="rId13" Type="http://schemas.openxmlformats.org/officeDocument/2006/relationships/customXml" Target="../../customXml/item19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37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15.xml"/><Relationship Id="rId12" Type="http://schemas.openxmlformats.org/officeDocument/2006/relationships/customXml" Target="../../customXml/item17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67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59.xml"/><Relationship Id="rId11" Type="http://schemas.openxmlformats.org/officeDocument/2006/relationships/customXml" Target="../../customXml/item125.xml"/><Relationship Id="rId5" Type="http://schemas.openxmlformats.org/officeDocument/2006/relationships/customXml" Target="../../customXml/item42.xml"/><Relationship Id="rId15" Type="http://schemas.openxmlformats.org/officeDocument/2006/relationships/customXml" Target="../../customXml/item25.xml"/><Relationship Id="rId10" Type="http://schemas.openxmlformats.org/officeDocument/2006/relationships/customXml" Target="../../customXml/item85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30.xml"/><Relationship Id="rId14" Type="http://schemas.openxmlformats.org/officeDocument/2006/relationships/customXml" Target="../../customXml/item60.xml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7.xml"/><Relationship Id="rId13" Type="http://schemas.openxmlformats.org/officeDocument/2006/relationships/customXml" Target="../../customXml/item28.xml"/><Relationship Id="rId18" Type="http://schemas.openxmlformats.org/officeDocument/2006/relationships/customXml" Target="../../customXml/item13.xml"/><Relationship Id="rId26" Type="http://schemas.openxmlformats.org/officeDocument/2006/relationships/customXml" Target="../../customXml/item112.xml"/><Relationship Id="rId39" Type="http://schemas.openxmlformats.org/officeDocument/2006/relationships/image" Target="../media/image8.png"/><Relationship Id="rId3" Type="http://schemas.openxmlformats.org/officeDocument/2006/relationships/customXml" Target="../../customXml/item51.xml"/><Relationship Id="rId21" Type="http://schemas.openxmlformats.org/officeDocument/2006/relationships/customXml" Target="../../customXml/item124.xml"/><Relationship Id="rId34" Type="http://schemas.openxmlformats.org/officeDocument/2006/relationships/image" Target="../media/image2.png"/><Relationship Id="rId7" Type="http://schemas.openxmlformats.org/officeDocument/2006/relationships/customXml" Target="../../customXml/item111.xml"/><Relationship Id="rId12" Type="http://schemas.openxmlformats.org/officeDocument/2006/relationships/customXml" Target="../../customXml/item141.xml"/><Relationship Id="rId17" Type="http://schemas.openxmlformats.org/officeDocument/2006/relationships/customXml" Target="../../customXml/item160.xml"/><Relationship Id="rId25" Type="http://schemas.openxmlformats.org/officeDocument/2006/relationships/customXml" Target="../../customXml/item64.xml"/><Relationship Id="rId33" Type="http://schemas.openxmlformats.org/officeDocument/2006/relationships/image" Target="../media/image1.png"/><Relationship Id="rId38" Type="http://schemas.openxmlformats.org/officeDocument/2006/relationships/image" Target="../media/image6.png"/><Relationship Id="rId2" Type="http://schemas.openxmlformats.org/officeDocument/2006/relationships/customXml" Target="../../customXml/item48.xml"/><Relationship Id="rId16" Type="http://schemas.openxmlformats.org/officeDocument/2006/relationships/customXml" Target="../../customXml/item127.xml"/><Relationship Id="rId20" Type="http://schemas.openxmlformats.org/officeDocument/2006/relationships/customXml" Target="../../customXml/item91.xml"/><Relationship Id="rId29" Type="http://schemas.openxmlformats.org/officeDocument/2006/relationships/customXml" Target="../../customXml/item33.xml"/><Relationship Id="rId1" Type="http://schemas.openxmlformats.org/officeDocument/2006/relationships/customXml" Target="../../customXml/item89.xml"/><Relationship Id="rId6" Type="http://schemas.openxmlformats.org/officeDocument/2006/relationships/customXml" Target="../../customXml/item144.xml"/><Relationship Id="rId11" Type="http://schemas.openxmlformats.org/officeDocument/2006/relationships/customXml" Target="../../customXml/item87.xml"/><Relationship Id="rId24" Type="http://schemas.openxmlformats.org/officeDocument/2006/relationships/customXml" Target="../../customXml/item32.xml"/><Relationship Id="rId32" Type="http://schemas.openxmlformats.org/officeDocument/2006/relationships/slideLayout" Target="../slideLayouts/slideLayout7.xml"/><Relationship Id="rId37" Type="http://schemas.openxmlformats.org/officeDocument/2006/relationships/image" Target="../media/image5.png"/><Relationship Id="rId40" Type="http://schemas.openxmlformats.org/officeDocument/2006/relationships/image" Target="../media/image9.png"/><Relationship Id="rId5" Type="http://schemas.openxmlformats.org/officeDocument/2006/relationships/customXml" Target="../../customXml/item54.xml"/><Relationship Id="rId15" Type="http://schemas.openxmlformats.org/officeDocument/2006/relationships/customXml" Target="../../customXml/item90.xml"/><Relationship Id="rId23" Type="http://schemas.openxmlformats.org/officeDocument/2006/relationships/customXml" Target="../../customXml/item14.xml"/><Relationship Id="rId28" Type="http://schemas.openxmlformats.org/officeDocument/2006/relationships/customXml" Target="../../customXml/item92.xml"/><Relationship Id="rId36" Type="http://schemas.openxmlformats.org/officeDocument/2006/relationships/image" Target="../media/image4.png"/><Relationship Id="rId10" Type="http://schemas.openxmlformats.org/officeDocument/2006/relationships/customXml" Target="../../customXml/item98.xml"/><Relationship Id="rId19" Type="http://schemas.openxmlformats.org/officeDocument/2006/relationships/customXml" Target="../../customXml/item47.xml"/><Relationship Id="rId31" Type="http://schemas.openxmlformats.org/officeDocument/2006/relationships/customXml" Target="../../customXml/item167.xml"/><Relationship Id="rId4" Type="http://schemas.openxmlformats.org/officeDocument/2006/relationships/customXml" Target="../../customXml/item155.xml"/><Relationship Id="rId9" Type="http://schemas.openxmlformats.org/officeDocument/2006/relationships/customXml" Target="../../customXml/item6.xml"/><Relationship Id="rId14" Type="http://schemas.openxmlformats.org/officeDocument/2006/relationships/customXml" Target="../../customXml/item46.xml"/><Relationship Id="rId22" Type="http://schemas.openxmlformats.org/officeDocument/2006/relationships/customXml" Target="../../customXml/item152.xml"/><Relationship Id="rId27" Type="http://schemas.openxmlformats.org/officeDocument/2006/relationships/customXml" Target="../../customXml/item145.xml"/><Relationship Id="rId30" Type="http://schemas.openxmlformats.org/officeDocument/2006/relationships/customXml" Target="../../customXml/item166.xml"/><Relationship Id="rId35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customXml" Target="../../customXml/item56.xml"/><Relationship Id="rId18" Type="http://schemas.openxmlformats.org/officeDocument/2006/relationships/customXml" Target="../../customXml/item150.xml"/><Relationship Id="rId26" Type="http://schemas.openxmlformats.org/officeDocument/2006/relationships/customXml" Target="../../customXml/item99.xml"/><Relationship Id="rId3" Type="http://schemas.openxmlformats.org/officeDocument/2006/relationships/customXml" Target="../../customXml/item27.xml"/><Relationship Id="rId21" Type="http://schemas.openxmlformats.org/officeDocument/2006/relationships/customXml" Target="../../customXml/item50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70.xml"/><Relationship Id="rId12" Type="http://schemas.openxmlformats.org/officeDocument/2006/relationships/customXml" Target="../../customXml/item134.xml"/><Relationship Id="rId17" Type="http://schemas.openxmlformats.org/officeDocument/2006/relationships/customXml" Target="../../customXml/item142.xml"/><Relationship Id="rId25" Type="http://schemas.openxmlformats.org/officeDocument/2006/relationships/customXml" Target="../../customXml/item109.xml"/><Relationship Id="rId33" Type="http://schemas.openxmlformats.org/officeDocument/2006/relationships/image" Target="../media/image3.png"/><Relationship Id="rId2" Type="http://schemas.openxmlformats.org/officeDocument/2006/relationships/customXml" Target="../../customXml/item121.xml"/><Relationship Id="rId16" Type="http://schemas.openxmlformats.org/officeDocument/2006/relationships/customXml" Target="../../customXml/item74.xml"/><Relationship Id="rId20" Type="http://schemas.openxmlformats.org/officeDocument/2006/relationships/customXml" Target="../../customXml/item93.xml"/><Relationship Id="rId29" Type="http://schemas.openxmlformats.org/officeDocument/2006/relationships/customXml" Target="../../customXml/item5.xml"/><Relationship Id="rId1" Type="http://schemas.openxmlformats.org/officeDocument/2006/relationships/customXml" Target="../../customXml/item149.xml"/><Relationship Id="rId6" Type="http://schemas.openxmlformats.org/officeDocument/2006/relationships/customXml" Target="../../customXml/item7.xml"/><Relationship Id="rId11" Type="http://schemas.openxmlformats.org/officeDocument/2006/relationships/customXml" Target="../../customXml/item36.xml"/><Relationship Id="rId24" Type="http://schemas.openxmlformats.org/officeDocument/2006/relationships/customXml" Target="../../customXml/item108.xml"/><Relationship Id="rId32" Type="http://schemas.openxmlformats.org/officeDocument/2006/relationships/image" Target="../media/image2.png"/><Relationship Id="rId37" Type="http://schemas.openxmlformats.org/officeDocument/2006/relationships/image" Target="../media/image9.png"/><Relationship Id="rId5" Type="http://schemas.openxmlformats.org/officeDocument/2006/relationships/customXml" Target="../../customXml/item130.xml"/><Relationship Id="rId15" Type="http://schemas.openxmlformats.org/officeDocument/2006/relationships/customXml" Target="../../customXml/item49.xml"/><Relationship Id="rId23" Type="http://schemas.openxmlformats.org/officeDocument/2006/relationships/customXml" Target="../../customXml/item41.xml"/><Relationship Id="rId28" Type="http://schemas.openxmlformats.org/officeDocument/2006/relationships/customXml" Target="../../customXml/item157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15.xml"/><Relationship Id="rId19" Type="http://schemas.openxmlformats.org/officeDocument/2006/relationships/customXml" Target="../../customXml/item139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65.xml"/><Relationship Id="rId9" Type="http://schemas.openxmlformats.org/officeDocument/2006/relationships/customXml" Target="../../customXml/item133.xml"/><Relationship Id="rId14" Type="http://schemas.openxmlformats.org/officeDocument/2006/relationships/customXml" Target="../../customXml/item39.xml"/><Relationship Id="rId22" Type="http://schemas.openxmlformats.org/officeDocument/2006/relationships/customXml" Target="../../customXml/item80.xml"/><Relationship Id="rId27" Type="http://schemas.openxmlformats.org/officeDocument/2006/relationships/customXml" Target="../../customXml/item57.xml"/><Relationship Id="rId30" Type="http://schemas.openxmlformats.org/officeDocument/2006/relationships/slideLayout" Target="../slideLayouts/slideLayout7.xml"/><Relationship Id="rId35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4.xml"/><Relationship Id="rId13" Type="http://schemas.openxmlformats.org/officeDocument/2006/relationships/customXml" Target="../../customXml/item24.xml"/><Relationship Id="rId18" Type="http://schemas.openxmlformats.org/officeDocument/2006/relationships/customXml" Target="../../customXml/item44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2.xml"/><Relationship Id="rId21" Type="http://schemas.openxmlformats.org/officeDocument/2006/relationships/customXml" Target="../../customXml/item66.xml"/><Relationship Id="rId7" Type="http://schemas.openxmlformats.org/officeDocument/2006/relationships/customXml" Target="../../customXml/item58.xml"/><Relationship Id="rId12" Type="http://schemas.openxmlformats.org/officeDocument/2006/relationships/customXml" Target="../../customXml/item75.xml"/><Relationship Id="rId17" Type="http://schemas.openxmlformats.org/officeDocument/2006/relationships/customXml" Target="../../customXml/item117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79.xml"/><Relationship Id="rId16" Type="http://schemas.openxmlformats.org/officeDocument/2006/relationships/customXml" Target="../../customXml/item128.xml"/><Relationship Id="rId20" Type="http://schemas.openxmlformats.org/officeDocument/2006/relationships/customXml" Target="../../customXml/item20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73.xml"/><Relationship Id="rId6" Type="http://schemas.openxmlformats.org/officeDocument/2006/relationships/customXml" Target="../../customXml/item18.xml"/><Relationship Id="rId11" Type="http://schemas.openxmlformats.org/officeDocument/2006/relationships/customXml" Target="../../customXml/item96.xml"/><Relationship Id="rId24" Type="http://schemas.openxmlformats.org/officeDocument/2006/relationships/customXml" Target="../../customXml/item105.xml"/><Relationship Id="rId5" Type="http://schemas.openxmlformats.org/officeDocument/2006/relationships/customXml" Target="../../customXml/item29.xml"/><Relationship Id="rId15" Type="http://schemas.openxmlformats.org/officeDocument/2006/relationships/customXml" Target="../../customXml/item110.xml"/><Relationship Id="rId23" Type="http://schemas.openxmlformats.org/officeDocument/2006/relationships/customXml" Target="../../customXml/item83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3.xml"/><Relationship Id="rId19" Type="http://schemas.openxmlformats.org/officeDocument/2006/relationships/customXml" Target="../../customXml/item55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151.xml"/><Relationship Id="rId14" Type="http://schemas.openxmlformats.org/officeDocument/2006/relationships/customXml" Target="../../customXml/item86.xml"/><Relationship Id="rId22" Type="http://schemas.openxmlformats.org/officeDocument/2006/relationships/customXml" Target="../../customXml/item158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153.xml"/><Relationship Id="rId7" Type="http://schemas.openxmlformats.org/officeDocument/2006/relationships/customXml" Target="../../customXml/item15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26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122.xml"/><Relationship Id="rId11" Type="http://schemas.openxmlformats.org/officeDocument/2006/relationships/customXml" Target="../../customXml/item72.xml"/><Relationship Id="rId5" Type="http://schemas.openxmlformats.org/officeDocument/2006/relationships/customXml" Target="../../customXml/item53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76.xml"/><Relationship Id="rId4" Type="http://schemas.openxmlformats.org/officeDocument/2006/relationships/customXml" Target="../../customXml/item101.xml"/><Relationship Id="rId9" Type="http://schemas.openxmlformats.org/officeDocument/2006/relationships/customXml" Target="../../customXml/item97.xml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3.xml"/><Relationship Id="rId13" Type="http://schemas.openxmlformats.org/officeDocument/2006/relationships/customXml" Target="../../customXml/item43.xml"/><Relationship Id="rId18" Type="http://schemas.openxmlformats.org/officeDocument/2006/relationships/customXml" Target="../../customXml/item62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32.xml"/><Relationship Id="rId21" Type="http://schemas.openxmlformats.org/officeDocument/2006/relationships/customXml" Target="../../customXml/item131.xml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10.xml"/><Relationship Id="rId17" Type="http://schemas.openxmlformats.org/officeDocument/2006/relationships/customXml" Target="../../customXml/item104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106.xml"/><Relationship Id="rId16" Type="http://schemas.openxmlformats.org/officeDocument/2006/relationships/customXml" Target="../../customXml/item52.xml"/><Relationship Id="rId20" Type="http://schemas.openxmlformats.org/officeDocument/2006/relationships/customXml" Target="../../customXml/item159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45.xml"/><Relationship Id="rId11" Type="http://schemas.openxmlformats.org/officeDocument/2006/relationships/customXml" Target="../../customXml/item21.xml"/><Relationship Id="rId24" Type="http://schemas.openxmlformats.org/officeDocument/2006/relationships/slideLayout" Target="../slideLayouts/slideLayout7.xml"/><Relationship Id="rId5" Type="http://schemas.openxmlformats.org/officeDocument/2006/relationships/customXml" Target="../../customXml/item116.xml"/><Relationship Id="rId15" Type="http://schemas.openxmlformats.org/officeDocument/2006/relationships/customXml" Target="../../customXml/item68.xml"/><Relationship Id="rId23" Type="http://schemas.openxmlformats.org/officeDocument/2006/relationships/customXml" Target="../../customXml/item107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35.xml"/><Relationship Id="rId19" Type="http://schemas.openxmlformats.org/officeDocument/2006/relationships/customXml" Target="../../customXml/item119.xml"/><Relationship Id="rId4" Type="http://schemas.openxmlformats.org/officeDocument/2006/relationships/customXml" Target="../../customXml/item138.xml"/><Relationship Id="rId9" Type="http://schemas.openxmlformats.org/officeDocument/2006/relationships/customXml" Target="../../customXml/item94.xml"/><Relationship Id="rId14" Type="http://schemas.openxmlformats.org/officeDocument/2006/relationships/customXml" Target="../../customXml/item81.xml"/><Relationship Id="rId22" Type="http://schemas.openxmlformats.org/officeDocument/2006/relationships/customXml" Target="../../customXml/item78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7.xml"/><Relationship Id="rId13" Type="http://schemas.openxmlformats.org/officeDocument/2006/relationships/customXml" Target="../../customXml/item168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135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143.xml"/><Relationship Id="rId12" Type="http://schemas.openxmlformats.org/officeDocument/2006/relationships/customXml" Target="../../customXml/item164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148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129.xml"/><Relationship Id="rId11" Type="http://schemas.openxmlformats.org/officeDocument/2006/relationships/customXml" Target="../../customXml/item22.xml"/><Relationship Id="rId5" Type="http://schemas.openxmlformats.org/officeDocument/2006/relationships/customXml" Target="../../customXml/item140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162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113.xml"/><Relationship Id="rId14" Type="http://schemas.openxmlformats.org/officeDocument/2006/relationships/customXml" Target="../../customXml/item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http://www.innovations4austria.at/Home/Index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hteck 32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grpSp>
        <p:nvGrpSpPr>
          <p:cNvPr id="38" name="StickyNote"/>
          <p:cNvGrpSpPr/>
          <p:nvPr>
            <p:custDataLst>
              <p:custData r:id="rId3"/>
            </p:custDataLst>
          </p:nvPr>
        </p:nvGrpSpPr>
        <p:grpSpPr>
          <a:xfrm>
            <a:off x="2404241" y="1200089"/>
            <a:ext cx="1371600" cy="799873"/>
            <a:chOff x="3886200" y="2629127"/>
            <a:chExt cx="1371600" cy="799873"/>
          </a:xfrm>
        </p:grpSpPr>
        <p:sp>
          <p:nvSpPr>
            <p:cNvPr id="39" name="Content"/>
            <p:cNvSpPr>
              <a:spLocks/>
            </p:cNvSpPr>
            <p:nvPr/>
          </p:nvSpPr>
          <p:spPr>
            <a:xfrm>
              <a:off x="3886200" y="2743200"/>
              <a:ext cx="1371600" cy="6858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Home/Index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 txBox="1"/>
          <p:nvPr>
            <p:custDataLst>
              <p:custData r:id="rId4"/>
            </p:custDataLst>
          </p:nvPr>
        </p:nvSpPr>
        <p:spPr>
          <a:xfrm>
            <a:off x="7108112" y="980207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5"/>
            </p:custDataLst>
          </p:nvPr>
        </p:nvSpPr>
        <p:spPr>
          <a:xfrm>
            <a:off x="8066855" y="990170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3" name="StickyNote"/>
          <p:cNvGrpSpPr/>
          <p:nvPr>
            <p:custDataLst>
              <p:custData r:id="rId6"/>
            </p:custDataLst>
          </p:nvPr>
        </p:nvGrpSpPr>
        <p:grpSpPr>
          <a:xfrm>
            <a:off x="7351790" y="1338409"/>
            <a:ext cx="1664210" cy="866454"/>
            <a:chOff x="3886200" y="2629130"/>
            <a:chExt cx="1371600" cy="799871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3886200" y="2734435"/>
              <a:ext cx="1371600" cy="6945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Home: Home/Index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Login: User/Login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ape"/>
            <p:cNvSpPr>
              <a:spLocks/>
            </p:cNvSpPr>
            <p:nvPr/>
          </p:nvSpPr>
          <p:spPr>
            <a:xfrm rot="401918">
              <a:off x="4339654" y="2629130"/>
              <a:ext cx="464693" cy="198888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6" name="Content"/>
          <p:cNvSpPr txBox="1"/>
          <p:nvPr>
            <p:custDataLst>
              <p:custData r:id="rId7"/>
            </p:custDataLst>
          </p:nvPr>
        </p:nvSpPr>
        <p:spPr>
          <a:xfrm>
            <a:off x="1971559" y="3573016"/>
            <a:ext cx="5200883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give room for your ideas</a:t>
            </a:r>
          </a:p>
        </p:txBody>
      </p:sp>
      <p:sp>
        <p:nvSpPr>
          <p:cNvPr id="47" name="Rechteck 46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Content"/>
          <p:cNvSpPr txBox="1"/>
          <p:nvPr>
            <p:custDataLst>
              <p:custData r:id="rId8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grpSp>
        <p:nvGrpSpPr>
          <p:cNvPr id="49" name="StickyNote"/>
          <p:cNvGrpSpPr/>
          <p:nvPr>
            <p:custDataLst>
              <p:custData r:id="rId9"/>
            </p:custDataLst>
          </p:nvPr>
        </p:nvGrpSpPr>
        <p:grpSpPr>
          <a:xfrm>
            <a:off x="4138448" y="-39182"/>
            <a:ext cx="1371600" cy="799872"/>
            <a:chOff x="3886200" y="2629127"/>
            <a:chExt cx="1371600" cy="1485671"/>
          </a:xfrm>
        </p:grpSpPr>
        <p:sp>
          <p:nvSpPr>
            <p:cNvPr id="50" name="Content"/>
            <p:cNvSpPr>
              <a:spLocks/>
            </p:cNvSpPr>
            <p:nvPr/>
          </p:nvSpPr>
          <p:spPr>
            <a:xfrm>
              <a:off x="3886200" y="2841003"/>
              <a:ext cx="1371600" cy="1273795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Controller: Home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Action: Index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ape"/>
            <p:cNvSpPr>
              <a:spLocks/>
            </p:cNvSpPr>
            <p:nvPr/>
          </p:nvSpPr>
          <p:spPr>
            <a:xfrm rot="401918">
              <a:off x="4290086" y="2629127"/>
              <a:ext cx="563828" cy="40016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5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www.innovations4austria.at/Booking/View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3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7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9"/>
            </p:custDataLst>
          </p:nvPr>
        </p:nvSpPr>
        <p:spPr>
          <a:xfrm>
            <a:off x="887146" y="1829435"/>
            <a:ext cx="15208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Ihre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4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0"/>
            </p:custDataLst>
          </p:nvPr>
        </p:nvSpPr>
        <p:spPr>
          <a:xfrm>
            <a:off x="1619672" y="2404799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1"/>
            </p:custDataLst>
          </p:nvPr>
        </p:nvSpPr>
        <p:spPr>
          <a:xfrm>
            <a:off x="2483768" y="2416565"/>
            <a:ext cx="8259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Gebäude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12"/>
            </p:custDataLst>
          </p:nvPr>
        </p:nvSpPr>
        <p:spPr>
          <a:xfrm>
            <a:off x="3764224" y="2416565"/>
            <a:ext cx="14558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Raumausstattung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3"/>
            </p:custDataLst>
          </p:nvPr>
        </p:nvSpPr>
        <p:spPr>
          <a:xfrm>
            <a:off x="5364088" y="2421694"/>
            <a:ext cx="12443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Gebucht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von…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>
            <a:off x="1691680" y="2672247"/>
            <a:ext cx="71524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H="1">
            <a:off x="2411760" y="2404799"/>
            <a:ext cx="17078" cy="3812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707904" y="2404799"/>
            <a:ext cx="0" cy="38477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5364088" y="2404799"/>
            <a:ext cx="0" cy="38448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6657584" y="2404799"/>
            <a:ext cx="2648" cy="38477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Content"/>
          <p:cNvSpPr txBox="1"/>
          <p:nvPr>
            <p:custDataLst>
              <p:custData r:id="rId14"/>
            </p:custDataLst>
          </p:nvPr>
        </p:nvSpPr>
        <p:spPr>
          <a:xfrm>
            <a:off x="1619672" y="2838563"/>
            <a:ext cx="5357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EG01</a:t>
            </a:r>
          </a:p>
        </p:txBody>
      </p:sp>
      <p:sp>
        <p:nvSpPr>
          <p:cNvPr id="52" name="Content"/>
          <p:cNvSpPr txBox="1"/>
          <p:nvPr>
            <p:custDataLst>
              <p:custData r:id="rId15"/>
            </p:custDataLst>
          </p:nvPr>
        </p:nvSpPr>
        <p:spPr>
          <a:xfrm>
            <a:off x="2483768" y="2857666"/>
            <a:ext cx="11019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Musterhaus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</a:p>
        </p:txBody>
      </p:sp>
      <p:sp>
        <p:nvSpPr>
          <p:cNvPr id="53" name="Content"/>
          <p:cNvSpPr txBox="1"/>
          <p:nvPr>
            <p:custDataLst>
              <p:custData r:id="rId16"/>
            </p:custDataLst>
          </p:nvPr>
        </p:nvSpPr>
        <p:spPr>
          <a:xfrm>
            <a:off x="3851920" y="2870606"/>
            <a:ext cx="10855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Seminarraum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7"/>
            </p:custDataLst>
          </p:nvPr>
        </p:nvSpPr>
        <p:spPr>
          <a:xfrm>
            <a:off x="5508105" y="2870606"/>
            <a:ext cx="9701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01/01/2017</a:t>
            </a:r>
          </a:p>
        </p:txBody>
      </p:sp>
      <p:sp>
        <p:nvSpPr>
          <p:cNvPr id="55" name="Content"/>
          <p:cNvSpPr txBox="1"/>
          <p:nvPr>
            <p:custDataLst>
              <p:custData r:id="rId18"/>
            </p:custDataLst>
          </p:nvPr>
        </p:nvSpPr>
        <p:spPr>
          <a:xfrm>
            <a:off x="6689099" y="2875092"/>
            <a:ext cx="9701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/01/2017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6" name="Gerade Verbindung 55"/>
          <p:cNvCxnSpPr/>
          <p:nvPr/>
        </p:nvCxnSpPr>
        <p:spPr>
          <a:xfrm flipH="1">
            <a:off x="1723902" y="3356992"/>
            <a:ext cx="70602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ontent"/>
          <p:cNvSpPr txBox="1"/>
          <p:nvPr>
            <p:custDataLst>
              <p:custData r:id="rId19"/>
            </p:custDataLst>
          </p:nvPr>
        </p:nvSpPr>
        <p:spPr>
          <a:xfrm>
            <a:off x="6855518" y="2404799"/>
            <a:ext cx="5325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20"/>
            </p:custDataLst>
          </p:nvPr>
        </p:nvSpPr>
        <p:spPr>
          <a:xfrm>
            <a:off x="1619672" y="3573016"/>
            <a:ext cx="5180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0100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21"/>
            </p:custDataLst>
          </p:nvPr>
        </p:nvSpPr>
        <p:spPr>
          <a:xfrm>
            <a:off x="2483768" y="3592119"/>
            <a:ext cx="11019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Musterhaus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</a:p>
        </p:txBody>
      </p:sp>
      <p:sp>
        <p:nvSpPr>
          <p:cNvPr id="64" name="Content"/>
          <p:cNvSpPr txBox="1"/>
          <p:nvPr>
            <p:custDataLst>
              <p:custData r:id="rId22"/>
            </p:custDataLst>
          </p:nvPr>
        </p:nvSpPr>
        <p:spPr>
          <a:xfrm>
            <a:off x="3851920" y="3605059"/>
            <a:ext cx="5000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Büro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23"/>
            </p:custDataLst>
          </p:nvPr>
        </p:nvSpPr>
        <p:spPr>
          <a:xfrm>
            <a:off x="5508105" y="3605059"/>
            <a:ext cx="9701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01/01/2017</a:t>
            </a:r>
          </a:p>
        </p:txBody>
      </p:sp>
      <p:sp>
        <p:nvSpPr>
          <p:cNvPr id="66" name="Content"/>
          <p:cNvSpPr txBox="1"/>
          <p:nvPr>
            <p:custDataLst>
              <p:custData r:id="rId24"/>
            </p:custDataLst>
          </p:nvPr>
        </p:nvSpPr>
        <p:spPr>
          <a:xfrm>
            <a:off x="6689099" y="3609545"/>
            <a:ext cx="9701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30/06/2017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 flipH="1">
            <a:off x="1708106" y="4077072"/>
            <a:ext cx="707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7737704" y="2420888"/>
            <a:ext cx="2648" cy="38477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ontent"/>
          <p:cNvSpPr/>
          <p:nvPr>
            <p:custDataLst>
              <p:custData r:id="rId25"/>
            </p:custDataLst>
          </p:nvPr>
        </p:nvSpPr>
        <p:spPr>
          <a:xfrm>
            <a:off x="7807769" y="2842509"/>
            <a:ext cx="963074" cy="2959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Stornieren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26"/>
            </p:custDataLst>
          </p:nvPr>
        </p:nvSpPr>
        <p:spPr>
          <a:xfrm>
            <a:off x="7807769" y="3559536"/>
            <a:ext cx="963074" cy="29599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Stornieren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4" name="StickyNote"/>
          <p:cNvGrpSpPr/>
          <p:nvPr>
            <p:custDataLst>
              <p:custData r:id="rId27"/>
            </p:custDataLst>
          </p:nvPr>
        </p:nvGrpSpPr>
        <p:grpSpPr>
          <a:xfrm>
            <a:off x="7671703" y="3954801"/>
            <a:ext cx="1371600" cy="1166097"/>
            <a:chOff x="3886200" y="2629127"/>
            <a:chExt cx="1371600" cy="1166097"/>
          </a:xfrm>
        </p:grpSpPr>
        <p:sp>
          <p:nvSpPr>
            <p:cNvPr id="75" name="Content"/>
            <p:cNvSpPr>
              <a:spLocks/>
            </p:cNvSpPr>
            <p:nvPr/>
          </p:nvSpPr>
          <p:spPr>
            <a:xfrm>
              <a:off x="3886200" y="2743200"/>
              <a:ext cx="1371600" cy="105202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Ausgegraut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wenn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Storno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nicht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mehr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möglich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ist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Tape"/>
            <p:cNvSpPr>
              <a:spLocks/>
            </p:cNvSpPr>
            <p:nvPr/>
          </p:nvSpPr>
          <p:spPr>
            <a:xfrm rot="401918">
              <a:off x="4290087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5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http://www.innovations4austria.at/User/Login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3" name="Content"/>
          <p:cNvSpPr txBox="1"/>
          <p:nvPr>
            <p:custDataLst>
              <p:custData r:id="rId3"/>
            </p:custDataLst>
          </p:nvPr>
        </p:nvSpPr>
        <p:spPr>
          <a:xfrm>
            <a:off x="7108112" y="980207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8066855" y="990170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/>
          <p:nvPr>
            <p:custDataLst>
              <p:custData r:id="rId6"/>
            </p:custDataLst>
          </p:nvPr>
        </p:nvSpPr>
        <p:spPr>
          <a:xfrm>
            <a:off x="4224676" y="3314700"/>
            <a:ext cx="191452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John.Doe@company.com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7"/>
            </p:custDataLst>
          </p:nvPr>
        </p:nvSpPr>
        <p:spPr>
          <a:xfrm>
            <a:off x="4224676" y="3825271"/>
            <a:ext cx="191452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•••••••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2108894" y="3361698"/>
            <a:ext cx="12735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Benutzername</a:t>
            </a:r>
            <a:r>
              <a:rPr lang="en-US" sz="1200" b="1" dirty="0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 txBox="1"/>
          <p:nvPr>
            <p:custDataLst>
              <p:custData r:id="rId9"/>
            </p:custDataLst>
          </p:nvPr>
        </p:nvSpPr>
        <p:spPr>
          <a:xfrm>
            <a:off x="2475212" y="3821684"/>
            <a:ext cx="8769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Passwort</a:t>
            </a:r>
            <a:r>
              <a:rPr lang="en-US" sz="1200" b="1" dirty="0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1" name="Content"/>
          <p:cNvSpPr/>
          <p:nvPr>
            <p:custDataLst>
              <p:custData r:id="rId10"/>
            </p:custDataLst>
          </p:nvPr>
        </p:nvSpPr>
        <p:spPr>
          <a:xfrm>
            <a:off x="4224676" y="4725144"/>
            <a:ext cx="123864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2" name="CheckBoxChecked"/>
          <p:cNvGrpSpPr/>
          <p:nvPr>
            <p:custDataLst>
              <p:custData r:id="rId11"/>
            </p:custDataLst>
          </p:nvPr>
        </p:nvGrpSpPr>
        <p:grpSpPr>
          <a:xfrm>
            <a:off x="4223418" y="4256722"/>
            <a:ext cx="1696747" cy="230832"/>
            <a:chOff x="4317065" y="3320383"/>
            <a:chExt cx="1696747" cy="230832"/>
          </a:xfrm>
        </p:grpSpPr>
        <p:grpSp>
          <p:nvGrpSpPr>
            <p:cNvPr id="43" name="Group 2"/>
            <p:cNvGrpSpPr/>
            <p:nvPr/>
          </p:nvGrpSpPr>
          <p:grpSpPr>
            <a:xfrm>
              <a:off x="4317065" y="3320383"/>
              <a:ext cx="1696747" cy="230832"/>
              <a:chOff x="5144818" y="2094910"/>
              <a:chExt cx="1590197" cy="216403"/>
            </a:xfrm>
          </p:grpSpPr>
          <p:sp>
            <p:nvSpPr>
              <p:cNvPr id="45" name="Content"/>
              <p:cNvSpPr txBox="1"/>
              <p:nvPr/>
            </p:nvSpPr>
            <p:spPr>
              <a:xfrm>
                <a:off x="5144818" y="2094910"/>
                <a:ext cx="159019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Angemeldet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bleiben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?</a:t>
                </a:r>
              </a:p>
            </p:txBody>
          </p:sp>
          <p:sp>
            <p:nvSpPr>
              <p:cNvPr id="4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StickyNote"/>
          <p:cNvGrpSpPr/>
          <p:nvPr>
            <p:custDataLst>
              <p:custData r:id="rId12"/>
            </p:custDataLst>
          </p:nvPr>
        </p:nvGrpSpPr>
        <p:grpSpPr>
          <a:xfrm>
            <a:off x="3147404" y="2542679"/>
            <a:ext cx="1371600" cy="738895"/>
            <a:chOff x="3886200" y="2629127"/>
            <a:chExt cx="1371600" cy="1485673"/>
          </a:xfrm>
        </p:grpSpPr>
        <p:sp>
          <p:nvSpPr>
            <p:cNvPr id="48" name="Content"/>
            <p:cNvSpPr>
              <a:spLocks/>
            </p:cNvSpPr>
            <p:nvPr/>
          </p:nvSpPr>
          <p:spPr>
            <a:xfrm>
              <a:off x="3886200" y="2858490"/>
              <a:ext cx="1371600" cy="125631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Benutzername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=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Email-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Tape"/>
            <p:cNvSpPr>
              <a:spLocks/>
            </p:cNvSpPr>
            <p:nvPr/>
          </p:nvSpPr>
          <p:spPr>
            <a:xfrm rot="401918">
              <a:off x="4290086" y="2629127"/>
              <a:ext cx="563828" cy="43318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0" name="StickyNote"/>
          <p:cNvGrpSpPr/>
          <p:nvPr>
            <p:custDataLst>
              <p:custData r:id="rId13"/>
            </p:custDataLst>
          </p:nvPr>
        </p:nvGrpSpPr>
        <p:grpSpPr>
          <a:xfrm>
            <a:off x="5532119" y="4363041"/>
            <a:ext cx="2534735" cy="1485673"/>
            <a:chOff x="3886200" y="2629127"/>
            <a:chExt cx="1371600" cy="1485673"/>
          </a:xfrm>
        </p:grpSpPr>
        <p:sp>
          <p:nvSpPr>
            <p:cNvPr id="51" name="Content"/>
            <p:cNvSpPr>
              <a:spLocks/>
            </p:cNvSpPr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Bei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erfolgreichem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Login: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Redirect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Home/Index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Bei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nicht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erfolgreichem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Login: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Redirect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User/Login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mit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einer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Fehlermeldung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ape"/>
            <p:cNvSpPr>
              <a:spLocks/>
            </p:cNvSpPr>
            <p:nvPr/>
          </p:nvSpPr>
          <p:spPr>
            <a:xfrm rot="401918">
              <a:off x="4419451" y="2629127"/>
              <a:ext cx="305100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9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http://www.innovations4austria.at/Home/Index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3" name="Content"/>
          <p:cNvSpPr txBox="1"/>
          <p:nvPr>
            <p:custDataLst>
              <p:custData r:id="rId3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7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0" name="StickyNote"/>
          <p:cNvGrpSpPr/>
          <p:nvPr>
            <p:custDataLst>
              <p:custData r:id="rId9"/>
            </p:custDataLst>
          </p:nvPr>
        </p:nvGrpSpPr>
        <p:grpSpPr>
          <a:xfrm>
            <a:off x="4334702" y="-41031"/>
            <a:ext cx="2721986" cy="762352"/>
            <a:chOff x="3886200" y="2629127"/>
            <a:chExt cx="1371600" cy="1485673"/>
          </a:xfrm>
        </p:grpSpPr>
        <p:sp>
          <p:nvSpPr>
            <p:cNvPr id="41" name="Content"/>
            <p:cNvSpPr>
              <a:spLocks/>
            </p:cNvSpPr>
            <p:nvPr/>
          </p:nvSpPr>
          <p:spPr>
            <a:xfrm>
              <a:off x="3886200" y="2851433"/>
              <a:ext cx="1371600" cy="1263367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Home/Index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eingeloggter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Benutzer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ape"/>
            <p:cNvSpPr>
              <a:spLocks/>
            </p:cNvSpPr>
            <p:nvPr/>
          </p:nvSpPr>
          <p:spPr>
            <a:xfrm rot="401918">
              <a:off x="4429944" y="2629127"/>
              <a:ext cx="284111" cy="419858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3" name="Content"/>
          <p:cNvSpPr txBox="1"/>
          <p:nvPr>
            <p:custDataLst>
              <p:custData r:id="rId10"/>
            </p:custDataLst>
          </p:nvPr>
        </p:nvSpPr>
        <p:spPr>
          <a:xfrm>
            <a:off x="896655" y="1829435"/>
            <a:ext cx="20442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Was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möchten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Sie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tun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44" name="Content"/>
          <p:cNvSpPr/>
          <p:nvPr>
            <p:custDataLst>
              <p:custData r:id="rId11"/>
            </p:custDataLst>
          </p:nvPr>
        </p:nvSpPr>
        <p:spPr>
          <a:xfrm>
            <a:off x="3384002" y="2852484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Ihre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Buchungen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einsehen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2"/>
            </p:custDataLst>
          </p:nvPr>
        </p:nvSpPr>
        <p:spPr>
          <a:xfrm>
            <a:off x="3384002" y="3437990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Räume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3"/>
            </p:custDataLst>
          </p:nvPr>
        </p:nvSpPr>
        <p:spPr>
          <a:xfrm>
            <a:off x="3384001" y="4077072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Eine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Buchung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stornieren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MouseClick"/>
          <p:cNvSpPr/>
          <p:nvPr>
            <p:custDataLst>
              <p:custData r:id="rId14"/>
            </p:custDataLst>
          </p:nvPr>
        </p:nvSpPr>
        <p:spPr>
          <a:xfrm rot="20359169">
            <a:off x="6379062" y="320841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9" name="StickyNote"/>
          <p:cNvGrpSpPr/>
          <p:nvPr>
            <p:custDataLst>
              <p:custData r:id="rId15"/>
            </p:custDataLst>
          </p:nvPr>
        </p:nvGrpSpPr>
        <p:grpSpPr>
          <a:xfrm>
            <a:off x="2149431" y="3170022"/>
            <a:ext cx="1371600" cy="921322"/>
            <a:chOff x="3886200" y="2629128"/>
            <a:chExt cx="1371600" cy="1485672"/>
          </a:xfrm>
        </p:grpSpPr>
        <p:sp>
          <p:nvSpPr>
            <p:cNvPr id="50" name="Content"/>
            <p:cNvSpPr>
              <a:spLocks/>
            </p:cNvSpPr>
            <p:nvPr/>
          </p:nvSpPr>
          <p:spPr>
            <a:xfrm>
              <a:off x="3886200" y="2813075"/>
              <a:ext cx="1371600" cy="1301725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Room/Search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ape"/>
            <p:cNvSpPr>
              <a:spLocks/>
            </p:cNvSpPr>
            <p:nvPr/>
          </p:nvSpPr>
          <p:spPr>
            <a:xfrm rot="401918">
              <a:off x="4290086" y="2629128"/>
              <a:ext cx="563828" cy="34741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18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116 C -0.01146 0.00116 -0.02326 0.00093 -0.03455 0.00162 C -0.04306 0.00232 -0.05 0.0044 -0.05781 0.00555 C -0.08837 0.01087 -0.10139 0.01828 -0.11892 0.02776 C -0.12413 0.03354 -0.12691 0.03933 -0.12691 0.04557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2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http://www.innovations4austria.at/Room/Search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3" name="Content"/>
          <p:cNvSpPr txBox="1"/>
          <p:nvPr>
            <p:custDataLst>
              <p:custData r:id="rId3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7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SearchBox"/>
          <p:cNvGrpSpPr/>
          <p:nvPr>
            <p:custDataLst>
              <p:custData r:id="rId9"/>
            </p:custDataLst>
          </p:nvPr>
        </p:nvGrpSpPr>
        <p:grpSpPr>
          <a:xfrm>
            <a:off x="5580112" y="1661170"/>
            <a:ext cx="3421443" cy="310896"/>
            <a:chOff x="4111925" y="3293648"/>
            <a:chExt cx="962996" cy="310896"/>
          </a:xfrm>
        </p:grpSpPr>
        <p:sp>
          <p:nvSpPr>
            <p:cNvPr id="50" name="Content"/>
            <p:cNvSpPr>
              <a:spLocks/>
            </p:cNvSpPr>
            <p:nvPr/>
          </p:nvSpPr>
          <p:spPr>
            <a:xfrm>
              <a:off x="4111925" y="3328416"/>
              <a:ext cx="950937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Suchbegriff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417" y="3293648"/>
              <a:ext cx="87504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hteck 51"/>
          <p:cNvSpPr/>
          <p:nvPr/>
        </p:nvSpPr>
        <p:spPr>
          <a:xfrm>
            <a:off x="81598" y="1556792"/>
            <a:ext cx="2690202" cy="4749890"/>
          </a:xfrm>
          <a:prstGeom prst="rect">
            <a:avLst/>
          </a:prstGeom>
          <a:solidFill>
            <a:srgbClr val="FF0000">
              <a:alpha val="27843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Content"/>
          <p:cNvSpPr txBox="1"/>
          <p:nvPr>
            <p:custDataLst>
              <p:custData r:id="rId10"/>
            </p:custDataLst>
          </p:nvPr>
        </p:nvSpPr>
        <p:spPr>
          <a:xfrm>
            <a:off x="241618" y="1662928"/>
            <a:ext cx="6199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</a:t>
            </a:r>
          </a:p>
        </p:txBody>
      </p:sp>
      <p:sp>
        <p:nvSpPr>
          <p:cNvPr id="54" name="Content"/>
          <p:cNvSpPr txBox="1"/>
          <p:nvPr>
            <p:custDataLst>
              <p:custData r:id="rId11"/>
            </p:custDataLst>
          </p:nvPr>
        </p:nvSpPr>
        <p:spPr>
          <a:xfrm>
            <a:off x="526444" y="1999355"/>
            <a:ext cx="8286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Gebäude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5" name="DropdownBox"/>
          <p:cNvGrpSpPr/>
          <p:nvPr>
            <p:custDataLst>
              <p:custData r:id="rId12"/>
            </p:custDataLst>
          </p:nvPr>
        </p:nvGrpSpPr>
        <p:grpSpPr>
          <a:xfrm>
            <a:off x="940756" y="2301722"/>
            <a:ext cx="1680591" cy="228600"/>
            <a:chOff x="4016824" y="3329200"/>
            <a:chExt cx="1097652" cy="228600"/>
          </a:xfrm>
        </p:grpSpPr>
        <p:sp>
          <p:nvSpPr>
            <p:cNvPr id="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Musterhaus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DownArrow"/>
            <p:cNvSpPr>
              <a:spLocks noChangeAspect="1"/>
            </p:cNvSpPr>
            <p:nvPr/>
          </p:nvSpPr>
          <p:spPr>
            <a:xfrm rot="10800000">
              <a:off x="5034293" y="3430199"/>
              <a:ext cx="53104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2" name="Content"/>
          <p:cNvSpPr txBox="1"/>
          <p:nvPr>
            <p:custDataLst>
              <p:custData r:id="rId13"/>
            </p:custDataLst>
          </p:nvPr>
        </p:nvSpPr>
        <p:spPr>
          <a:xfrm>
            <a:off x="539552" y="2682722"/>
            <a:ext cx="14061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Raumausstattung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3" name="DropdownBox"/>
          <p:cNvGrpSpPr/>
          <p:nvPr>
            <p:custDataLst>
              <p:custData r:id="rId14"/>
            </p:custDataLst>
          </p:nvPr>
        </p:nvGrpSpPr>
        <p:grpSpPr>
          <a:xfrm>
            <a:off x="901278" y="2985089"/>
            <a:ext cx="1720071" cy="228600"/>
            <a:chOff x="4016824" y="3329200"/>
            <a:chExt cx="1097652" cy="228600"/>
          </a:xfrm>
        </p:grpSpPr>
        <p:sp>
          <p:nvSpPr>
            <p:cNvPr id="6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Seminarraum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DownArrow"/>
            <p:cNvSpPr>
              <a:spLocks noChangeAspect="1"/>
            </p:cNvSpPr>
            <p:nvPr/>
          </p:nvSpPr>
          <p:spPr>
            <a:xfrm rot="10800000">
              <a:off x="5036134" y="3430199"/>
              <a:ext cx="5188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6" name="Content"/>
          <p:cNvSpPr txBox="1"/>
          <p:nvPr>
            <p:custDataLst>
              <p:custData r:id="rId15"/>
            </p:custDataLst>
          </p:nvPr>
        </p:nvSpPr>
        <p:spPr>
          <a:xfrm>
            <a:off x="539552" y="3313584"/>
            <a:ext cx="1163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erfügbar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von:</a:t>
            </a:r>
          </a:p>
        </p:txBody>
      </p:sp>
      <p:sp>
        <p:nvSpPr>
          <p:cNvPr id="67" name="Content"/>
          <p:cNvSpPr txBox="1"/>
          <p:nvPr>
            <p:custDataLst>
              <p:custData r:id="rId16"/>
            </p:custDataLst>
          </p:nvPr>
        </p:nvSpPr>
        <p:spPr>
          <a:xfrm>
            <a:off x="539552" y="4077072"/>
            <a:ext cx="4106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8" name="DatePicker"/>
          <p:cNvGrpSpPr/>
          <p:nvPr>
            <p:custDataLst>
              <p:custData r:id="rId17"/>
            </p:custDataLst>
          </p:nvPr>
        </p:nvGrpSpPr>
        <p:grpSpPr>
          <a:xfrm>
            <a:off x="892331" y="3733919"/>
            <a:ext cx="1729018" cy="228600"/>
            <a:chOff x="3790801" y="3347719"/>
            <a:chExt cx="969298" cy="228600"/>
          </a:xfrm>
        </p:grpSpPr>
        <p:sp>
          <p:nvSpPr>
            <p:cNvPr id="69" name="Content"/>
            <p:cNvSpPr>
              <a:spLocks/>
            </p:cNvSpPr>
            <p:nvPr/>
          </p:nvSpPr>
          <p:spPr>
            <a:xfrm>
              <a:off x="3790801" y="3347719"/>
              <a:ext cx="81757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01 /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Jänner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/ 2017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915" y="3347719"/>
              <a:ext cx="126184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DatePicker"/>
          <p:cNvGrpSpPr/>
          <p:nvPr>
            <p:custDataLst>
              <p:custData r:id="rId18"/>
            </p:custDataLst>
          </p:nvPr>
        </p:nvGrpSpPr>
        <p:grpSpPr>
          <a:xfrm>
            <a:off x="892329" y="4509120"/>
            <a:ext cx="1729018" cy="228600"/>
            <a:chOff x="3790801" y="3347719"/>
            <a:chExt cx="969298" cy="228600"/>
          </a:xfrm>
        </p:grpSpPr>
        <p:sp>
          <p:nvSpPr>
            <p:cNvPr id="72" name="Content"/>
            <p:cNvSpPr>
              <a:spLocks/>
            </p:cNvSpPr>
            <p:nvPr/>
          </p:nvSpPr>
          <p:spPr>
            <a:xfrm>
              <a:off x="3790801" y="3347719"/>
              <a:ext cx="81757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01 /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Jänner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/ 2017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915" y="3347719"/>
              <a:ext cx="126184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ScrollbarVertical"/>
          <p:cNvGrpSpPr/>
          <p:nvPr>
            <p:custDataLst>
              <p:custData r:id="rId19"/>
            </p:custDataLst>
          </p:nvPr>
        </p:nvGrpSpPr>
        <p:grpSpPr>
          <a:xfrm>
            <a:off x="8993804" y="2088573"/>
            <a:ext cx="147992" cy="4218109"/>
            <a:chOff x="4496659" y="1543109"/>
            <a:chExt cx="147992" cy="3562291"/>
          </a:xfrm>
        </p:grpSpPr>
        <p:sp>
          <p:nvSpPr>
            <p:cNvPr id="7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39207" y="1567696"/>
              <a:ext cx="64008" cy="5405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39207" y="5030187"/>
              <a:ext cx="64008" cy="5405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Content"/>
          <p:cNvSpPr/>
          <p:nvPr>
            <p:custDataLst>
              <p:custData r:id="rId20"/>
            </p:custDataLst>
          </p:nvPr>
        </p:nvSpPr>
        <p:spPr>
          <a:xfrm>
            <a:off x="490774" y="513131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21"/>
            </p:custDataLst>
          </p:nvPr>
        </p:nvSpPr>
        <p:spPr>
          <a:xfrm>
            <a:off x="2843808" y="2034274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 txBox="1"/>
          <p:nvPr>
            <p:custDataLst>
              <p:custData r:id="rId22"/>
            </p:custDataLst>
          </p:nvPr>
        </p:nvSpPr>
        <p:spPr>
          <a:xfrm>
            <a:off x="3707904" y="2046040"/>
            <a:ext cx="8259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Gebäude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 txBox="1"/>
          <p:nvPr>
            <p:custDataLst>
              <p:custData r:id="rId23"/>
            </p:custDataLst>
          </p:nvPr>
        </p:nvSpPr>
        <p:spPr>
          <a:xfrm>
            <a:off x="4988360" y="2046040"/>
            <a:ext cx="14558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Raumausstattung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 txBox="1"/>
          <p:nvPr>
            <p:custDataLst>
              <p:custData r:id="rId24"/>
            </p:custDataLst>
          </p:nvPr>
        </p:nvSpPr>
        <p:spPr>
          <a:xfrm>
            <a:off x="6588224" y="2051169"/>
            <a:ext cx="12934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Frei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von… </a:t>
            </a:r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cxnSp>
        <p:nvCxnSpPr>
          <p:cNvPr id="43" name="Gerade Verbindung 42"/>
          <p:cNvCxnSpPr/>
          <p:nvPr/>
        </p:nvCxnSpPr>
        <p:spPr>
          <a:xfrm flipH="1">
            <a:off x="2915816" y="2301722"/>
            <a:ext cx="5888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3635896" y="1999355"/>
            <a:ext cx="0" cy="4218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4932040" y="2034274"/>
            <a:ext cx="0" cy="4218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6588224" y="2031359"/>
            <a:ext cx="0" cy="4218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884368" y="2034273"/>
            <a:ext cx="0" cy="4218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Content"/>
          <p:cNvSpPr txBox="1"/>
          <p:nvPr>
            <p:custDataLst>
              <p:custData r:id="rId25"/>
            </p:custDataLst>
          </p:nvPr>
        </p:nvSpPr>
        <p:spPr>
          <a:xfrm>
            <a:off x="2843808" y="2468038"/>
            <a:ext cx="5357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EG01</a:t>
            </a:r>
          </a:p>
        </p:txBody>
      </p:sp>
      <p:sp>
        <p:nvSpPr>
          <p:cNvPr id="90" name="Content"/>
          <p:cNvSpPr txBox="1"/>
          <p:nvPr>
            <p:custDataLst>
              <p:custData r:id="rId26"/>
            </p:custDataLst>
          </p:nvPr>
        </p:nvSpPr>
        <p:spPr>
          <a:xfrm>
            <a:off x="3707904" y="2487141"/>
            <a:ext cx="11019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Musterhaus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</a:p>
        </p:txBody>
      </p:sp>
      <p:sp>
        <p:nvSpPr>
          <p:cNvPr id="91" name="Content"/>
          <p:cNvSpPr txBox="1"/>
          <p:nvPr>
            <p:custDataLst>
              <p:custData r:id="rId27"/>
            </p:custDataLst>
          </p:nvPr>
        </p:nvSpPr>
        <p:spPr>
          <a:xfrm>
            <a:off x="5076056" y="2500081"/>
            <a:ext cx="10855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Seminarraum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 txBox="1"/>
          <p:nvPr>
            <p:custDataLst>
              <p:custData r:id="rId28"/>
            </p:custDataLst>
          </p:nvPr>
        </p:nvSpPr>
        <p:spPr>
          <a:xfrm>
            <a:off x="6732241" y="2389151"/>
            <a:ext cx="9701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01/01/2017</a:t>
            </a:r>
          </a:p>
        </p:txBody>
      </p:sp>
      <p:sp>
        <p:nvSpPr>
          <p:cNvPr id="94" name="Content"/>
          <p:cNvSpPr txBox="1"/>
          <p:nvPr>
            <p:custDataLst>
              <p:custData r:id="rId29"/>
            </p:custDataLst>
          </p:nvPr>
        </p:nvSpPr>
        <p:spPr>
          <a:xfrm>
            <a:off x="6732240" y="2638408"/>
            <a:ext cx="9701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31/12/2017</a:t>
            </a:r>
          </a:p>
        </p:txBody>
      </p:sp>
      <p:cxnSp>
        <p:nvCxnSpPr>
          <p:cNvPr id="95" name="Gerade Verbindung 94"/>
          <p:cNvCxnSpPr/>
          <p:nvPr/>
        </p:nvCxnSpPr>
        <p:spPr>
          <a:xfrm flipH="1">
            <a:off x="2948038" y="2986467"/>
            <a:ext cx="5888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ontent"/>
          <p:cNvSpPr/>
          <p:nvPr>
            <p:custDataLst>
              <p:custData r:id="rId30"/>
            </p:custDataLst>
          </p:nvPr>
        </p:nvSpPr>
        <p:spPr>
          <a:xfrm>
            <a:off x="7945244" y="2390266"/>
            <a:ext cx="990295" cy="52328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Zur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Buchung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...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2" name="StickyNote"/>
          <p:cNvGrpSpPr/>
          <p:nvPr>
            <p:custDataLst>
              <p:custData r:id="rId31"/>
            </p:custDataLst>
          </p:nvPr>
        </p:nvGrpSpPr>
        <p:grpSpPr>
          <a:xfrm>
            <a:off x="7417428" y="3134856"/>
            <a:ext cx="1771756" cy="1037007"/>
            <a:chOff x="3486044" y="2629126"/>
            <a:chExt cx="1771756" cy="1485674"/>
          </a:xfrm>
        </p:grpSpPr>
        <p:sp>
          <p:nvSpPr>
            <p:cNvPr id="96" name="Content"/>
            <p:cNvSpPr>
              <a:spLocks/>
            </p:cNvSpPr>
            <p:nvPr/>
          </p:nvSpPr>
          <p:spPr>
            <a:xfrm>
              <a:off x="3486044" y="2792554"/>
              <a:ext cx="1771756" cy="132224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Booking/Room/ID (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hier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ID 21) 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Tape"/>
            <p:cNvSpPr>
              <a:spLocks/>
            </p:cNvSpPr>
            <p:nvPr/>
          </p:nvSpPr>
          <p:spPr>
            <a:xfrm rot="401918">
              <a:off x="4090008" y="2629126"/>
              <a:ext cx="563828" cy="30865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8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9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www.innovations4austria.at/Booking/Room/21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6" name="Rechteck 65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68" name="Content"/>
          <p:cNvSpPr txBox="1"/>
          <p:nvPr>
            <p:custDataLst>
              <p:custData r:id="rId3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4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Content"/>
          <p:cNvSpPr txBox="1"/>
          <p:nvPr>
            <p:custDataLst>
              <p:custData r:id="rId5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72" name="Content"/>
          <p:cNvSpPr txBox="1"/>
          <p:nvPr>
            <p:custDataLst>
              <p:custData r:id="rId6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7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8"/>
            </p:custDataLst>
          </p:nvPr>
        </p:nvSpPr>
        <p:spPr>
          <a:xfrm>
            <a:off x="1402574" y="2367653"/>
            <a:ext cx="8286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Gebäude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9" name="Content"/>
          <p:cNvSpPr txBox="1"/>
          <p:nvPr>
            <p:custDataLst>
              <p:custData r:id="rId9"/>
            </p:custDataLst>
          </p:nvPr>
        </p:nvSpPr>
        <p:spPr>
          <a:xfrm>
            <a:off x="1623340" y="2805819"/>
            <a:ext cx="6078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80" name="DropdownBox"/>
          <p:cNvGrpSpPr/>
          <p:nvPr>
            <p:custDataLst>
              <p:custData r:id="rId10"/>
            </p:custDataLst>
          </p:nvPr>
        </p:nvGrpSpPr>
        <p:grpSpPr>
          <a:xfrm>
            <a:off x="2312708" y="2401017"/>
            <a:ext cx="2331300" cy="228600"/>
            <a:chOff x="4016824" y="3329200"/>
            <a:chExt cx="1097652" cy="228600"/>
          </a:xfrm>
        </p:grpSpPr>
        <p:sp>
          <p:nvSpPr>
            <p:cNvPr id="8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Musterhaus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2, 1030 Wien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5056674" y="3430199"/>
              <a:ext cx="38282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83" name="DropdownBox"/>
          <p:cNvGrpSpPr/>
          <p:nvPr>
            <p:custDataLst>
              <p:custData r:id="rId11"/>
            </p:custDataLst>
          </p:nvPr>
        </p:nvGrpSpPr>
        <p:grpSpPr>
          <a:xfrm>
            <a:off x="2291192" y="2820236"/>
            <a:ext cx="2352815" cy="228600"/>
            <a:chOff x="4016824" y="3329200"/>
            <a:chExt cx="1097652" cy="228600"/>
          </a:xfrm>
        </p:grpSpPr>
        <p:sp>
          <p:nvSpPr>
            <p:cNvPr id="8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EG01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DownArrow"/>
            <p:cNvSpPr>
              <a:spLocks noChangeAspect="1"/>
            </p:cNvSpPr>
            <p:nvPr/>
          </p:nvSpPr>
          <p:spPr>
            <a:xfrm rot="10800000">
              <a:off x="5057202" y="3430199"/>
              <a:ext cx="37932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46" name="DatePicker"/>
          <p:cNvGrpSpPr/>
          <p:nvPr>
            <p:custDataLst>
              <p:custData r:id="rId12"/>
            </p:custDataLst>
          </p:nvPr>
        </p:nvGrpSpPr>
        <p:grpSpPr>
          <a:xfrm>
            <a:off x="2312337" y="4544433"/>
            <a:ext cx="1323560" cy="228600"/>
            <a:chOff x="3790801" y="3347719"/>
            <a:chExt cx="969299" cy="228600"/>
          </a:xfrm>
        </p:grpSpPr>
        <p:sp>
          <p:nvSpPr>
            <p:cNvPr id="147" name="Content"/>
            <p:cNvSpPr>
              <a:spLocks/>
            </p:cNvSpPr>
            <p:nvPr/>
          </p:nvSpPr>
          <p:spPr>
            <a:xfrm>
              <a:off x="3790801" y="3347719"/>
              <a:ext cx="77109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01/01/2017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8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261" y="3347719"/>
              <a:ext cx="164839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9" name="Content"/>
          <p:cNvSpPr txBox="1"/>
          <p:nvPr>
            <p:custDataLst>
              <p:custData r:id="rId13"/>
            </p:custDataLst>
          </p:nvPr>
        </p:nvSpPr>
        <p:spPr>
          <a:xfrm>
            <a:off x="1690936" y="4535453"/>
            <a:ext cx="4811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Von:</a:t>
            </a:r>
          </a:p>
        </p:txBody>
      </p:sp>
      <p:sp>
        <p:nvSpPr>
          <p:cNvPr id="153" name="Content"/>
          <p:cNvSpPr txBox="1"/>
          <p:nvPr>
            <p:custDataLst>
              <p:custData r:id="rId14"/>
            </p:custDataLst>
          </p:nvPr>
        </p:nvSpPr>
        <p:spPr>
          <a:xfrm>
            <a:off x="1775163" y="5008782"/>
            <a:ext cx="4090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154" name="DatePicker"/>
          <p:cNvGrpSpPr/>
          <p:nvPr>
            <p:custDataLst>
              <p:custData r:id="rId15"/>
            </p:custDataLst>
          </p:nvPr>
        </p:nvGrpSpPr>
        <p:grpSpPr>
          <a:xfrm>
            <a:off x="2329414" y="5017762"/>
            <a:ext cx="1323560" cy="228600"/>
            <a:chOff x="3790801" y="3347719"/>
            <a:chExt cx="969299" cy="228600"/>
          </a:xfrm>
        </p:grpSpPr>
        <p:sp>
          <p:nvSpPr>
            <p:cNvPr id="155" name="Content"/>
            <p:cNvSpPr>
              <a:spLocks/>
            </p:cNvSpPr>
            <p:nvPr/>
          </p:nvSpPr>
          <p:spPr>
            <a:xfrm>
              <a:off x="3790801" y="3347719"/>
              <a:ext cx="77109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01/01/2017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56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261" y="3347719"/>
              <a:ext cx="164839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Calendar"/>
          <p:cNvGrpSpPr/>
          <p:nvPr>
            <p:custDataLst>
              <p:custData r:id="rId16"/>
            </p:custDataLst>
          </p:nvPr>
        </p:nvGrpSpPr>
        <p:grpSpPr>
          <a:xfrm>
            <a:off x="5202180" y="2408288"/>
            <a:ext cx="2273970" cy="1715244"/>
            <a:chOff x="3646492" y="2684275"/>
            <a:chExt cx="1851017" cy="1489451"/>
          </a:xfrm>
        </p:grpSpPr>
        <p:sp>
          <p:nvSpPr>
            <p:cNvPr id="158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60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61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/>
            </a:bodyPr>
            <a:lstStyle/>
            <a:p>
              <a:pPr algn="ctr"/>
              <a:r>
                <a:rPr lang="en-US" sz="105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Jänner</a:t>
              </a:r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 2017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63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64" name="Rectangle 8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" name="Rectangle 9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Rectangle 10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dirty="0" smtClean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Di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Rectangle 11"/>
              <p:cNvSpPr>
                <a:spLocks noChangeArrowheads="1"/>
              </p:cNvSpPr>
              <p:nvPr/>
            </p:nvSpPr>
            <p:spPr bwMode="auto">
              <a:xfrm>
                <a:off x="4481662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dirty="0" err="1" smtClean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Mi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Rectangle 12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dirty="0" smtClean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Do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" name="Rectangle 13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ctangle 14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" name="Rectangle 15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Rectangle 16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" name="Rectangle 17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ctangle 18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" name="Rectangle 19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ctangle 20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Rectangle 21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ctangle 22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9" name="Rectangle 23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ctangle 24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Rectangle 25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" name="Rectangle 26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Rectangle 27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Rectangle 28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Rectangle 29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Rectangle 30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Rectangle 31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Rectangle 32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Rectangle 33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Rectangle 34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35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36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Rectangle 37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38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39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40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Rectangle 41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ctangle 42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Rectangle 43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ctangle 44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Rectangle 45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46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Rectangle 47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" name="Rectangle 48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Rectangle 49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ctangle 50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 51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Rectangle 52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Rectangle 53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 54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Rectangle 55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Rectangle 56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Rectangle 57"/>
              <p:cNvSpPr/>
              <p:nvPr/>
            </p:nvSpPr>
            <p:spPr>
              <a:xfrm>
                <a:off x="5068429" y="3124865"/>
                <a:ext cx="122646" cy="156540"/>
              </a:xfrm>
              <a:prstGeom prst="rect">
                <a:avLst/>
              </a:prstGeom>
              <a:solidFill>
                <a:srgbClr val="92D050"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4" name="Content"/>
          <p:cNvSpPr txBox="1"/>
          <p:nvPr>
            <p:custDataLst>
              <p:custData r:id="rId17"/>
            </p:custDataLst>
          </p:nvPr>
        </p:nvSpPr>
        <p:spPr>
          <a:xfrm>
            <a:off x="1645768" y="5562589"/>
            <a:ext cx="5384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15" name="Content"/>
          <p:cNvSpPr txBox="1"/>
          <p:nvPr>
            <p:custDataLst>
              <p:custData r:id="rId18"/>
            </p:custDataLst>
          </p:nvPr>
        </p:nvSpPr>
        <p:spPr>
          <a:xfrm>
            <a:off x="2281686" y="5574432"/>
            <a:ext cx="268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6" name="Content"/>
          <p:cNvSpPr txBox="1"/>
          <p:nvPr>
            <p:custDataLst>
              <p:custData r:id="rId19"/>
            </p:custDataLst>
          </p:nvPr>
        </p:nvSpPr>
        <p:spPr>
          <a:xfrm>
            <a:off x="2549708" y="5562589"/>
            <a:ext cx="8155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€ pro Tag</a:t>
            </a:r>
          </a:p>
        </p:txBody>
      </p:sp>
      <p:sp>
        <p:nvSpPr>
          <p:cNvPr id="217" name="Rectangle 57"/>
          <p:cNvSpPr/>
          <p:nvPr/>
        </p:nvSpPr>
        <p:spPr>
          <a:xfrm>
            <a:off x="5678570" y="3276213"/>
            <a:ext cx="1431632" cy="177172"/>
          </a:xfrm>
          <a:prstGeom prst="rect">
            <a:avLst/>
          </a:prstGeom>
          <a:solidFill>
            <a:srgbClr val="00B0F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8" name="Rectangle 57"/>
          <p:cNvSpPr/>
          <p:nvPr/>
        </p:nvSpPr>
        <p:spPr>
          <a:xfrm>
            <a:off x="5678568" y="3469267"/>
            <a:ext cx="1431633" cy="185035"/>
          </a:xfrm>
          <a:prstGeom prst="rect">
            <a:avLst/>
          </a:prstGeom>
          <a:solidFill>
            <a:srgbClr val="00B0F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9" name="Rectangle 57"/>
          <p:cNvSpPr/>
          <p:nvPr/>
        </p:nvSpPr>
        <p:spPr>
          <a:xfrm>
            <a:off x="5678568" y="3654302"/>
            <a:ext cx="1431633" cy="198883"/>
          </a:xfrm>
          <a:prstGeom prst="rect">
            <a:avLst/>
          </a:prstGeom>
          <a:solidFill>
            <a:srgbClr val="00B0F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0" name="Content"/>
          <p:cNvSpPr/>
          <p:nvPr>
            <p:custDataLst>
              <p:custData r:id="rId20"/>
            </p:custDataLst>
          </p:nvPr>
        </p:nvSpPr>
        <p:spPr>
          <a:xfrm>
            <a:off x="5229330" y="5517232"/>
            <a:ext cx="2219670" cy="31286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Weiter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zur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Zusammenfassung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9" name="Rectangle 57"/>
          <p:cNvSpPr/>
          <p:nvPr/>
        </p:nvSpPr>
        <p:spPr>
          <a:xfrm>
            <a:off x="5377914" y="4563000"/>
            <a:ext cx="150670" cy="180271"/>
          </a:xfrm>
          <a:prstGeom prst="rect">
            <a:avLst/>
          </a:prstGeom>
          <a:solidFill>
            <a:srgbClr val="92D05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0" name="Content"/>
          <p:cNvSpPr txBox="1"/>
          <p:nvPr>
            <p:custDataLst>
              <p:custData r:id="rId21"/>
            </p:custDataLst>
          </p:nvPr>
        </p:nvSpPr>
        <p:spPr>
          <a:xfrm>
            <a:off x="5466840" y="4539293"/>
            <a:ext cx="20060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ausgewähltes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Datum</a:t>
            </a:r>
          </a:p>
        </p:txBody>
      </p:sp>
      <p:sp>
        <p:nvSpPr>
          <p:cNvPr id="281" name="Rectangle 57"/>
          <p:cNvSpPr/>
          <p:nvPr/>
        </p:nvSpPr>
        <p:spPr>
          <a:xfrm>
            <a:off x="5379252" y="509408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2" name="Content"/>
          <p:cNvSpPr txBox="1"/>
          <p:nvPr>
            <p:custDataLst>
              <p:custData r:id="rId22"/>
            </p:custDataLst>
          </p:nvPr>
        </p:nvSpPr>
        <p:spPr>
          <a:xfrm>
            <a:off x="5468178" y="5070376"/>
            <a:ext cx="20060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nicht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verfügbar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3" name="Rectangle 57"/>
          <p:cNvSpPr/>
          <p:nvPr/>
        </p:nvSpPr>
        <p:spPr>
          <a:xfrm>
            <a:off x="5408548" y="2912835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4" name="Rectangle 57"/>
          <p:cNvSpPr/>
          <p:nvPr/>
        </p:nvSpPr>
        <p:spPr>
          <a:xfrm>
            <a:off x="7242905" y="292494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5" name="Rectangle 57"/>
          <p:cNvSpPr/>
          <p:nvPr/>
        </p:nvSpPr>
        <p:spPr>
          <a:xfrm>
            <a:off x="5408548" y="3095940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6" name="Rectangle 57"/>
          <p:cNvSpPr/>
          <p:nvPr/>
        </p:nvSpPr>
        <p:spPr>
          <a:xfrm>
            <a:off x="5411261" y="328498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7" name="Rectangle 57"/>
          <p:cNvSpPr/>
          <p:nvPr/>
        </p:nvSpPr>
        <p:spPr>
          <a:xfrm>
            <a:off x="5410801" y="346475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8" name="Rectangle 57"/>
          <p:cNvSpPr/>
          <p:nvPr/>
        </p:nvSpPr>
        <p:spPr>
          <a:xfrm>
            <a:off x="5411261" y="364502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9" name="Rectangle 57"/>
          <p:cNvSpPr/>
          <p:nvPr/>
        </p:nvSpPr>
        <p:spPr>
          <a:xfrm>
            <a:off x="5411261" y="382479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0" name="Rectangle 57"/>
          <p:cNvSpPr/>
          <p:nvPr/>
        </p:nvSpPr>
        <p:spPr>
          <a:xfrm>
            <a:off x="7236296" y="310471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1" name="Rectangle 57"/>
          <p:cNvSpPr/>
          <p:nvPr/>
        </p:nvSpPr>
        <p:spPr>
          <a:xfrm>
            <a:off x="7236296" y="328498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2" name="Rectangle 57"/>
          <p:cNvSpPr/>
          <p:nvPr/>
        </p:nvSpPr>
        <p:spPr>
          <a:xfrm>
            <a:off x="7236296" y="346475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3" name="Rectangle 57"/>
          <p:cNvSpPr/>
          <p:nvPr/>
        </p:nvSpPr>
        <p:spPr>
          <a:xfrm>
            <a:off x="7236296" y="364502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4" name="Rectangle 57"/>
          <p:cNvSpPr/>
          <p:nvPr/>
        </p:nvSpPr>
        <p:spPr>
          <a:xfrm>
            <a:off x="7236296" y="382479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6" name="Rectangle 57"/>
          <p:cNvSpPr/>
          <p:nvPr/>
        </p:nvSpPr>
        <p:spPr>
          <a:xfrm>
            <a:off x="5379252" y="4820859"/>
            <a:ext cx="150670" cy="180271"/>
          </a:xfrm>
          <a:prstGeom prst="rect">
            <a:avLst/>
          </a:prstGeom>
          <a:solidFill>
            <a:srgbClr val="00B0F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7" name="Content"/>
          <p:cNvSpPr txBox="1"/>
          <p:nvPr>
            <p:custDataLst>
              <p:custData r:id="rId23"/>
            </p:custDataLst>
          </p:nvPr>
        </p:nvSpPr>
        <p:spPr>
          <a:xfrm>
            <a:off x="5468178" y="4797152"/>
            <a:ext cx="20060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bereits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verbuchte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0" name="Content"/>
          <p:cNvSpPr txBox="1"/>
          <p:nvPr>
            <p:custDataLst>
              <p:custData r:id="rId24"/>
            </p:custDataLst>
          </p:nvPr>
        </p:nvSpPr>
        <p:spPr>
          <a:xfrm>
            <a:off x="825045" y="3308026"/>
            <a:ext cx="14061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Raumausstattung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31" name="Content"/>
          <p:cNvSpPr/>
          <p:nvPr>
            <p:custDataLst>
              <p:custData r:id="rId25"/>
            </p:custDataLst>
          </p:nvPr>
        </p:nvSpPr>
        <p:spPr>
          <a:xfrm>
            <a:off x="2309958" y="3374466"/>
            <a:ext cx="2334049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Seminarraum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2" name="StickyNote"/>
          <p:cNvGrpSpPr/>
          <p:nvPr>
            <p:custDataLst>
              <p:custData r:id="rId26"/>
            </p:custDataLst>
          </p:nvPr>
        </p:nvGrpSpPr>
        <p:grpSpPr>
          <a:xfrm>
            <a:off x="2052033" y="5798971"/>
            <a:ext cx="1727565" cy="841036"/>
            <a:chOff x="3886200" y="2629126"/>
            <a:chExt cx="1371600" cy="1485672"/>
          </a:xfrm>
        </p:grpSpPr>
        <p:sp>
          <p:nvSpPr>
            <p:cNvPr id="333" name="Content"/>
            <p:cNvSpPr>
              <a:spLocks/>
            </p:cNvSpPr>
            <p:nvPr/>
          </p:nvSpPr>
          <p:spPr>
            <a:xfrm>
              <a:off x="3886200" y="2830635"/>
              <a:ext cx="1371600" cy="128416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Preis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aus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DB,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nicht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änderbar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34" name="Tape"/>
            <p:cNvSpPr>
              <a:spLocks/>
            </p:cNvSpPr>
            <p:nvPr/>
          </p:nvSpPr>
          <p:spPr>
            <a:xfrm rot="401918">
              <a:off x="4348175" y="2629126"/>
              <a:ext cx="447651" cy="38057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36" name="StickyNote"/>
          <p:cNvGrpSpPr/>
          <p:nvPr>
            <p:custDataLst>
              <p:custData r:id="rId27"/>
            </p:custDataLst>
          </p:nvPr>
        </p:nvGrpSpPr>
        <p:grpSpPr>
          <a:xfrm>
            <a:off x="5433437" y="5813028"/>
            <a:ext cx="3349891" cy="799872"/>
            <a:chOff x="3886200" y="2629127"/>
            <a:chExt cx="1398898" cy="1485671"/>
          </a:xfrm>
        </p:grpSpPr>
        <p:sp>
          <p:nvSpPr>
            <p:cNvPr id="337" name="Content"/>
            <p:cNvSpPr>
              <a:spLocks/>
            </p:cNvSpPr>
            <p:nvPr/>
          </p:nvSpPr>
          <p:spPr>
            <a:xfrm>
              <a:off x="3886200" y="2841005"/>
              <a:ext cx="1398898" cy="127379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 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Booking/Room/21 (ID)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– POST 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bei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Erfolg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weiter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Booking/Summary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38" name="Tape"/>
            <p:cNvSpPr>
              <a:spLocks/>
            </p:cNvSpPr>
            <p:nvPr/>
          </p:nvSpPr>
          <p:spPr>
            <a:xfrm rot="401918">
              <a:off x="4467923" y="2629127"/>
              <a:ext cx="235452" cy="40016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39" name="Rectangle 57"/>
          <p:cNvSpPr/>
          <p:nvPr/>
        </p:nvSpPr>
        <p:spPr>
          <a:xfrm>
            <a:off x="5364088" y="4244795"/>
            <a:ext cx="150670" cy="180271"/>
          </a:xfrm>
          <a:prstGeom prst="rect">
            <a:avLst/>
          </a:prstGeom>
          <a:solidFill>
            <a:schemeClr val="bg1">
              <a:lumMod val="50000"/>
              <a:alpha val="52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0" name="Content"/>
          <p:cNvSpPr txBox="1"/>
          <p:nvPr>
            <p:custDataLst>
              <p:custData r:id="rId28"/>
            </p:custDataLst>
          </p:nvPr>
        </p:nvSpPr>
        <p:spPr>
          <a:xfrm>
            <a:off x="5453014" y="4221088"/>
            <a:ext cx="20060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heutiges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Datum</a:t>
            </a:r>
          </a:p>
        </p:txBody>
      </p:sp>
      <p:sp>
        <p:nvSpPr>
          <p:cNvPr id="341" name="Rectangle 57"/>
          <p:cNvSpPr/>
          <p:nvPr/>
        </p:nvSpPr>
        <p:spPr>
          <a:xfrm>
            <a:off x="6010643" y="2912834"/>
            <a:ext cx="150670" cy="180271"/>
          </a:xfrm>
          <a:prstGeom prst="rect">
            <a:avLst/>
          </a:prstGeom>
          <a:solidFill>
            <a:schemeClr val="bg1">
              <a:lumMod val="50000"/>
              <a:alpha val="52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2" name="Content"/>
          <p:cNvSpPr txBox="1"/>
          <p:nvPr>
            <p:custDataLst>
              <p:custData r:id="rId29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http://www.innovations4austria.at/Booking/Summary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2771800" y="2098658"/>
            <a:ext cx="8286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Gebäude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2992566" y="2536824"/>
            <a:ext cx="6078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0" name="Content"/>
          <p:cNvSpPr txBox="1"/>
          <p:nvPr>
            <p:custDataLst>
              <p:custData r:id="rId9"/>
            </p:custDataLst>
          </p:nvPr>
        </p:nvSpPr>
        <p:spPr>
          <a:xfrm>
            <a:off x="3060162" y="3068973"/>
            <a:ext cx="4811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Von:</a:t>
            </a:r>
          </a:p>
        </p:txBody>
      </p:sp>
      <p:sp>
        <p:nvSpPr>
          <p:cNvPr id="51" name="Content"/>
          <p:cNvSpPr txBox="1"/>
          <p:nvPr>
            <p:custDataLst>
              <p:custData r:id="rId10"/>
            </p:custDataLst>
          </p:nvPr>
        </p:nvSpPr>
        <p:spPr>
          <a:xfrm>
            <a:off x="3144389" y="3542302"/>
            <a:ext cx="4090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5" name="Content"/>
          <p:cNvSpPr txBox="1"/>
          <p:nvPr>
            <p:custDataLst>
              <p:custData r:id="rId11"/>
            </p:custDataLst>
          </p:nvPr>
        </p:nvSpPr>
        <p:spPr>
          <a:xfrm>
            <a:off x="3014994" y="4096109"/>
            <a:ext cx="5384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 txBox="1"/>
          <p:nvPr>
            <p:custDataLst>
              <p:custData r:id="rId12"/>
            </p:custDataLst>
          </p:nvPr>
        </p:nvSpPr>
        <p:spPr>
          <a:xfrm>
            <a:off x="3818938" y="4096109"/>
            <a:ext cx="268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3"/>
            </p:custDataLst>
          </p:nvPr>
        </p:nvSpPr>
        <p:spPr>
          <a:xfrm>
            <a:off x="4030663" y="4121130"/>
            <a:ext cx="8155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€ pro Tag</a:t>
            </a:r>
          </a:p>
        </p:txBody>
      </p:sp>
      <p:sp>
        <p:nvSpPr>
          <p:cNvPr id="58" name="Content"/>
          <p:cNvSpPr txBox="1"/>
          <p:nvPr>
            <p:custDataLst>
              <p:custData r:id="rId14"/>
            </p:custDataLst>
          </p:nvPr>
        </p:nvSpPr>
        <p:spPr>
          <a:xfrm>
            <a:off x="3818444" y="2098658"/>
            <a:ext cx="19002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Musterhaus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2, 1030 Wien</a:t>
            </a:r>
          </a:p>
        </p:txBody>
      </p:sp>
      <p:sp>
        <p:nvSpPr>
          <p:cNvPr id="59" name="Content"/>
          <p:cNvSpPr txBox="1"/>
          <p:nvPr>
            <p:custDataLst>
              <p:custData r:id="rId15"/>
            </p:custDataLst>
          </p:nvPr>
        </p:nvSpPr>
        <p:spPr>
          <a:xfrm>
            <a:off x="3818938" y="2536824"/>
            <a:ext cx="5357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EG01</a:t>
            </a:r>
          </a:p>
        </p:txBody>
      </p:sp>
      <p:sp>
        <p:nvSpPr>
          <p:cNvPr id="60" name="Content"/>
          <p:cNvSpPr txBox="1"/>
          <p:nvPr>
            <p:custDataLst>
              <p:custData r:id="rId16"/>
            </p:custDataLst>
          </p:nvPr>
        </p:nvSpPr>
        <p:spPr>
          <a:xfrm>
            <a:off x="3818938" y="3044589"/>
            <a:ext cx="1238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01.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Jänner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</a:t>
            </a:r>
          </a:p>
        </p:txBody>
      </p:sp>
      <p:sp>
        <p:nvSpPr>
          <p:cNvPr id="61" name="Content"/>
          <p:cNvSpPr txBox="1"/>
          <p:nvPr>
            <p:custDataLst>
              <p:custData r:id="rId17"/>
            </p:custDataLst>
          </p:nvPr>
        </p:nvSpPr>
        <p:spPr>
          <a:xfrm>
            <a:off x="3818938" y="3542302"/>
            <a:ext cx="1238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01.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Jänner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</a:t>
            </a:r>
          </a:p>
        </p:txBody>
      </p:sp>
      <p:sp>
        <p:nvSpPr>
          <p:cNvPr id="62" name="Content"/>
          <p:cNvSpPr txBox="1"/>
          <p:nvPr>
            <p:custDataLst>
              <p:custData r:id="rId18"/>
            </p:custDataLst>
          </p:nvPr>
        </p:nvSpPr>
        <p:spPr>
          <a:xfrm>
            <a:off x="2820582" y="4494312"/>
            <a:ext cx="7328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Summe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3" name="Content"/>
          <p:cNvSpPr txBox="1"/>
          <p:nvPr>
            <p:custDataLst>
              <p:custData r:id="rId19"/>
            </p:custDataLst>
          </p:nvPr>
        </p:nvSpPr>
        <p:spPr>
          <a:xfrm>
            <a:off x="3834135" y="4494312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5 €</a:t>
            </a:r>
          </a:p>
        </p:txBody>
      </p:sp>
      <p:sp>
        <p:nvSpPr>
          <p:cNvPr id="64" name="Content"/>
          <p:cNvSpPr txBox="1"/>
          <p:nvPr>
            <p:custDataLst>
              <p:custData r:id="rId20"/>
            </p:custDataLst>
          </p:nvPr>
        </p:nvSpPr>
        <p:spPr>
          <a:xfrm>
            <a:off x="619132" y="2051286"/>
            <a:ext cx="179889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Zusammenfassung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/>
          <p:cNvSpPr/>
          <p:nvPr>
            <p:custDataLst>
              <p:custData r:id="rId21"/>
            </p:custDataLst>
          </p:nvPr>
        </p:nvSpPr>
        <p:spPr>
          <a:xfrm>
            <a:off x="2899909" y="5260308"/>
            <a:ext cx="203437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Kostenpflichtig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6" name="StickyNote"/>
          <p:cNvGrpSpPr/>
          <p:nvPr>
            <p:custDataLst>
              <p:custData r:id="rId22"/>
            </p:custDataLst>
          </p:nvPr>
        </p:nvGrpSpPr>
        <p:grpSpPr>
          <a:xfrm>
            <a:off x="4984312" y="4609728"/>
            <a:ext cx="1891944" cy="1571643"/>
            <a:chOff x="3880342" y="2629121"/>
            <a:chExt cx="1371600" cy="1934279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3880342" y="2769518"/>
              <a:ext cx="1371600" cy="1793882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Formulardaten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werden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in DB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geschrieben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danach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weiter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Booking/Succeed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ape"/>
            <p:cNvSpPr>
              <a:spLocks/>
            </p:cNvSpPr>
            <p:nvPr/>
          </p:nvSpPr>
          <p:spPr>
            <a:xfrm rot="401918">
              <a:off x="4361763" y="2629121"/>
              <a:ext cx="408758" cy="26515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23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24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http://www.innovations4austria.at/Booking/Succeed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7"/>
            </p:custDataLst>
          </p:nvPr>
        </p:nvSpPr>
        <p:spPr>
          <a:xfrm>
            <a:off x="3125816" y="2773927"/>
            <a:ext cx="273914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Vielen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Dank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für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Ihre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</a:t>
            </a:r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8"/>
            </p:custDataLst>
          </p:nvPr>
        </p:nvSpPr>
        <p:spPr>
          <a:xfrm>
            <a:off x="3692735" y="3429000"/>
            <a:ext cx="1605310" cy="2818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Zurück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zur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Startseite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2" name="StickyNote"/>
          <p:cNvGrpSpPr/>
          <p:nvPr>
            <p:custDataLst>
              <p:custData r:id="rId9"/>
            </p:custDataLst>
          </p:nvPr>
        </p:nvGrpSpPr>
        <p:grpSpPr>
          <a:xfrm>
            <a:off x="5166360" y="3642845"/>
            <a:ext cx="1371600" cy="1010292"/>
            <a:chOff x="3886200" y="2629127"/>
            <a:chExt cx="1371600" cy="1485673"/>
          </a:xfrm>
        </p:grpSpPr>
        <p:sp>
          <p:nvSpPr>
            <p:cNvPr id="43" name="Content"/>
            <p:cNvSpPr>
              <a:spLocks/>
            </p:cNvSpPr>
            <p:nvPr/>
          </p:nvSpPr>
          <p:spPr>
            <a:xfrm>
              <a:off x="3886200" y="2796876"/>
              <a:ext cx="1371600" cy="131792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Home/Index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ape"/>
            <p:cNvSpPr>
              <a:spLocks/>
            </p:cNvSpPr>
            <p:nvPr/>
          </p:nvSpPr>
          <p:spPr>
            <a:xfrm rot="401918">
              <a:off x="4290086" y="2629127"/>
              <a:ext cx="563828" cy="316819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11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http://www.innovations4austria.at/User/Profile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1445895" y="2852936"/>
            <a:ext cx="12735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Benutzername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1843825" y="3789040"/>
            <a:ext cx="8756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Vorname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1" name="Content"/>
          <p:cNvSpPr txBox="1"/>
          <p:nvPr>
            <p:custDataLst>
              <p:custData r:id="rId9"/>
            </p:custDataLst>
          </p:nvPr>
        </p:nvSpPr>
        <p:spPr>
          <a:xfrm>
            <a:off x="1720458" y="4251615"/>
            <a:ext cx="9989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Nachname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2" name="Content"/>
          <p:cNvSpPr txBox="1"/>
          <p:nvPr>
            <p:custDataLst>
              <p:custData r:id="rId10"/>
            </p:custDataLst>
          </p:nvPr>
        </p:nvSpPr>
        <p:spPr>
          <a:xfrm>
            <a:off x="2131468" y="4653136"/>
            <a:ext cx="5879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Rolle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3" name="Content"/>
          <p:cNvSpPr txBox="1"/>
          <p:nvPr>
            <p:custDataLst>
              <p:custData r:id="rId11"/>
            </p:custDataLst>
          </p:nvPr>
        </p:nvSpPr>
        <p:spPr>
          <a:xfrm>
            <a:off x="1842478" y="3348889"/>
            <a:ext cx="8769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Passwort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4" name="Content"/>
          <p:cNvSpPr txBox="1"/>
          <p:nvPr>
            <p:custDataLst>
              <p:custData r:id="rId12"/>
            </p:custDataLst>
          </p:nvPr>
        </p:nvSpPr>
        <p:spPr>
          <a:xfrm>
            <a:off x="887146" y="1829435"/>
            <a:ext cx="107292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Ihre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Daten</a:t>
            </a:r>
            <a:endParaRPr lang="en-US" sz="14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3"/>
            </p:custDataLst>
          </p:nvPr>
        </p:nvSpPr>
        <p:spPr>
          <a:xfrm>
            <a:off x="3203848" y="2852936"/>
            <a:ext cx="204540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John.Doe@company.com</a:t>
            </a:r>
          </a:p>
        </p:txBody>
      </p:sp>
      <p:sp>
        <p:nvSpPr>
          <p:cNvPr id="46" name="Content"/>
          <p:cNvSpPr txBox="1"/>
          <p:nvPr>
            <p:custDataLst>
              <p:custData r:id="rId14"/>
            </p:custDataLst>
          </p:nvPr>
        </p:nvSpPr>
        <p:spPr>
          <a:xfrm>
            <a:off x="3203848" y="3356992"/>
            <a:ext cx="7633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123user!</a:t>
            </a:r>
          </a:p>
        </p:txBody>
      </p:sp>
      <p:sp>
        <p:nvSpPr>
          <p:cNvPr id="47" name="Content"/>
          <p:cNvSpPr txBox="1"/>
          <p:nvPr>
            <p:custDataLst>
              <p:custData r:id="rId15"/>
            </p:custDataLst>
          </p:nvPr>
        </p:nvSpPr>
        <p:spPr>
          <a:xfrm>
            <a:off x="3203848" y="3774232"/>
            <a:ext cx="5020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John</a:t>
            </a:r>
          </a:p>
        </p:txBody>
      </p:sp>
      <p:sp>
        <p:nvSpPr>
          <p:cNvPr id="48" name="Content"/>
          <p:cNvSpPr txBox="1"/>
          <p:nvPr>
            <p:custDataLst>
              <p:custData r:id="rId16"/>
            </p:custDataLst>
          </p:nvPr>
        </p:nvSpPr>
        <p:spPr>
          <a:xfrm>
            <a:off x="3203848" y="4251615"/>
            <a:ext cx="4619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Doe</a:t>
            </a:r>
          </a:p>
        </p:txBody>
      </p:sp>
      <p:sp>
        <p:nvSpPr>
          <p:cNvPr id="49" name="Content"/>
          <p:cNvSpPr txBox="1"/>
          <p:nvPr>
            <p:custDataLst>
              <p:custData r:id="rId17"/>
            </p:custDataLst>
          </p:nvPr>
        </p:nvSpPr>
        <p:spPr>
          <a:xfrm>
            <a:off x="3203848" y="4653136"/>
            <a:ext cx="12800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Ansprechperson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18"/>
            </p:custDataLst>
          </p:nvPr>
        </p:nvSpPr>
        <p:spPr>
          <a:xfrm>
            <a:off x="2083890" y="5089687"/>
            <a:ext cx="6355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Firma:</a:t>
            </a:r>
          </a:p>
        </p:txBody>
      </p:sp>
      <p:sp>
        <p:nvSpPr>
          <p:cNvPr id="51" name="Content"/>
          <p:cNvSpPr txBox="1"/>
          <p:nvPr>
            <p:custDataLst>
              <p:custData r:id="rId19"/>
            </p:custDataLst>
          </p:nvPr>
        </p:nvSpPr>
        <p:spPr>
          <a:xfrm>
            <a:off x="3203848" y="5089687"/>
            <a:ext cx="11961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123EDV GmbH</a:t>
            </a:r>
          </a:p>
        </p:txBody>
      </p:sp>
      <p:grpSp>
        <p:nvGrpSpPr>
          <p:cNvPr id="52" name="StickyNote"/>
          <p:cNvGrpSpPr/>
          <p:nvPr>
            <p:custDataLst>
              <p:custData r:id="rId20"/>
            </p:custDataLst>
          </p:nvPr>
        </p:nvGrpSpPr>
        <p:grpSpPr>
          <a:xfrm>
            <a:off x="3967199" y="3155532"/>
            <a:ext cx="1371600" cy="546936"/>
            <a:chOff x="3886200" y="2629127"/>
            <a:chExt cx="1371600" cy="546936"/>
          </a:xfrm>
        </p:grpSpPr>
        <p:sp>
          <p:nvSpPr>
            <p:cNvPr id="53" name="Content"/>
            <p:cNvSpPr>
              <a:spLocks/>
            </p:cNvSpPr>
            <p:nvPr/>
          </p:nvSpPr>
          <p:spPr>
            <a:xfrm>
              <a:off x="3886200" y="2743200"/>
              <a:ext cx="1371600" cy="43286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Klartext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?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ape"/>
            <p:cNvSpPr>
              <a:spLocks/>
            </p:cNvSpPr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5" name="Content"/>
          <p:cNvSpPr txBox="1"/>
          <p:nvPr>
            <p:custDataLst>
              <p:custData r:id="rId21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22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7" name="StickyNote"/>
          <p:cNvGrpSpPr/>
          <p:nvPr>
            <p:custDataLst>
              <p:custData r:id="rId23"/>
            </p:custDataLst>
          </p:nvPr>
        </p:nvGrpSpPr>
        <p:grpSpPr>
          <a:xfrm>
            <a:off x="6726219" y="1331763"/>
            <a:ext cx="1371600" cy="628478"/>
            <a:chOff x="3886200" y="2629127"/>
            <a:chExt cx="1371600" cy="1485673"/>
          </a:xfrm>
        </p:grpSpPr>
        <p:sp>
          <p:nvSpPr>
            <p:cNvPr id="58" name="Content"/>
            <p:cNvSpPr>
              <a:spLocks/>
            </p:cNvSpPr>
            <p:nvPr/>
          </p:nvSpPr>
          <p:spPr>
            <a:xfrm>
              <a:off x="3886200" y="2898787"/>
              <a:ext cx="1371600" cy="121601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User/Profile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Tape"/>
            <p:cNvSpPr>
              <a:spLocks/>
            </p:cNvSpPr>
            <p:nvPr/>
          </p:nvSpPr>
          <p:spPr>
            <a:xfrm rot="401918">
              <a:off x="4290086" y="2629127"/>
              <a:ext cx="563828" cy="509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5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www.innovations4austria.at/Home/Index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896655" y="1829435"/>
            <a:ext cx="20442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Was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möchten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Sie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tun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47" name="Content"/>
          <p:cNvSpPr/>
          <p:nvPr>
            <p:custDataLst>
              <p:custData r:id="rId10"/>
            </p:custDataLst>
          </p:nvPr>
        </p:nvSpPr>
        <p:spPr>
          <a:xfrm>
            <a:off x="3384002" y="2852484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Ihre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Buchungen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einsehen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1"/>
            </p:custDataLst>
          </p:nvPr>
        </p:nvSpPr>
        <p:spPr>
          <a:xfrm>
            <a:off x="3384002" y="3437990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Räume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12"/>
            </p:custDataLst>
          </p:nvPr>
        </p:nvSpPr>
        <p:spPr>
          <a:xfrm>
            <a:off x="3384001" y="4077072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Eine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Buchung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stornieren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MouseClick"/>
          <p:cNvSpPr/>
          <p:nvPr>
            <p:custDataLst>
              <p:custData r:id="rId13"/>
            </p:custDataLst>
          </p:nvPr>
        </p:nvSpPr>
        <p:spPr>
          <a:xfrm rot="20359169">
            <a:off x="6628280" y="272078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6" name="StickyNote"/>
          <p:cNvGrpSpPr/>
          <p:nvPr>
            <p:custDataLst>
              <p:custData r:id="rId14"/>
            </p:custDataLst>
          </p:nvPr>
        </p:nvGrpSpPr>
        <p:grpSpPr>
          <a:xfrm>
            <a:off x="2230016" y="2304760"/>
            <a:ext cx="1371600" cy="1061402"/>
            <a:chOff x="3745662" y="2629127"/>
            <a:chExt cx="1371600" cy="1061402"/>
          </a:xfrm>
        </p:grpSpPr>
        <p:sp>
          <p:nvSpPr>
            <p:cNvPr id="50" name="Content"/>
            <p:cNvSpPr>
              <a:spLocks/>
            </p:cNvSpPr>
            <p:nvPr/>
          </p:nvSpPr>
          <p:spPr>
            <a:xfrm>
              <a:off x="3745662" y="2743200"/>
              <a:ext cx="1371600" cy="94732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Booking/View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ape"/>
            <p:cNvSpPr>
              <a:spLocks/>
            </p:cNvSpPr>
            <p:nvPr/>
          </p:nvSpPr>
          <p:spPr>
            <a:xfrm rot="401918">
              <a:off x="4149548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27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092 C -0.01181 0.00115 -0.02396 0.00092 -0.03559 0.00138 C -0.04427 0.00185 -0.05157 0.00324 -0.05955 0.00416 C -0.09098 0.00786 -0.10434 0.01318 -0.12223 0.01989 C -0.12761 0.02405 -0.13056 0.02822 -0.13056 0.03261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15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802DB3F4-4BBA-4E61-B21B-ACBBDD25957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0216488-AEE9-494D-9B9E-6D0AF465A5A6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D509327-DBF4-47A6-AB0F-E61B7A61AC0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D00555A-8BE8-4D5A-99D6-E48EAC68F112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490BE30-D93F-4924-92BA-B3218DC46675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2A123F7-9141-4DDD-972D-47772C780AD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BB6950F-B6D0-4CF4-9A1E-51A81DED6EC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4907AC48-98BE-4147-AAB8-150F68B31F7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5BE1C23-9B48-494B-BBDD-F14BB0AE25B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3D87924-6590-46B9-AD56-5D7083A3F712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3929B07-F852-4BA1-94E7-F5E9E7CA35C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623E3D6-B17D-4553-A5F1-6196A52EC2A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7DCA10E-6FA4-4E39-AD27-F601BB8214C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7AA8986-20BF-4F63-BEFC-A263908167C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E0728AF-94AB-4D7A-8912-2A16D7033F8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0086A053-5F64-4E4F-A73F-764116E8870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E91423FF-436C-46D4-947D-955C227A58B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6C8C2C97-D014-4A23-8948-CF596EBFFDB9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374FD36-2B17-47B2-9729-6062C9AEEF9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FE905E9-37F7-44C4-9A6F-36A9BCD8D56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09B12597-EF45-4DB1-9BE8-25156151E36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630842F4-ED51-4CCA-AFB2-F49700B8AB0C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CCE1B96-546F-44A8-9D4D-D31CACDA42D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710205F-42C5-4BB9-A729-B2EC8DAF98F0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BD760D2-0B36-4168-9FD8-2A4597281D71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E6D1C315-1BAB-445F-9332-D72296B23C9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7F19531-FDE6-4716-935A-DFEDAFF14822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85D1D53-B933-4849-9F36-E90088E7165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E23892B6-DE5D-42C1-B5FE-F3DACC33570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D5FD3A2-9052-4DDC-832E-D0E3469AEB7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E3E30374-BC7C-4381-BD62-B684EA9958C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E414298-8020-4A36-8E6C-8455D6CD323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4AD117CD-3820-4D08-B426-9DF5BEB3758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4155942-93FF-4421-A39D-EB5E58302B9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CC06CD9-560D-4E4E-BB87-6F600AFF667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56E3EB18-0A0C-4EB6-811A-B93426CB829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4E285F2-2C8F-41D0-96FA-DC805F63CE35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84C5A29-F414-43B5-B6B9-AF548973DC4E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D678FCA-B38F-4A9E-B3A0-C2F44132E331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DF633FB8-11E8-43EE-B606-438ACAF7C2C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890F0DC6-363D-4DA9-9BE7-80D2BB6CDEA8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FF0C62B-AFCD-4263-A311-12F0E4BDE90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E0798D39-2F79-4589-9890-14BFD901D34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0BDC6B5F-9A71-47E7-997F-71EC4BB58F48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FF9AE1B-F1C0-4114-9E15-7ED9CC874D9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1C4F629-0007-43A0-95A6-3BA4361620D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E24D1AE-0CFA-461F-9027-970DA914132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D1EBE21A-B870-4653-B8B8-F1EF6962A883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71CE773E-D936-4422-8CE8-95DD8FC0079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2C80D61E-63A4-4EDC-9CB2-70F7C9AC283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6227A7E-CD8E-4912-8C68-31CC1C7ECDDC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F2C168C8-4707-4C0E-8D15-D5ACA1B4ECA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C2B66197-83A0-47CB-AA63-963537C1825C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597FEEAE-2872-44E7-8750-8DE1CF61591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0323182F-9085-435A-8BC3-F0067229C8F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301C997-2D43-4B4F-B454-AC2FEDADC91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559AB04-AAFA-45E6-A2CD-89604A0A686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8BAF073-4125-4B25-B974-BCD34B84F40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48304B0-A7C9-4C2A-8A36-11934855C8DD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23B172D-0EB0-4BA9-A3F9-00059E555185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ED11E5C-9441-4F7A-9B29-ECBFF31F54B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7269F45A-F70B-4926-A8C6-AEF482832A94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49885C11-C5EF-448D-845E-AF30BF422257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27D4986C-764D-4F8F-A66C-DE52168F9B88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93F0629C-B82C-4589-A9E4-D4BA65F7D6AC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E61442B0-D53F-4332-B91B-F3BB3D5A1E7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C67F442A-F9E4-49CE-B8EB-23C254C9C7D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D5BEFA9-3D1F-46D0-81A9-F4A476946E16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8FEEE4B-5A45-4CEA-BD22-AC0DD2F8C9A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0F4E6687-EDBD-45CF-B615-E431217C6461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D656766-1E2C-4AF3-A0BF-BBE8EFFF620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E9BEDA5B-2D1F-4885-8C6C-BD15112E24B5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0AD8316-C547-4632-97E6-A9D470378D29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ED983F04-E32C-4A94-997B-94154F9BEFD1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45DC8B89-A727-40E5-9FD3-3AB2BC84BCE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B571F9C1-4FA1-4F01-9027-A15B5C51BD33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F2464F4-6EDB-432A-806D-C5E327A9BF7D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3768EC96-1CB3-4409-BD7F-118FFC5F4F1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1EA08A2-F0EB-4695-B92D-6C39F8AA093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9296B28F-9A7C-4B43-A202-960E3A2B8788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FF61E19-765F-42D8-A11F-AA063061EAD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0E28F76-B2CE-4526-8EF6-73ABEE81A3F6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6DFB5AF4-190F-4D68-B687-D255F81417D7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53C4EF26-8E01-4CBF-8187-3B49032510B6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A6E3D51-FA1B-4A3E-BA7C-278B44C43B04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AC6B11E6-FCA2-4F3C-B752-C3AED7A20BE9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CB1D0AD7-286C-4866-A86A-B60FAA767DB6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82A7A224-A70B-48A1-9EFB-2ECCE6A6494B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632BE8CE-F951-45F8-990F-87702D308D4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E7F11B8-A92D-47B9-8853-9C3700943E16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A5198C00-9FB8-444E-AF2E-E0AAFDDFCCAC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A3160FF8-2B70-4BC4-8936-2266C247948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61340949-04FB-41E8-8EB3-C1D7FB235395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47D04905-61AD-4541-BF97-CDCEDECD854D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156A9650-86A9-49A0-9687-5356BD4EF127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C92FC13-227F-4DB5-AAF5-30BC6B75200C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5B3DAAA0-FD8D-46B7-9927-08270FC48A89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51CAA12-C32D-4BE7-89ED-CC035FF04683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620EC4D8-FFB4-425F-8F1B-F6A51DF0CB9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8F8D7A9-C74B-4443-A2D1-1AD95C0ADDA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D29FAB3-6532-4C07-87B7-D3B163E5334C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FD04660E-4182-4934-BD1D-320835FD072C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DE38DAF1-E768-444F-BC01-54EC1E63D836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EA6AC7B-61B6-4C6C-B3FC-E9509328E2F8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EDA272A8-84BF-4370-A98A-603BF119193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90B44F6A-99BB-4609-9C2E-FB22B1DAA29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96F6940E-DA96-4E16-8521-83FC1F5DE656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7B9C2A73-8D62-446E-966B-100150B31EB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03C893E-696A-41A3-AF2A-F59F49901BD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5625D59-FCB4-43A2-9269-08FE9ED078C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3C0EFB6-F9F3-466A-AF3B-105C35B0931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AC51506-9A19-4BE1-9B1F-523A1DF334E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75756A9-1293-4A48-AF0C-55F0FFCEEEA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66C72EA-1795-446C-8FDE-0DAD7365D84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DDC3E6F-DAD4-4270-87AF-1D6C8CD8F16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73B3DAD-C760-443C-9CD2-4B17FFE89AF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E867190-D5A5-48EF-89FE-8DC46362738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E558D74-698C-4EC3-B6A9-D0462257CE0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B7DB7B4-E10B-44E4-AF44-70F65BA4AEE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5EDE693-6207-4AAF-855F-5FBD17C8947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03E9CF7-7D83-4868-80E9-E25D7A886C9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2585421-CC0B-40E1-A650-4EF6795963A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8C7FDB1-76B5-45B6-B4E1-0195E6C19F1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F716E72-359E-4B84-8E46-63DAA8E49F0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C881288-EE74-43FA-967E-CB17DE533BE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F422FE5-4CF9-46BC-B9C7-C1C5588D3D7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52FEC58-6638-4A1A-8891-F44021831DB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FBFD02E-E1C2-4EC5-BA62-9EDBD6E64D1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9D191B1-FB09-4FEB-9878-D0E6CD5062B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45FB997-DDEB-4A9B-9B6B-B149C65591B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1199DF7-4170-430D-B943-3C1CAD88047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2A14D4B-FD74-4E11-9C45-06EB6899300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D1D761F-3119-4262-82BB-766A1BE771C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2D3C7BB-480E-4182-BD24-E5D8617B847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77D7744-BF2C-4B4C-873D-F97F6D9E630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146E6C0-6285-4339-94F4-01020D0586E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D1439FC-7EEC-4FA1-803B-72C74EF2780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BDE1856-187B-42EE-93A3-7774284BFBA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BBCF1A8-B170-42DE-B8D7-33F51CEA59A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D6949BB-B64C-4917-BB76-35DBC8FF53E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000DBDB-8E54-446E-B692-F1C4B736390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9B18EE9-3CB6-4142-A2B9-DB7C225FDC5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497561E-7BF7-4232-8562-E72739E42B4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49ADB1C-41D6-491A-81ED-77E3145D80C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E36EEC8-5F1F-493C-B22B-BD36DDA1CC5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D155FF0-89E1-44B7-9011-E3D5068229FC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6A7B760-FFA3-49CD-A4C4-1BA1DA6B2B0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A3C029E-928D-46E9-9B85-9AF08293D0D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70908BB-C82D-499A-80FA-1EAB774264D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E5F5B2A-C4CD-4203-8013-F3CCC9D6793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368F26A-B05C-4CF0-9CE1-0AEB16876DC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1A3B82D-3592-4634-8669-9EDC88A3B0C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57A5314-6ACE-42EF-99CF-29DA95BCA1C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3DF533F6-404A-4840-A608-1FC8F631238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3C7F890-A81E-44E9-97A4-CD88E606D7D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840F8E9-BF51-49EC-9CAB-158A2B221FA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E245D50-EB12-4E18-ADD5-7416499448D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52744F4-4064-4D68-A4E5-AF1A892D6D5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AF2E303-CE56-4B2B-B979-791AD4F8608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CF44388-777E-4FF4-822F-AF9DCA3AD90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3C2B8D5D-9195-47A6-A6F2-31A621C53A7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9F0D17F-FE24-4D57-8323-3C1AB38A2A3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7C87433-CF30-4D05-8E91-D2FBF7204A3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6A56CBC-50B5-4FEF-ACE1-7A1BA50366C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8386F10-D41C-41EE-B7FA-C0461797C42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E3D6780-4752-4FF3-8A3A-A347661D06C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125BBE0-5155-406C-878C-A42A6AEF467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4AD301E-1023-4C80-8699-5429C97E635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44F905A-BD5B-4986-B22F-50F67FEA420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3C13A7B-5B7F-4566-9428-5C339EF772D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1B7D787-D7C5-4FEC-A490-491B7A1C917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CF3AD469-E640-4AAA-976E-A8051CED975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9AB967B-1E73-4301-AA71-89535F6BBEC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42C0E1F-AEE2-4DF4-8102-83400B2996A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24304D1-3BE3-4337-BE03-8D40EAAE29A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4A1FDA8-1422-41EA-A693-6D48E066369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50DFDC4-1947-4718-98BB-A93AA88CD3D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14489B0-F990-4418-99B3-CDC73AA2CE3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4A768EE-BEEB-4776-9925-B50F2C7F0E5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D81A574-8C74-4317-97E0-3F8E63D40AB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0FC50E2-EEC4-45E4-9F99-9BDF13E6EDE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8F87C98-1489-4393-B23C-1E2A14F99D7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CE9179B-2CC6-448A-B0E0-B0F8811415BB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52E9C90-4BC5-4ABD-8C87-6DDFACD32A5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22FD229-8FE2-44F9-8474-7938C71C2F0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C005C0F-D9EB-4054-98A8-67065841B21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A300559-D143-47A1-8BBD-3530AA5AE72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2EB8A21-897D-43E5-87DB-0FEC21B7FE0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AB5D68A-8149-4DD8-A320-B9B8BF60B795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DA69A77-0FB8-4149-8131-E2DDFB346B6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9425BFC-A940-45B6-8477-76B9D0A544C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96366AE-3B64-4F86-9C54-7B8706E7745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BA911E37-AB5B-4F3B-BB06-5949B51FA8D6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04C02A17-FDFD-437D-9869-F7D8DCFBA2C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87F63681-3A46-4DA5-B169-3A4749047EA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6D5DB70-77C0-45B3-9805-9FE6F127366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Bildschirmpräsentation (4:3)</PresentationFormat>
  <Paragraphs>256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Admin</cp:lastModifiedBy>
  <cp:revision>22</cp:revision>
  <dcterms:created xsi:type="dcterms:W3CDTF">2017-01-16T08:39:58Z</dcterms:created>
  <dcterms:modified xsi:type="dcterms:W3CDTF">2017-01-17T13:52:10Z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